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embeddings/Microsoft_Excel_Worksheet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111821111130303030.xlsx" ContentType="application/haansoftxlsx"/>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embeddings/Microsoft_Excel_Worksheet181818181818181818181818181818181818181818181818181818181818181818181818181818181818181818181818181818181818181818181818181818181818181818181818181818181818181818181818181818181818181818181818181818181818181818181818181818181818181818181111641111.xlsx" ContentType="application/haansoftxlsx"/>
  <Override PartName="/ppt/charts/chart5.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7.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90" r:id="rId3"/>
    <p:sldId id="288" r:id="rId4"/>
    <p:sldId id="289" r:id="rId5"/>
    <p:sldId id="268" r:id="rId6"/>
    <p:sldId id="270" r:id="rId7"/>
    <p:sldId id="269" r:id="rId8"/>
    <p:sldId id="274" r:id="rId9"/>
    <p:sldId id="273" r:id="rId10"/>
    <p:sldId id="272" r:id="rId11"/>
    <p:sldId id="275" r:id="rId12"/>
    <p:sldId id="281" r:id="rId13"/>
    <p:sldId id="276" r:id="rId14"/>
    <p:sldId id="277" r:id="rId15"/>
    <p:sldId id="278" r:id="rId16"/>
    <p:sldId id="697" r:id="rId17"/>
    <p:sldId id="700" r:id="rId18"/>
    <p:sldId id="1764" r:id="rId19"/>
    <p:sldId id="1761" r:id="rId20"/>
    <p:sldId id="1763" r:id="rId21"/>
    <p:sldId id="1912" r:id="rId22"/>
    <p:sldId id="1914" r:id="rId23"/>
    <p:sldId id="1915" r:id="rId24"/>
    <p:sldId id="1916" r:id="rId25"/>
    <p:sldId id="1917" r:id="rId26"/>
    <p:sldId id="261" r:id="rId27"/>
    <p:sldId id="1918" r:id="rId28"/>
    <p:sldId id="699" r:id="rId29"/>
    <p:sldId id="271" r:id="rId30"/>
    <p:sldId id="279" r:id="rId31"/>
    <p:sldId id="280" r:id="rId32"/>
    <p:sldId id="282" r:id="rId33"/>
    <p:sldId id="259" r:id="rId34"/>
    <p:sldId id="265" r:id="rId35"/>
    <p:sldId id="264" r:id="rId36"/>
    <p:sldId id="283" r:id="rId37"/>
    <p:sldId id="258" r:id="rId38"/>
    <p:sldId id="284" r:id="rId39"/>
    <p:sldId id="267" r:id="rId40"/>
    <p:sldId id="285" r:id="rId41"/>
    <p:sldId id="260" r:id="rId42"/>
    <p:sldId id="262" r:id="rId43"/>
    <p:sldId id="263" r:id="rId44"/>
    <p:sldId id="291" r:id="rId45"/>
    <p:sldId id="257" r:id="rId46"/>
    <p:sldId id="292" r:id="rId47"/>
    <p:sldId id="293" r:id="rId48"/>
    <p:sldId id="294" r:id="rId49"/>
    <p:sldId id="686" r:id="rId50"/>
    <p:sldId id="698" r:id="rId51"/>
    <p:sldId id="688" r:id="rId52"/>
    <p:sldId id="689" r:id="rId53"/>
    <p:sldId id="691" r:id="rId54"/>
    <p:sldId id="692" r:id="rId55"/>
    <p:sldId id="693" r:id="rId56"/>
    <p:sldId id="694" r:id="rId57"/>
    <p:sldId id="695" r:id="rId58"/>
    <p:sldId id="696" r:id="rId5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91D"/>
    <a:srgbClr val="EAEAEA"/>
    <a:srgbClr val="27441D"/>
    <a:srgbClr val="B2BDA2"/>
    <a:srgbClr val="6A7E61"/>
    <a:srgbClr val="D8DD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4B101A-FDE4-4884-8296-B081AC186217}" v="151" dt="2025-06-06T21:14:26.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2" autoAdjust="0"/>
    <p:restoredTop sz="94660"/>
  </p:normalViewPr>
  <p:slideViewPr>
    <p:cSldViewPr snapToGrid="0">
      <p:cViewPr varScale="1">
        <p:scale>
          <a:sx n="58" d="100"/>
          <a:sy n="58" d="100"/>
        </p:scale>
        <p:origin x="72"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embeddings/oleObject8.bin"/><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embeddings/oleObject9.bin"/><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embeddings/oleObject10.bin"/><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embeddings/oleObject11.bin"/><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embeddings/oleObject12.bin"/><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embeddings/oleObject13.bin"/><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embeddings/oleObject14.bin"/><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embeddings/oleObject15.bin"/><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oleObject" Target="../embeddings/oleObject16.bin"/><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0.xml.rels><?xml version="1.0" encoding="UTF-8" standalone="yes"?>
<Relationships xmlns="http://schemas.openxmlformats.org/package/2006/relationships"><Relationship Id="rId3" Type="http://schemas.openxmlformats.org/officeDocument/2006/relationships/oleObject" Target="../embeddings/oleObject17.bin"/><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oleObject" Target="../embeddings/oleObject18.bin"/><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oleObject" Target="../embeddings/oleObject19.bin"/><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1" Type="http://schemas.openxmlformats.org/officeDocument/2006/relationships/oleObject" Target="../embeddings/oleObject20.bin"/></Relationships>
</file>

<file path=ppt/charts/_rels/chart24.xml.rels><?xml version="1.0" encoding="UTF-8" standalone="yes"?>
<Relationships xmlns="http://schemas.openxmlformats.org/package/2006/relationships"><Relationship Id="rId1" Type="http://schemas.openxmlformats.org/officeDocument/2006/relationships/oleObject" Target="../embeddings/oleObject21.bin"/></Relationships>
</file>

<file path=ppt/charts/_rels/chart25.xml.rels><?xml version="1.0" encoding="UTF-8" standalone="yes"?>
<Relationships xmlns="http://schemas.openxmlformats.org/package/2006/relationships"><Relationship Id="rId3" Type="http://schemas.openxmlformats.org/officeDocument/2006/relationships/oleObject" Target="../embeddings/oleObject22.bin"/><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111821111130303030.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8181818181818181818181818181818181818181818181818181818181818181818181818181818181818181818181818181818181818181818181818181818181818181818181818181818181818181818181818181818181818181818181818181818181818181818181818181818181818181818111164111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title>
    <c:autoTitleDeleted val="0"/>
    <c:plotArea>
      <c:layout/>
      <c:barChart>
        <c:barDir val="col"/>
        <c:grouping val="stacked"/>
        <c:varyColors val="0"/>
        <c:ser>
          <c:idx val="0"/>
          <c:order val="0"/>
          <c:tx>
            <c:strRef>
              <c:f>Sheet1!$B$1</c:f>
              <c:strCache>
                <c:ptCount val="1"/>
                <c:pt idx="0">
                  <c:v>계열 1</c:v>
                </c:pt>
              </c:strCache>
            </c:strRef>
          </c:tx>
          <c:spPr>
            <a:solidFill>
              <a:schemeClr val="accent1"/>
            </a:solidFill>
            <a:ln>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DD8-45DA-9BD8-F7D7282F0E27}"/>
            </c:ext>
          </c:extLst>
        </c:ser>
        <c:ser>
          <c:idx val="1"/>
          <c:order val="1"/>
          <c:tx>
            <c:strRef>
              <c:f>Sheet1!$C$1</c:f>
              <c:strCache>
                <c:ptCount val="1"/>
                <c:pt idx="0">
                  <c:v>계열 2</c:v>
                </c:pt>
              </c:strCache>
            </c:strRef>
          </c:tx>
          <c:spPr>
            <a:solidFill>
              <a:schemeClr val="accent2"/>
            </a:solidFill>
            <a:ln>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DD8-45DA-9BD8-F7D7282F0E27}"/>
            </c:ext>
          </c:extLst>
        </c:ser>
        <c:ser>
          <c:idx val="2"/>
          <c:order val="2"/>
          <c:tx>
            <c:strRef>
              <c:f>Sheet1!$D$1</c:f>
              <c:strCache>
                <c:ptCount val="1"/>
                <c:pt idx="0">
                  <c:v>계열 3</c:v>
                </c:pt>
              </c:strCache>
            </c:strRef>
          </c:tx>
          <c:spPr>
            <a:solidFill>
              <a:schemeClr val="accent3"/>
            </a:solidFill>
            <a:ln>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DD8-45DA-9BD8-F7D7282F0E27}"/>
            </c:ext>
          </c:extLst>
        </c:ser>
        <c:dLbls>
          <c:showLegendKey val="0"/>
          <c:showVal val="0"/>
          <c:showCatName val="0"/>
          <c:showSerName val="0"/>
          <c:showPercent val="0"/>
          <c:showBubbleSize val="0"/>
        </c:dLbls>
        <c:gapWidth val="300"/>
        <c:overlap val="100"/>
        <c:serLines>
          <c:spPr>
            <a:ln w="9525" cap="flat" cmpd="sng" algn="ctr">
              <a:solidFill>
                <a:schemeClr val="tx1">
                  <a:lumMod val="35000"/>
                  <a:lumOff val="65000"/>
                </a:schemeClr>
              </a:solidFill>
              <a:round/>
            </a:ln>
            <a:effectLst/>
          </c:spPr>
        </c:serLines>
        <c:axId val="714869480"/>
        <c:axId val="714874072"/>
      </c:barChart>
      <c:catAx>
        <c:axId val="714869480"/>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714874072"/>
        <c:crosses val="autoZero"/>
        <c:auto val="1"/>
        <c:lblAlgn val="ctr"/>
        <c:lblOffset val="100"/>
        <c:noMultiLvlLbl val="0"/>
      </c:catAx>
      <c:valAx>
        <c:axId val="71487407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7148694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2DD1-0544-A469-3DC924A9627F}"/>
              </c:ext>
            </c:extLst>
          </c:dPt>
          <c:dPt>
            <c:idx val="1"/>
            <c:invertIfNegative val="0"/>
            <c:bubble3D val="0"/>
            <c:spPr>
              <a:solidFill>
                <a:srgbClr val="FF9966"/>
              </a:solidFill>
              <a:ln>
                <a:noFill/>
              </a:ln>
              <a:effectLst/>
            </c:spPr>
            <c:extLst>
              <c:ext xmlns:c16="http://schemas.microsoft.com/office/drawing/2014/chart" uri="{C3380CC4-5D6E-409C-BE32-E72D297353CC}">
                <c16:uniqueId val="{00000003-2DD1-0544-A469-3DC924A9627F}"/>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DD1-0544-A469-3DC924A9627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2DD1-0544-A469-3DC924A9627F}"/>
            </c:ext>
          </c:extLst>
        </c:ser>
        <c:dLbls>
          <c:showLegendKey val="0"/>
          <c:showVal val="0"/>
          <c:showCatName val="0"/>
          <c:showSerName val="0"/>
          <c:showPercent val="0"/>
          <c:showBubbleSize val="0"/>
        </c:dLbls>
        <c:gapWidth val="32"/>
        <c:axId val="-1836828560"/>
        <c:axId val="-1836840528"/>
      </c:barChart>
      <c:catAx>
        <c:axId val="-1836828560"/>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40528"/>
        <c:crosses val="autoZero"/>
        <c:auto val="1"/>
        <c:lblAlgn val="ctr"/>
        <c:lblOffset val="100"/>
        <c:noMultiLvlLbl val="0"/>
      </c:catAx>
      <c:valAx>
        <c:axId val="-1836840528"/>
        <c:scaling>
          <c:orientation val="minMax"/>
        </c:scaling>
        <c:delete val="1"/>
        <c:axPos val="t"/>
        <c:numFmt formatCode="0%" sourceLinked="1"/>
        <c:majorTickMark val="none"/>
        <c:minorTickMark val="none"/>
        <c:tickLblPos val="nextTo"/>
        <c:crossAx val="-18368285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D82C-9640-80F4-19F65938DABE}"/>
              </c:ext>
            </c:extLst>
          </c:dPt>
          <c:dPt>
            <c:idx val="1"/>
            <c:invertIfNegative val="0"/>
            <c:bubble3D val="0"/>
            <c:spPr>
              <a:solidFill>
                <a:srgbClr val="FF9966"/>
              </a:solidFill>
              <a:ln>
                <a:noFill/>
              </a:ln>
              <a:effectLst/>
            </c:spPr>
            <c:extLst>
              <c:ext xmlns:c16="http://schemas.microsoft.com/office/drawing/2014/chart" uri="{C3380CC4-5D6E-409C-BE32-E72D297353CC}">
                <c16:uniqueId val="{00000003-D82C-9640-80F4-19F65938DABE}"/>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82C-9640-80F4-19F65938DABE}"/>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D82C-9640-80F4-19F65938DABE}"/>
            </c:ext>
          </c:extLst>
        </c:ser>
        <c:dLbls>
          <c:showLegendKey val="0"/>
          <c:showVal val="0"/>
          <c:showCatName val="0"/>
          <c:showSerName val="0"/>
          <c:showPercent val="0"/>
          <c:showBubbleSize val="0"/>
        </c:dLbls>
        <c:gapWidth val="32"/>
        <c:axId val="-2094150528"/>
        <c:axId val="-2094158688"/>
      </c:barChart>
      <c:catAx>
        <c:axId val="-209415052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2094158688"/>
        <c:crosses val="autoZero"/>
        <c:auto val="1"/>
        <c:lblAlgn val="ctr"/>
        <c:lblOffset val="100"/>
        <c:noMultiLvlLbl val="0"/>
      </c:catAx>
      <c:valAx>
        <c:axId val="-2094158688"/>
        <c:scaling>
          <c:orientation val="minMax"/>
        </c:scaling>
        <c:delete val="1"/>
        <c:axPos val="t"/>
        <c:numFmt formatCode="0%" sourceLinked="1"/>
        <c:majorTickMark val="none"/>
        <c:minorTickMark val="none"/>
        <c:tickLblPos val="nextTo"/>
        <c:crossAx val="-20941505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89A5-D948-B65D-6C0EBE1946C1}"/>
              </c:ext>
            </c:extLst>
          </c:dPt>
          <c:dPt>
            <c:idx val="1"/>
            <c:invertIfNegative val="0"/>
            <c:bubble3D val="0"/>
            <c:spPr>
              <a:solidFill>
                <a:srgbClr val="FF9966"/>
              </a:solidFill>
              <a:ln>
                <a:noFill/>
              </a:ln>
              <a:effectLst/>
            </c:spPr>
            <c:extLst>
              <c:ext xmlns:c16="http://schemas.microsoft.com/office/drawing/2014/chart" uri="{C3380CC4-5D6E-409C-BE32-E72D297353CC}">
                <c16:uniqueId val="{00000003-89A5-D948-B65D-6C0EBE1946C1}"/>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A5-D948-B65D-6C0EBE1946C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89A5-D948-B65D-6C0EBE1946C1}"/>
            </c:ext>
          </c:extLst>
        </c:ser>
        <c:dLbls>
          <c:showLegendKey val="0"/>
          <c:showVal val="0"/>
          <c:showCatName val="0"/>
          <c:showSerName val="0"/>
          <c:showPercent val="0"/>
          <c:showBubbleSize val="0"/>
        </c:dLbls>
        <c:gapWidth val="32"/>
        <c:axId val="-1834407152"/>
        <c:axId val="-1834401168"/>
      </c:barChart>
      <c:catAx>
        <c:axId val="-1834407152"/>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401168"/>
        <c:crosses val="autoZero"/>
        <c:auto val="1"/>
        <c:lblAlgn val="ctr"/>
        <c:lblOffset val="100"/>
        <c:noMultiLvlLbl val="0"/>
      </c:catAx>
      <c:valAx>
        <c:axId val="-1834401168"/>
        <c:scaling>
          <c:orientation val="minMax"/>
        </c:scaling>
        <c:delete val="1"/>
        <c:axPos val="t"/>
        <c:numFmt formatCode="0%" sourceLinked="1"/>
        <c:majorTickMark val="none"/>
        <c:minorTickMark val="none"/>
        <c:tickLblPos val="nextTo"/>
        <c:crossAx val="-183440715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EDCE-EE47-A22B-22F1458E6FE2}"/>
              </c:ext>
            </c:extLst>
          </c:dPt>
          <c:dPt>
            <c:idx val="1"/>
            <c:invertIfNegative val="0"/>
            <c:bubble3D val="0"/>
            <c:spPr>
              <a:solidFill>
                <a:srgbClr val="FF9966"/>
              </a:solidFill>
              <a:ln>
                <a:noFill/>
              </a:ln>
              <a:effectLst/>
            </c:spPr>
            <c:extLst>
              <c:ext xmlns:c16="http://schemas.microsoft.com/office/drawing/2014/chart" uri="{C3380CC4-5D6E-409C-BE32-E72D297353CC}">
                <c16:uniqueId val="{00000003-EDCE-EE47-A22B-22F1458E6FE2}"/>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CE-EE47-A22B-22F1458E6FE2}"/>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EDCE-EE47-A22B-22F1458E6FE2}"/>
            </c:ext>
          </c:extLst>
        </c:ser>
        <c:dLbls>
          <c:showLegendKey val="0"/>
          <c:showVal val="0"/>
          <c:showCatName val="0"/>
          <c:showSerName val="0"/>
          <c:showPercent val="0"/>
          <c:showBubbleSize val="0"/>
        </c:dLbls>
        <c:gapWidth val="32"/>
        <c:axId val="-1834406608"/>
        <c:axId val="-1834407696"/>
      </c:barChart>
      <c:catAx>
        <c:axId val="-183440660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407696"/>
        <c:crosses val="autoZero"/>
        <c:auto val="1"/>
        <c:lblAlgn val="ctr"/>
        <c:lblOffset val="100"/>
        <c:noMultiLvlLbl val="0"/>
      </c:catAx>
      <c:valAx>
        <c:axId val="-1834407696"/>
        <c:scaling>
          <c:orientation val="minMax"/>
        </c:scaling>
        <c:delete val="1"/>
        <c:axPos val="t"/>
        <c:numFmt formatCode="0%" sourceLinked="1"/>
        <c:majorTickMark val="none"/>
        <c:minorTickMark val="none"/>
        <c:tickLblPos val="nextTo"/>
        <c:crossAx val="-18344066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8E4D-4044-B3C6-A5F45600E201}"/>
              </c:ext>
            </c:extLst>
          </c:dPt>
          <c:dPt>
            <c:idx val="1"/>
            <c:invertIfNegative val="0"/>
            <c:bubble3D val="0"/>
            <c:spPr>
              <a:solidFill>
                <a:srgbClr val="FF9966"/>
              </a:solidFill>
              <a:ln>
                <a:noFill/>
              </a:ln>
              <a:effectLst/>
            </c:spPr>
            <c:extLst>
              <c:ext xmlns:c16="http://schemas.microsoft.com/office/drawing/2014/chart" uri="{C3380CC4-5D6E-409C-BE32-E72D297353CC}">
                <c16:uniqueId val="{00000003-8E4D-4044-B3C6-A5F45600E201}"/>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E4D-4044-B3C6-A5F45600E20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8E4D-4044-B3C6-A5F45600E201}"/>
            </c:ext>
          </c:extLst>
        </c:ser>
        <c:dLbls>
          <c:showLegendKey val="0"/>
          <c:showVal val="0"/>
          <c:showCatName val="0"/>
          <c:showSerName val="0"/>
          <c:showPercent val="0"/>
          <c:showBubbleSize val="0"/>
        </c:dLbls>
        <c:gapWidth val="32"/>
        <c:axId val="-1834398448"/>
        <c:axId val="-1834395184"/>
      </c:barChart>
      <c:catAx>
        <c:axId val="-183439844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395184"/>
        <c:crosses val="autoZero"/>
        <c:auto val="1"/>
        <c:lblAlgn val="ctr"/>
        <c:lblOffset val="100"/>
        <c:noMultiLvlLbl val="0"/>
      </c:catAx>
      <c:valAx>
        <c:axId val="-1834395184"/>
        <c:scaling>
          <c:orientation val="minMax"/>
        </c:scaling>
        <c:delete val="1"/>
        <c:axPos val="t"/>
        <c:numFmt formatCode="0%" sourceLinked="1"/>
        <c:majorTickMark val="none"/>
        <c:minorTickMark val="none"/>
        <c:tickLblPos val="nextTo"/>
        <c:crossAx val="-18343984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8F24-5D45-923F-84C1F1536EDF}"/>
              </c:ext>
            </c:extLst>
          </c:dPt>
          <c:dPt>
            <c:idx val="1"/>
            <c:invertIfNegative val="0"/>
            <c:bubble3D val="0"/>
            <c:spPr>
              <a:solidFill>
                <a:srgbClr val="FF9966"/>
              </a:solidFill>
              <a:ln>
                <a:noFill/>
              </a:ln>
              <a:effectLst/>
            </c:spPr>
            <c:extLst>
              <c:ext xmlns:c16="http://schemas.microsoft.com/office/drawing/2014/chart" uri="{C3380CC4-5D6E-409C-BE32-E72D297353CC}">
                <c16:uniqueId val="{00000003-8F24-5D45-923F-84C1F1536EDF}"/>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24-5D45-923F-84C1F1536ED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8F24-5D45-923F-84C1F1536EDF}"/>
            </c:ext>
          </c:extLst>
        </c:ser>
        <c:dLbls>
          <c:showLegendKey val="0"/>
          <c:showVal val="0"/>
          <c:showCatName val="0"/>
          <c:showSerName val="0"/>
          <c:showPercent val="0"/>
          <c:showBubbleSize val="0"/>
        </c:dLbls>
        <c:gapWidth val="32"/>
        <c:axId val="-1834408784"/>
        <c:axId val="-1834403344"/>
      </c:barChart>
      <c:catAx>
        <c:axId val="-1834408784"/>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403344"/>
        <c:crosses val="autoZero"/>
        <c:auto val="1"/>
        <c:lblAlgn val="ctr"/>
        <c:lblOffset val="100"/>
        <c:noMultiLvlLbl val="0"/>
      </c:catAx>
      <c:valAx>
        <c:axId val="-1834403344"/>
        <c:scaling>
          <c:orientation val="minMax"/>
        </c:scaling>
        <c:delete val="1"/>
        <c:axPos val="t"/>
        <c:numFmt formatCode="0%" sourceLinked="1"/>
        <c:majorTickMark val="none"/>
        <c:minorTickMark val="none"/>
        <c:tickLblPos val="nextTo"/>
        <c:crossAx val="-183440878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2189-E64F-BA19-5D9F9693ADF2}"/>
              </c:ext>
            </c:extLst>
          </c:dPt>
          <c:dPt>
            <c:idx val="1"/>
            <c:invertIfNegative val="0"/>
            <c:bubble3D val="0"/>
            <c:spPr>
              <a:solidFill>
                <a:srgbClr val="FF9966"/>
              </a:solidFill>
              <a:ln>
                <a:noFill/>
              </a:ln>
              <a:effectLst/>
            </c:spPr>
            <c:extLst>
              <c:ext xmlns:c16="http://schemas.microsoft.com/office/drawing/2014/chart" uri="{C3380CC4-5D6E-409C-BE32-E72D297353CC}">
                <c16:uniqueId val="{00000003-2189-E64F-BA19-5D9F9693ADF2}"/>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189-E64F-BA19-5D9F9693ADF2}"/>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2189-E64F-BA19-5D9F9693ADF2}"/>
            </c:ext>
          </c:extLst>
        </c:ser>
        <c:dLbls>
          <c:showLegendKey val="0"/>
          <c:showVal val="0"/>
          <c:showCatName val="0"/>
          <c:showSerName val="0"/>
          <c:showPercent val="0"/>
          <c:showBubbleSize val="0"/>
        </c:dLbls>
        <c:gapWidth val="32"/>
        <c:axId val="-1834409328"/>
        <c:axId val="-1834396816"/>
      </c:barChart>
      <c:catAx>
        <c:axId val="-183440932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396816"/>
        <c:crosses val="autoZero"/>
        <c:auto val="1"/>
        <c:lblAlgn val="ctr"/>
        <c:lblOffset val="100"/>
        <c:noMultiLvlLbl val="0"/>
      </c:catAx>
      <c:valAx>
        <c:axId val="-1834396816"/>
        <c:scaling>
          <c:orientation val="minMax"/>
        </c:scaling>
        <c:delete val="1"/>
        <c:axPos val="t"/>
        <c:numFmt formatCode="0%" sourceLinked="1"/>
        <c:majorTickMark val="none"/>
        <c:minorTickMark val="none"/>
        <c:tickLblPos val="nextTo"/>
        <c:crossAx val="-18344093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838F-2F4D-AFC6-4EB5CBCB1D4E}"/>
              </c:ext>
            </c:extLst>
          </c:dPt>
          <c:dPt>
            <c:idx val="1"/>
            <c:invertIfNegative val="0"/>
            <c:bubble3D val="0"/>
            <c:spPr>
              <a:solidFill>
                <a:srgbClr val="FF9966"/>
              </a:solidFill>
              <a:ln>
                <a:noFill/>
              </a:ln>
              <a:effectLst/>
            </c:spPr>
            <c:extLst>
              <c:ext xmlns:c16="http://schemas.microsoft.com/office/drawing/2014/chart" uri="{C3380CC4-5D6E-409C-BE32-E72D297353CC}">
                <c16:uniqueId val="{00000003-838F-2F4D-AFC6-4EB5CBCB1D4E}"/>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8F-2F4D-AFC6-4EB5CBCB1D4E}"/>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838F-2F4D-AFC6-4EB5CBCB1D4E}"/>
            </c:ext>
          </c:extLst>
        </c:ser>
        <c:dLbls>
          <c:showLegendKey val="0"/>
          <c:showVal val="0"/>
          <c:showCatName val="0"/>
          <c:showSerName val="0"/>
          <c:showPercent val="0"/>
          <c:showBubbleSize val="0"/>
        </c:dLbls>
        <c:gapWidth val="32"/>
        <c:axId val="-1834402800"/>
        <c:axId val="-1834402256"/>
      </c:barChart>
      <c:catAx>
        <c:axId val="-1834402800"/>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402256"/>
        <c:crosses val="autoZero"/>
        <c:auto val="1"/>
        <c:lblAlgn val="ctr"/>
        <c:lblOffset val="100"/>
        <c:noMultiLvlLbl val="0"/>
      </c:catAx>
      <c:valAx>
        <c:axId val="-1834402256"/>
        <c:scaling>
          <c:orientation val="minMax"/>
        </c:scaling>
        <c:delete val="1"/>
        <c:axPos val="t"/>
        <c:numFmt formatCode="0%" sourceLinked="1"/>
        <c:majorTickMark val="none"/>
        <c:minorTickMark val="none"/>
        <c:tickLblPos val="nextTo"/>
        <c:crossAx val="-1834402800"/>
        <c:crosses val="autoZero"/>
        <c:crossBetween val="between"/>
      </c:valAx>
      <c:spPr>
        <a:noFill/>
        <a:ln>
          <a:noFill/>
        </a:ln>
        <a:effectLst/>
      </c:spPr>
    </c:plotArea>
    <c:plotVisOnly val="1"/>
    <c:dispBlanksAs val="gap"/>
    <c:showDLblsOverMax val="0"/>
  </c:chart>
  <c:spPr>
    <a:noFill/>
    <a:ln>
      <a:solidFill>
        <a:srgbClr val="7030A0"/>
      </a:solid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22AE-9649-996B-0B9983BB38BE}"/>
              </c:ext>
            </c:extLst>
          </c:dPt>
          <c:dPt>
            <c:idx val="1"/>
            <c:invertIfNegative val="0"/>
            <c:bubble3D val="0"/>
            <c:spPr>
              <a:solidFill>
                <a:srgbClr val="FF9966"/>
              </a:solidFill>
              <a:ln>
                <a:noFill/>
              </a:ln>
              <a:effectLst/>
            </c:spPr>
            <c:extLst>
              <c:ext xmlns:c16="http://schemas.microsoft.com/office/drawing/2014/chart" uri="{C3380CC4-5D6E-409C-BE32-E72D297353CC}">
                <c16:uniqueId val="{00000003-22AE-9649-996B-0B9983BB38BE}"/>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2AE-9649-996B-0B9983BB38BE}"/>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22AE-9649-996B-0B9983BB38BE}"/>
            </c:ext>
          </c:extLst>
        </c:ser>
        <c:dLbls>
          <c:showLegendKey val="0"/>
          <c:showVal val="0"/>
          <c:showCatName val="0"/>
          <c:showSerName val="0"/>
          <c:showPercent val="0"/>
          <c:showBubbleSize val="0"/>
        </c:dLbls>
        <c:gapWidth val="32"/>
        <c:axId val="-1834397904"/>
        <c:axId val="-1834404976"/>
      </c:barChart>
      <c:catAx>
        <c:axId val="-1834397904"/>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4404976"/>
        <c:crosses val="autoZero"/>
        <c:auto val="1"/>
        <c:lblAlgn val="ctr"/>
        <c:lblOffset val="100"/>
        <c:noMultiLvlLbl val="0"/>
      </c:catAx>
      <c:valAx>
        <c:axId val="-1834404976"/>
        <c:scaling>
          <c:orientation val="minMax"/>
        </c:scaling>
        <c:delete val="1"/>
        <c:axPos val="t"/>
        <c:numFmt formatCode="0%" sourceLinked="1"/>
        <c:majorTickMark val="none"/>
        <c:minorTickMark val="none"/>
        <c:tickLblPos val="nextTo"/>
        <c:crossAx val="-183439790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D17F-9A42-9E11-BFC6933D1203}"/>
              </c:ext>
            </c:extLst>
          </c:dPt>
          <c:dPt>
            <c:idx val="1"/>
            <c:invertIfNegative val="0"/>
            <c:bubble3D val="0"/>
            <c:spPr>
              <a:solidFill>
                <a:srgbClr val="FF9966"/>
              </a:solidFill>
              <a:ln>
                <a:noFill/>
              </a:ln>
              <a:effectLst/>
            </c:spPr>
            <c:extLst>
              <c:ext xmlns:c16="http://schemas.microsoft.com/office/drawing/2014/chart" uri="{C3380CC4-5D6E-409C-BE32-E72D297353CC}">
                <c16:uniqueId val="{00000003-D17F-9A42-9E11-BFC6933D1203}"/>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7F-9A42-9E11-BFC6933D1203}"/>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D17F-9A42-9E11-BFC6933D1203}"/>
            </c:ext>
          </c:extLst>
        </c:ser>
        <c:dLbls>
          <c:showLegendKey val="0"/>
          <c:showVal val="0"/>
          <c:showCatName val="0"/>
          <c:showSerName val="0"/>
          <c:showPercent val="0"/>
          <c:showBubbleSize val="0"/>
        </c:dLbls>
        <c:gapWidth val="32"/>
        <c:axId val="-1836839440"/>
        <c:axId val="-1836842704"/>
      </c:barChart>
      <c:catAx>
        <c:axId val="-1836839440"/>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42704"/>
        <c:crosses val="autoZero"/>
        <c:auto val="1"/>
        <c:lblAlgn val="ctr"/>
        <c:lblOffset val="100"/>
        <c:noMultiLvlLbl val="0"/>
      </c:catAx>
      <c:valAx>
        <c:axId val="-1836842704"/>
        <c:scaling>
          <c:orientation val="minMax"/>
        </c:scaling>
        <c:delete val="1"/>
        <c:axPos val="t"/>
        <c:numFmt formatCode="0%" sourceLinked="1"/>
        <c:majorTickMark val="none"/>
        <c:minorTickMark val="none"/>
        <c:tickLblPos val="nextTo"/>
        <c:crossAx val="-183683944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bg1">
                <a:lumMod val="85000"/>
              </a:schemeClr>
            </a:solidFill>
            <a:ln w="28575">
              <a:noFill/>
            </a:ln>
            <a:effectLst/>
          </c:spPr>
          <c:invertIfNegative val="0"/>
          <c:dPt>
            <c:idx val="5"/>
            <c:invertIfNegative val="0"/>
            <c:bubble3D val="0"/>
            <c:spPr>
              <a:solidFill>
                <a:schemeClr val="bg1">
                  <a:lumMod val="85000"/>
                </a:schemeClr>
              </a:solidFill>
              <a:ln w="28575">
                <a:noFill/>
              </a:ln>
              <a:effectLst/>
            </c:spPr>
            <c:extLst>
              <c:ext xmlns:c16="http://schemas.microsoft.com/office/drawing/2014/chart" uri="{C3380CC4-5D6E-409C-BE32-E72D297353CC}">
                <c16:uniqueId val="{00000001-1B42-4D07-83B4-D10C63A65F45}"/>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0%</c:formatCode>
                <c:ptCount val="12"/>
                <c:pt idx="0">
                  <c:v>0.3</c:v>
                </c:pt>
                <c:pt idx="1">
                  <c:v>0.2</c:v>
                </c:pt>
                <c:pt idx="2">
                  <c:v>0.22</c:v>
                </c:pt>
                <c:pt idx="3">
                  <c:v>0.38</c:v>
                </c:pt>
                <c:pt idx="4">
                  <c:v>0.46</c:v>
                </c:pt>
                <c:pt idx="5">
                  <c:v>0.45</c:v>
                </c:pt>
                <c:pt idx="6">
                  <c:v>0.38</c:v>
                </c:pt>
                <c:pt idx="7">
                  <c:v>0.37</c:v>
                </c:pt>
                <c:pt idx="8">
                  <c:v>0.23</c:v>
                </c:pt>
                <c:pt idx="9">
                  <c:v>0.25</c:v>
                </c:pt>
                <c:pt idx="10">
                  <c:v>0.27</c:v>
                </c:pt>
                <c:pt idx="11">
                  <c:v>0.28999999999999998</c:v>
                </c:pt>
              </c:numCache>
            </c:numRef>
          </c:val>
          <c:extLst>
            <c:ext xmlns:c16="http://schemas.microsoft.com/office/drawing/2014/chart" uri="{C3380CC4-5D6E-409C-BE32-E72D297353CC}">
              <c16:uniqueId val="{00000000-1B42-4D07-83B4-D10C63A65F45}"/>
            </c:ext>
          </c:extLst>
        </c:ser>
        <c:ser>
          <c:idx val="1"/>
          <c:order val="1"/>
          <c:tx>
            <c:strRef>
              <c:f>Sheet1!$C$1</c:f>
              <c:strCache>
                <c:ptCount val="1"/>
                <c:pt idx="0">
                  <c:v>계열 2</c:v>
                </c:pt>
              </c:strCache>
            </c:strRef>
          </c:tx>
          <c:spPr>
            <a:solidFill>
              <a:srgbClr val="28C84E"/>
            </a:solidFill>
            <a:ln w="28575">
              <a:noFill/>
            </a:ln>
          </c:spPr>
          <c:invertIfNegative val="0"/>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0%</c:formatCode>
                <c:ptCount val="12"/>
                <c:pt idx="0">
                  <c:v>0.8</c:v>
                </c:pt>
                <c:pt idx="1">
                  <c:v>0.78</c:v>
                </c:pt>
                <c:pt idx="2">
                  <c:v>0.66</c:v>
                </c:pt>
                <c:pt idx="3">
                  <c:v>0.59</c:v>
                </c:pt>
                <c:pt idx="4">
                  <c:v>0.63</c:v>
                </c:pt>
                <c:pt idx="5">
                  <c:v>0.55000000000000004</c:v>
                </c:pt>
                <c:pt idx="6">
                  <c:v>0.4</c:v>
                </c:pt>
                <c:pt idx="7">
                  <c:v>0.4</c:v>
                </c:pt>
                <c:pt idx="8">
                  <c:v>0.2</c:v>
                </c:pt>
                <c:pt idx="9">
                  <c:v>0.21</c:v>
                </c:pt>
                <c:pt idx="10">
                  <c:v>0.15</c:v>
                </c:pt>
                <c:pt idx="11">
                  <c:v>0.08</c:v>
                </c:pt>
              </c:numCache>
            </c:numRef>
          </c:val>
          <c:extLst>
            <c:ext xmlns:c16="http://schemas.microsoft.com/office/drawing/2014/chart" uri="{C3380CC4-5D6E-409C-BE32-E72D297353CC}">
              <c16:uniqueId val="{00000002-0E3B-4EA7-9B44-9539BB43377E}"/>
            </c:ext>
          </c:extLst>
        </c:ser>
        <c:dLbls>
          <c:showLegendKey val="0"/>
          <c:showVal val="0"/>
          <c:showCatName val="0"/>
          <c:showSerName val="0"/>
          <c:showPercent val="0"/>
          <c:showBubbleSize val="0"/>
        </c:dLbls>
        <c:gapWidth val="500"/>
        <c:overlap val="-65"/>
        <c:axId val="-616647776"/>
        <c:axId val="-616642880"/>
      </c:barChart>
      <c:catAx>
        <c:axId val="-61664777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ko-KR"/>
          </a:p>
        </c:txPr>
        <c:crossAx val="-616642880"/>
        <c:crosses val="autoZero"/>
        <c:auto val="1"/>
        <c:lblAlgn val="ctr"/>
        <c:lblOffset val="100"/>
        <c:noMultiLvlLbl val="0"/>
      </c:catAx>
      <c:valAx>
        <c:axId val="-616642880"/>
        <c:scaling>
          <c:orientation val="minMax"/>
        </c:scaling>
        <c:delete val="1"/>
        <c:axPos val="l"/>
        <c:numFmt formatCode="0%" sourceLinked="1"/>
        <c:majorTickMark val="none"/>
        <c:minorTickMark val="none"/>
        <c:tickLblPos val="nextTo"/>
        <c:crossAx val="-6166477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46A7-2942-9E74-E90C1508C81D}"/>
              </c:ext>
            </c:extLst>
          </c:dPt>
          <c:dPt>
            <c:idx val="1"/>
            <c:invertIfNegative val="0"/>
            <c:bubble3D val="0"/>
            <c:spPr>
              <a:solidFill>
                <a:srgbClr val="FF9966"/>
              </a:solidFill>
              <a:ln>
                <a:noFill/>
              </a:ln>
              <a:effectLst/>
            </c:spPr>
            <c:extLst>
              <c:ext xmlns:c16="http://schemas.microsoft.com/office/drawing/2014/chart" uri="{C3380CC4-5D6E-409C-BE32-E72D297353CC}">
                <c16:uniqueId val="{00000003-46A7-2942-9E74-E90C1508C81D}"/>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A7-2942-9E74-E90C1508C81D}"/>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46A7-2942-9E74-E90C1508C81D}"/>
            </c:ext>
          </c:extLst>
        </c:ser>
        <c:dLbls>
          <c:showLegendKey val="0"/>
          <c:showVal val="0"/>
          <c:showCatName val="0"/>
          <c:showSerName val="0"/>
          <c:showPercent val="0"/>
          <c:showBubbleSize val="0"/>
        </c:dLbls>
        <c:gapWidth val="32"/>
        <c:axId val="-1833464592"/>
        <c:axId val="-1833473840"/>
      </c:barChart>
      <c:catAx>
        <c:axId val="-1833464592"/>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3473840"/>
        <c:crosses val="autoZero"/>
        <c:auto val="1"/>
        <c:lblAlgn val="ctr"/>
        <c:lblOffset val="100"/>
        <c:noMultiLvlLbl val="0"/>
      </c:catAx>
      <c:valAx>
        <c:axId val="-1833473840"/>
        <c:scaling>
          <c:orientation val="minMax"/>
        </c:scaling>
        <c:delete val="1"/>
        <c:axPos val="t"/>
        <c:numFmt formatCode="0%" sourceLinked="1"/>
        <c:majorTickMark val="none"/>
        <c:minorTickMark val="none"/>
        <c:tickLblPos val="nextTo"/>
        <c:crossAx val="-18334645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6329-2340-A54E-E866DF2D3827}"/>
              </c:ext>
            </c:extLst>
          </c:dPt>
          <c:dPt>
            <c:idx val="1"/>
            <c:invertIfNegative val="0"/>
            <c:bubble3D val="0"/>
            <c:spPr>
              <a:solidFill>
                <a:srgbClr val="FF9966"/>
              </a:solidFill>
              <a:ln>
                <a:noFill/>
              </a:ln>
              <a:effectLst/>
            </c:spPr>
            <c:extLst>
              <c:ext xmlns:c16="http://schemas.microsoft.com/office/drawing/2014/chart" uri="{C3380CC4-5D6E-409C-BE32-E72D297353CC}">
                <c16:uniqueId val="{00000003-6329-2340-A54E-E866DF2D3827}"/>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329-2340-A54E-E866DF2D3827}"/>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6329-2340-A54E-E866DF2D3827}"/>
            </c:ext>
          </c:extLst>
        </c:ser>
        <c:dLbls>
          <c:showLegendKey val="0"/>
          <c:showVal val="0"/>
          <c:showCatName val="0"/>
          <c:showSerName val="0"/>
          <c:showPercent val="0"/>
          <c:showBubbleSize val="0"/>
        </c:dLbls>
        <c:gapWidth val="32"/>
        <c:axId val="-1833465136"/>
        <c:axId val="-1833464048"/>
      </c:barChart>
      <c:catAx>
        <c:axId val="-183346513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3464048"/>
        <c:crosses val="autoZero"/>
        <c:auto val="1"/>
        <c:lblAlgn val="ctr"/>
        <c:lblOffset val="100"/>
        <c:noMultiLvlLbl val="0"/>
      </c:catAx>
      <c:valAx>
        <c:axId val="-1833464048"/>
        <c:scaling>
          <c:orientation val="minMax"/>
        </c:scaling>
        <c:delete val="1"/>
        <c:axPos val="t"/>
        <c:numFmt formatCode="0%" sourceLinked="1"/>
        <c:majorTickMark val="none"/>
        <c:minorTickMark val="none"/>
        <c:tickLblPos val="nextTo"/>
        <c:crossAx val="-183346513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4CE9-344D-8637-879335AA8853}"/>
              </c:ext>
            </c:extLst>
          </c:dPt>
          <c:dPt>
            <c:idx val="1"/>
            <c:invertIfNegative val="0"/>
            <c:bubble3D val="0"/>
            <c:spPr>
              <a:solidFill>
                <a:srgbClr val="FF9966"/>
              </a:solidFill>
              <a:ln>
                <a:noFill/>
              </a:ln>
              <a:effectLst/>
            </c:spPr>
            <c:extLst>
              <c:ext xmlns:c16="http://schemas.microsoft.com/office/drawing/2014/chart" uri="{C3380CC4-5D6E-409C-BE32-E72D297353CC}">
                <c16:uniqueId val="{00000003-4CE9-344D-8637-879335AA8853}"/>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E9-344D-8637-879335AA8853}"/>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4CE9-344D-8637-879335AA8853}"/>
            </c:ext>
          </c:extLst>
        </c:ser>
        <c:dLbls>
          <c:showLegendKey val="0"/>
          <c:showVal val="0"/>
          <c:showCatName val="0"/>
          <c:showSerName val="0"/>
          <c:showPercent val="0"/>
          <c:showBubbleSize val="0"/>
        </c:dLbls>
        <c:gapWidth val="32"/>
        <c:axId val="-1833466224"/>
        <c:axId val="-1833478736"/>
      </c:barChart>
      <c:catAx>
        <c:axId val="-1833466224"/>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3478736"/>
        <c:crosses val="autoZero"/>
        <c:auto val="1"/>
        <c:lblAlgn val="ctr"/>
        <c:lblOffset val="100"/>
        <c:noMultiLvlLbl val="0"/>
      </c:catAx>
      <c:valAx>
        <c:axId val="-1833478736"/>
        <c:scaling>
          <c:orientation val="minMax"/>
        </c:scaling>
        <c:delete val="1"/>
        <c:axPos val="t"/>
        <c:numFmt formatCode="0%" sourceLinked="1"/>
        <c:majorTickMark val="none"/>
        <c:minorTickMark val="none"/>
        <c:tickLblPos val="nextTo"/>
        <c:crossAx val="-183346622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계열 1</c:v>
                </c:pt>
              </c:strCache>
            </c:strRef>
          </c:tx>
          <c:spPr>
            <a:solidFill>
              <a:srgbClr val="D8DDD5"/>
            </a:solidFill>
          </c:spPr>
          <c:invertIfNegative val="0"/>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-3</c:v>
                </c:pt>
                <c:pt idx="1">
                  <c:v>-2</c:v>
                </c:pt>
                <c:pt idx="2">
                  <c:v>-3.5</c:v>
                </c:pt>
                <c:pt idx="3">
                  <c:v>-10</c:v>
                </c:pt>
                <c:pt idx="4">
                  <c:v>-8</c:v>
                </c:pt>
                <c:pt idx="5">
                  <c:v>-6.2</c:v>
                </c:pt>
              </c:numCache>
            </c:numRef>
          </c:val>
          <c:extLst>
            <c:ext xmlns:c16="http://schemas.microsoft.com/office/drawing/2014/chart" uri="{C3380CC4-5D6E-409C-BE32-E72D297353CC}">
              <c16:uniqueId val="{00000000-8D44-4E17-98D9-69F65F56C105}"/>
            </c:ext>
          </c:extLst>
        </c:ser>
        <c:ser>
          <c:idx val="1"/>
          <c:order val="1"/>
          <c:tx>
            <c:strRef>
              <c:f>Sheet1!$C$1</c:f>
              <c:strCache>
                <c:ptCount val="1"/>
                <c:pt idx="0">
                  <c:v>계열 2</c:v>
                </c:pt>
              </c:strCache>
            </c:strRef>
          </c:tx>
          <c:spPr>
            <a:solidFill>
              <a:srgbClr val="27441D"/>
            </a:solidFill>
          </c:spPr>
          <c:invertIfNegative val="0"/>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2.4</c:v>
                </c:pt>
                <c:pt idx="1">
                  <c:v>4.4000000000000004</c:v>
                </c:pt>
                <c:pt idx="2">
                  <c:v>1.8</c:v>
                </c:pt>
                <c:pt idx="3">
                  <c:v>12</c:v>
                </c:pt>
                <c:pt idx="4">
                  <c:v>4</c:v>
                </c:pt>
                <c:pt idx="5">
                  <c:v>5.3</c:v>
                </c:pt>
              </c:numCache>
            </c:numRef>
          </c:val>
          <c:extLst>
            <c:ext xmlns:c16="http://schemas.microsoft.com/office/drawing/2014/chart" uri="{C3380CC4-5D6E-409C-BE32-E72D297353CC}">
              <c16:uniqueId val="{00000001-8D44-4E17-98D9-69F65F56C105}"/>
            </c:ext>
          </c:extLst>
        </c:ser>
        <c:dLbls>
          <c:showLegendKey val="0"/>
          <c:showVal val="0"/>
          <c:showCatName val="0"/>
          <c:showSerName val="0"/>
          <c:showPercent val="0"/>
          <c:showBubbleSize val="0"/>
        </c:dLbls>
        <c:gapWidth val="150"/>
        <c:overlap val="100"/>
        <c:axId val="-398190624"/>
        <c:axId val="-398188992"/>
      </c:barChart>
      <c:catAx>
        <c:axId val="-398190624"/>
        <c:scaling>
          <c:orientation val="minMax"/>
        </c:scaling>
        <c:delete val="0"/>
        <c:axPos val="b"/>
        <c:numFmt formatCode="General" sourceLinked="1"/>
        <c:majorTickMark val="none"/>
        <c:minorTickMark val="none"/>
        <c:tickLblPos val="low"/>
        <c:spPr>
          <a:noFill/>
          <a:ln w="9525" cap="flat" cmpd="sng" algn="ctr">
            <a:solidFill>
              <a:srgbClr val="1A275B"/>
            </a:solidFill>
            <a:round/>
          </a:ln>
          <a:effectLst/>
        </c:spPr>
        <c:txPr>
          <a:bodyPr rot="-60000000" vert="horz"/>
          <a:lstStyle/>
          <a:p>
            <a:pPr>
              <a:defRPr/>
            </a:pPr>
            <a:endParaRPr lang="ko-KR"/>
          </a:p>
        </c:txPr>
        <c:crossAx val="-398188992"/>
        <c:crosses val="autoZero"/>
        <c:auto val="1"/>
        <c:lblAlgn val="ctr"/>
        <c:lblOffset val="0"/>
        <c:tickMarkSkip val="1"/>
        <c:noMultiLvlLbl val="0"/>
      </c:catAx>
      <c:valAx>
        <c:axId val="-398188992"/>
        <c:scaling>
          <c:orientation val="minMax"/>
          <c:min val="-15"/>
        </c:scaling>
        <c:delete val="0"/>
        <c:axPos val="l"/>
        <c:numFmt formatCode="General" sourceLinked="1"/>
        <c:majorTickMark val="out"/>
        <c:minorTickMark val="none"/>
        <c:tickLblPos val="nextTo"/>
        <c:spPr>
          <a:ln>
            <a:solidFill>
              <a:srgbClr val="1A275B"/>
            </a:solidFill>
          </a:ln>
        </c:spPr>
        <c:crossAx val="-39819062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latin typeface="현대하모니 M" panose="02020603020101020101" pitchFamily="18" charset="-127"/>
          <a:ea typeface="현대하모니 M" panose="02020603020101020101" pitchFamily="18" charset="-127"/>
        </a:defRPr>
      </a:pPr>
      <a:endParaRPr lang="ko-K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계열 1</c:v>
                </c:pt>
              </c:strCache>
            </c:strRef>
          </c:tx>
          <c:spPr>
            <a:ln w="25400" cap="rnd">
              <a:solidFill>
                <a:srgbClr val="27441D"/>
              </a:solidFill>
              <a:round/>
            </a:ln>
            <a:effectLst/>
          </c:spPr>
          <c:marker>
            <c:symbol val="none"/>
          </c:marker>
          <c:dLbls>
            <c:dLbl>
              <c:idx val="5"/>
              <c:layout>
                <c:manualLayout>
                  <c:x val="-3.7842060495002147E-2"/>
                  <c:y val="0.22676793309096194"/>
                </c:manualLayout>
              </c:layout>
              <c:spPr>
                <a:noFill/>
                <a:ln>
                  <a:noFill/>
                </a:ln>
                <a:effectLst/>
              </c:spPr>
              <c:txPr>
                <a:bodyPr wrap="square" lIns="38100" tIns="19050" rIns="38100" bIns="19050" anchor="ctr">
                  <a:spAutoFit/>
                </a:bodyPr>
                <a:lstStyle/>
                <a:p>
                  <a:pPr>
                    <a:defRPr sz="1400" b="1">
                      <a:solidFill>
                        <a:srgbClr val="27441D"/>
                      </a:solidFill>
                      <a:latin typeface="현대하모니 M" panose="02020603020101020101" pitchFamily="18" charset="-127"/>
                      <a:ea typeface="현대하모니 M" panose="02020603020101020101" pitchFamily="18" charset="-127"/>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FE-4FBD-A4E5-A385191E3965}"/>
                </c:ext>
              </c:extLst>
            </c:dLbl>
            <c:dLbl>
              <c:idx val="11"/>
              <c:layout>
                <c:manualLayout>
                  <c:x val="-2.0148196501624423E-2"/>
                  <c:y val="7.18101538975042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D47-45B9-B98A-6BE43A5A1344}"/>
                </c:ext>
              </c:extLst>
            </c:dLbl>
            <c:spPr>
              <a:noFill/>
              <a:ln>
                <a:noFill/>
              </a:ln>
              <a:effectLst/>
            </c:spPr>
            <c:txPr>
              <a:bodyPr wrap="square" lIns="38100" tIns="19050" rIns="38100" bIns="19050" anchor="ctr">
                <a:spAutoFit/>
              </a:bodyPr>
              <a:lstStyle/>
              <a:p>
                <a:pPr>
                  <a:defRPr>
                    <a:solidFill>
                      <a:srgbClr val="2E2E31"/>
                    </a:solidFill>
                    <a:latin typeface="현대하모니 M" panose="02020603020101020101" pitchFamily="18" charset="-127"/>
                    <a:ea typeface="현대하모니 M" panose="02020603020101020101" pitchFamily="18" charset="-127"/>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0</c:v>
                </c:pt>
                <c:pt idx="1">
                  <c:v>20</c:v>
                </c:pt>
                <c:pt idx="2">
                  <c:v>25</c:v>
                </c:pt>
                <c:pt idx="3">
                  <c:v>40</c:v>
                </c:pt>
                <c:pt idx="4">
                  <c:v>30</c:v>
                </c:pt>
                <c:pt idx="5">
                  <c:v>55</c:v>
                </c:pt>
                <c:pt idx="6">
                  <c:v>35</c:v>
                </c:pt>
                <c:pt idx="7">
                  <c:v>55</c:v>
                </c:pt>
                <c:pt idx="8">
                  <c:v>35</c:v>
                </c:pt>
                <c:pt idx="9">
                  <c:v>85</c:v>
                </c:pt>
                <c:pt idx="10">
                  <c:v>33</c:v>
                </c:pt>
                <c:pt idx="11">
                  <c:v>100</c:v>
                </c:pt>
              </c:numCache>
            </c:numRef>
          </c:val>
          <c:smooth val="1"/>
          <c:extLst>
            <c:ext xmlns:c16="http://schemas.microsoft.com/office/drawing/2014/chart" uri="{C3380CC4-5D6E-409C-BE32-E72D297353CC}">
              <c16:uniqueId val="{00000001-DCFE-4FBD-A4E5-A385191E3965}"/>
            </c:ext>
          </c:extLst>
        </c:ser>
        <c:dLbls>
          <c:showLegendKey val="0"/>
          <c:showVal val="0"/>
          <c:showCatName val="0"/>
          <c:showSerName val="0"/>
          <c:showPercent val="0"/>
          <c:showBubbleSize val="0"/>
        </c:dLbls>
        <c:smooth val="0"/>
        <c:axId val="-398191168"/>
        <c:axId val="-398193344"/>
      </c:lineChart>
      <c:catAx>
        <c:axId val="-398191168"/>
        <c:scaling>
          <c:orientation val="minMax"/>
        </c:scaling>
        <c:delete val="1"/>
        <c:axPos val="b"/>
        <c:numFmt formatCode="General" sourceLinked="1"/>
        <c:majorTickMark val="none"/>
        <c:minorTickMark val="none"/>
        <c:tickLblPos val="nextTo"/>
        <c:crossAx val="-398193344"/>
        <c:crosses val="autoZero"/>
        <c:auto val="1"/>
        <c:lblAlgn val="ctr"/>
        <c:lblOffset val="100"/>
        <c:noMultiLvlLbl val="0"/>
      </c:catAx>
      <c:valAx>
        <c:axId val="-398193344"/>
        <c:scaling>
          <c:orientation val="minMax"/>
        </c:scaling>
        <c:delete val="1"/>
        <c:axPos val="l"/>
        <c:numFmt formatCode="General" sourceLinked="1"/>
        <c:majorTickMark val="none"/>
        <c:minorTickMark val="none"/>
        <c:tickLblPos val="nextTo"/>
        <c:crossAx val="-39819116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accent3">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516-4EC6-A2C3-3A91BCE4E961}"/>
            </c:ext>
          </c:extLst>
        </c:ser>
        <c:ser>
          <c:idx val="1"/>
          <c:order val="1"/>
          <c:tx>
            <c:strRef>
              <c:f>Sheet1!$C$1</c:f>
              <c:strCache>
                <c:ptCount val="1"/>
                <c:pt idx="0">
                  <c:v>계열 2</c:v>
                </c:pt>
              </c:strCache>
            </c:strRef>
          </c:tx>
          <c:spPr>
            <a:solidFill>
              <a:schemeClr val="accent3">
                <a:tint val="77000"/>
              </a:schemeClr>
            </a:solidFill>
            <a:ln>
              <a:no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27441D"/>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0-AE86-2142-998B-A66A8DF6AEF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27441D"/>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5516-4EC6-A2C3-3A91BCE4E961}"/>
            </c:ext>
          </c:extLst>
        </c:ser>
        <c:dLbls>
          <c:showLegendKey val="0"/>
          <c:showVal val="0"/>
          <c:showCatName val="0"/>
          <c:showSerName val="0"/>
          <c:showPercent val="0"/>
          <c:showBubbleSize val="0"/>
        </c:dLbls>
        <c:gapWidth val="308"/>
        <c:overlap val="-85"/>
        <c:axId val="-1350066880"/>
        <c:axId val="-1350074496"/>
      </c:barChart>
      <c:catAx>
        <c:axId val="-1350066880"/>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350074496"/>
        <c:crosses val="autoZero"/>
        <c:auto val="1"/>
        <c:lblAlgn val="ctr"/>
        <c:lblOffset val="100"/>
        <c:noMultiLvlLbl val="0"/>
      </c:catAx>
      <c:valAx>
        <c:axId val="-1350074496"/>
        <c:scaling>
          <c:orientation val="minMax"/>
        </c:scaling>
        <c:delete val="1"/>
        <c:axPos val="l"/>
        <c:numFmt formatCode="General" sourceLinked="1"/>
        <c:majorTickMark val="none"/>
        <c:minorTickMark val="none"/>
        <c:tickLblPos val="nextTo"/>
        <c:crossAx val="-1350066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612579356017142"/>
          <c:y val="8.7595414309898922E-2"/>
          <c:w val="0.67748412879657161"/>
          <c:h val="0.86150767809600914"/>
        </c:manualLayout>
      </c:layout>
      <c:doughnutChart>
        <c:varyColors val="1"/>
        <c:ser>
          <c:idx val="0"/>
          <c:order val="0"/>
          <c:tx>
            <c:strRef>
              <c:f>Sheet1!$B$1</c:f>
              <c:strCache>
                <c:ptCount val="1"/>
                <c:pt idx="0">
                  <c:v>판매</c:v>
                </c:pt>
              </c:strCache>
            </c:strRef>
          </c:tx>
          <c:dPt>
            <c:idx val="0"/>
            <c:bubble3D val="0"/>
            <c:spPr>
              <a:solidFill>
                <a:schemeClr val="accent6">
                  <a:shade val="58000"/>
                </a:schemeClr>
              </a:solidFill>
              <a:ln w="19050">
                <a:solidFill>
                  <a:schemeClr val="lt1"/>
                </a:solidFill>
              </a:ln>
              <a:effectLst/>
            </c:spPr>
            <c:extLst>
              <c:ext xmlns:c16="http://schemas.microsoft.com/office/drawing/2014/chart" uri="{C3380CC4-5D6E-409C-BE32-E72D297353CC}">
                <c16:uniqueId val="{00000001-8297-49DA-847D-DF581AE27454}"/>
              </c:ext>
            </c:extLst>
          </c:dPt>
          <c:dPt>
            <c:idx val="1"/>
            <c:bubble3D val="0"/>
            <c:spPr>
              <a:solidFill>
                <a:schemeClr val="accent6">
                  <a:shade val="86000"/>
                </a:schemeClr>
              </a:solidFill>
              <a:ln w="19050">
                <a:solidFill>
                  <a:schemeClr val="lt1"/>
                </a:solidFill>
              </a:ln>
              <a:effectLst/>
            </c:spPr>
            <c:extLst>
              <c:ext xmlns:c16="http://schemas.microsoft.com/office/drawing/2014/chart" uri="{C3380CC4-5D6E-409C-BE32-E72D297353CC}">
                <c16:uniqueId val="{00000003-8297-49DA-847D-DF581AE27454}"/>
              </c:ext>
            </c:extLst>
          </c:dPt>
          <c:dPt>
            <c:idx val="2"/>
            <c:bubble3D val="0"/>
            <c:spPr>
              <a:solidFill>
                <a:schemeClr val="accent6">
                  <a:tint val="86000"/>
                </a:schemeClr>
              </a:solidFill>
              <a:ln w="19050">
                <a:solidFill>
                  <a:schemeClr val="lt1"/>
                </a:solidFill>
              </a:ln>
              <a:effectLst/>
            </c:spPr>
            <c:extLst>
              <c:ext xmlns:c16="http://schemas.microsoft.com/office/drawing/2014/chart" uri="{C3380CC4-5D6E-409C-BE32-E72D297353CC}">
                <c16:uniqueId val="{00000005-8297-49DA-847D-DF581AE27454}"/>
              </c:ext>
            </c:extLst>
          </c:dPt>
          <c:dPt>
            <c:idx val="3"/>
            <c:bubble3D val="0"/>
            <c:spPr>
              <a:solidFill>
                <a:schemeClr val="accent6">
                  <a:tint val="58000"/>
                </a:schemeClr>
              </a:solidFill>
              <a:ln w="19050">
                <a:solidFill>
                  <a:schemeClr val="lt1"/>
                </a:solidFill>
              </a:ln>
              <a:effectLst/>
            </c:spPr>
            <c:extLst>
              <c:ext xmlns:c16="http://schemas.microsoft.com/office/drawing/2014/chart" uri="{C3380CC4-5D6E-409C-BE32-E72D297353CC}">
                <c16:uniqueId val="{00000007-8297-49DA-847D-DF581AE27454}"/>
              </c:ext>
            </c:extLst>
          </c:dPt>
          <c:dLbls>
            <c:dLbl>
              <c:idx val="0"/>
              <c:layout>
                <c:manualLayout>
                  <c:x val="0.1330182939431227"/>
                  <c:y val="0.1268623241729570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ea"/>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97-49DA-847D-DF581AE27454}"/>
                </c:ext>
              </c:extLst>
            </c:dLbl>
            <c:dLbl>
              <c:idx val="1"/>
              <c:layout>
                <c:manualLayout>
                  <c:x val="-0.1520209073635688"/>
                  <c:y val="-0.117800729589174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97-49DA-847D-DF581AE27454}"/>
                </c:ext>
              </c:extLst>
            </c:dLbl>
            <c:dLbl>
              <c:idx val="2"/>
              <c:layout>
                <c:manualLayout>
                  <c:x val="-4.5131206873559489E-2"/>
                  <c:y val="-0.151026576396377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297-49DA-847D-DF581AE27454}"/>
                </c:ext>
              </c:extLst>
            </c:dLbl>
            <c:dLbl>
              <c:idx val="3"/>
              <c:layout>
                <c:manualLayout>
                  <c:x val="-4.7506533551116125E-3"/>
                  <c:y val="-0.1601207546667212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297-49DA-847D-DF581AE274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제품 '가'</c:v>
                </c:pt>
                <c:pt idx="1">
                  <c:v>제품 '나'</c:v>
                </c:pt>
                <c:pt idx="2">
                  <c:v>제품 '다'</c:v>
                </c:pt>
                <c:pt idx="3">
                  <c:v>ETC</c:v>
                </c:pt>
              </c:strCache>
            </c:strRef>
          </c:cat>
          <c:val>
            <c:numRef>
              <c:f>Sheet1!$B$2:$B$5</c:f>
              <c:numCache>
                <c:formatCode>0.00%</c:formatCode>
                <c:ptCount val="4"/>
                <c:pt idx="0">
                  <c:v>0.69</c:v>
                </c:pt>
                <c:pt idx="1">
                  <c:v>0.25</c:v>
                </c:pt>
                <c:pt idx="2" formatCode="0%">
                  <c:v>0.04</c:v>
                </c:pt>
                <c:pt idx="3" formatCode="0%">
                  <c:v>0.02</c:v>
                </c:pt>
              </c:numCache>
            </c:numRef>
          </c:val>
          <c:extLst>
            <c:ext xmlns:c16="http://schemas.microsoft.com/office/drawing/2014/chart" uri="{C3380CC4-5D6E-409C-BE32-E72D297353CC}">
              <c16:uniqueId val="{00000008-8297-49DA-847D-DF581AE27454}"/>
            </c:ext>
          </c:extLst>
        </c:ser>
        <c:dLbls>
          <c:showLegendKey val="0"/>
          <c:showVal val="1"/>
          <c:showCatName val="0"/>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1.5876086068615149E-2"/>
          <c:y val="4.7873435931669497E-2"/>
          <c:w val="0.96824782786276975"/>
          <c:h val="0.90425312813666103"/>
        </c:manualLayout>
      </c:layout>
      <c:lineChart>
        <c:grouping val="standard"/>
        <c:varyColors val="0"/>
        <c:ser>
          <c:idx val="0"/>
          <c:order val="0"/>
          <c:tx>
            <c:strRef>
              <c:f>Sheet1!$B$1</c:f>
              <c:strCache>
                <c:ptCount val="1"/>
                <c:pt idx="0">
                  <c:v>계열 1</c:v>
                </c:pt>
              </c:strCache>
            </c:strRef>
          </c:tx>
          <c:spPr>
            <a:ln w="38100" cap="rnd" cmpd="sng" algn="ctr">
              <a:solidFill>
                <a:schemeClr val="accent6"/>
              </a:solidFill>
              <a:prstDash val="solid"/>
              <a:round/>
            </a:ln>
            <a:effectLst/>
          </c:spPr>
          <c:marker>
            <c:symbol val="none"/>
          </c:marker>
          <c:dLbls>
            <c:dLbl>
              <c:idx val="5"/>
              <c:layout>
                <c:manualLayout>
                  <c:x val="-3.7842060495002147E-2"/>
                  <c:y val="0.22676793309096194"/>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28C84E"/>
                      </a:solidFill>
                      <a:latin typeface="+mn-lt"/>
                      <a:ea typeface="+mn-ea"/>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791-4885-93E3-7AE4D0C6EB2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2E2E31"/>
                    </a:solidFill>
                    <a:latin typeface="+mn-lt"/>
                    <a:ea typeface="+mn-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0</c:v>
                </c:pt>
                <c:pt idx="1">
                  <c:v>20</c:v>
                </c:pt>
                <c:pt idx="2">
                  <c:v>25</c:v>
                </c:pt>
                <c:pt idx="3">
                  <c:v>40</c:v>
                </c:pt>
                <c:pt idx="4">
                  <c:v>30</c:v>
                </c:pt>
                <c:pt idx="5">
                  <c:v>55</c:v>
                </c:pt>
                <c:pt idx="6">
                  <c:v>35</c:v>
                </c:pt>
                <c:pt idx="7">
                  <c:v>55</c:v>
                </c:pt>
                <c:pt idx="8">
                  <c:v>35</c:v>
                </c:pt>
                <c:pt idx="9">
                  <c:v>85</c:v>
                </c:pt>
                <c:pt idx="10">
                  <c:v>33</c:v>
                </c:pt>
                <c:pt idx="11">
                  <c:v>100</c:v>
                </c:pt>
              </c:numCache>
            </c:numRef>
          </c:val>
          <c:smooth val="1"/>
          <c:extLst>
            <c:ext xmlns:c16="http://schemas.microsoft.com/office/drawing/2014/chart" uri="{C3380CC4-5D6E-409C-BE32-E72D297353CC}">
              <c16:uniqueId val="{00000001-2791-4885-93E3-7AE4D0C6EB24}"/>
            </c:ext>
          </c:extLst>
        </c:ser>
        <c:dLbls>
          <c:showLegendKey val="0"/>
          <c:showVal val="0"/>
          <c:showCatName val="0"/>
          <c:showSerName val="0"/>
          <c:showPercent val="0"/>
          <c:showBubbleSize val="0"/>
        </c:dLbls>
        <c:smooth val="0"/>
        <c:axId val="-616646144"/>
        <c:axId val="-616653216"/>
      </c:lineChart>
      <c:catAx>
        <c:axId val="-616646144"/>
        <c:scaling>
          <c:orientation val="minMax"/>
        </c:scaling>
        <c:delete val="1"/>
        <c:axPos val="b"/>
        <c:numFmt formatCode="General" sourceLinked="1"/>
        <c:majorTickMark val="none"/>
        <c:minorTickMark val="none"/>
        <c:tickLblPos val="nextTo"/>
        <c:crossAx val="-616653216"/>
        <c:crosses val="autoZero"/>
        <c:auto val="1"/>
        <c:lblAlgn val="ctr"/>
        <c:lblOffset val="100"/>
        <c:noMultiLvlLbl val="0"/>
      </c:catAx>
      <c:valAx>
        <c:axId val="-616653216"/>
        <c:scaling>
          <c:orientation val="minMax"/>
        </c:scaling>
        <c:delete val="1"/>
        <c:axPos val="l"/>
        <c:numFmt formatCode="General" sourceLinked="1"/>
        <c:majorTickMark val="none"/>
        <c:minorTickMark val="none"/>
        <c:tickLblPos val="nextTo"/>
        <c:crossAx val="-616646144"/>
        <c:crosses val="autoZero"/>
        <c:crossBetween val="between"/>
      </c:valAx>
      <c:spPr>
        <a:noFill/>
        <a:ln>
          <a:noFill/>
        </a:ln>
        <a:effectLst/>
      </c:spPr>
    </c:plotArea>
    <c:plotVisOnly val="1"/>
    <c:dispBlanksAs val="gap"/>
    <c:showDLblsOverMax val="0"/>
  </c:chart>
  <c:spPr>
    <a:noFill/>
    <a:ln w="12700" cap="flat" cmpd="sng" algn="ctr">
      <a:noFill/>
      <a:prstDash val="solid"/>
      <a:miter lim="800000"/>
    </a:ln>
    <a:effectLst/>
  </c:spPr>
  <c:txPr>
    <a:bodyPr/>
    <a:lstStyle/>
    <a:p>
      <a:pPr>
        <a:defRPr>
          <a:solidFill>
            <a:schemeClr val="bg1">
              <a:lumMod val="85000"/>
            </a:schemeClr>
          </a:solidFill>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bg1">
                <a:lumMod val="85000"/>
              </a:schemeClr>
            </a:solidFill>
            <a:ln w="28575">
              <a:noFill/>
            </a:ln>
            <a:effectLst/>
          </c:spPr>
          <c:invertIfNegative val="0"/>
          <c:dPt>
            <c:idx val="5"/>
            <c:invertIfNegative val="0"/>
            <c:bubble3D val="0"/>
            <c:spPr>
              <a:solidFill>
                <a:schemeClr val="bg1">
                  <a:lumMod val="85000"/>
                </a:schemeClr>
              </a:solidFill>
              <a:ln w="28575">
                <a:noFill/>
              </a:ln>
              <a:effectLst/>
            </c:spPr>
            <c:extLst>
              <c:ext xmlns:c16="http://schemas.microsoft.com/office/drawing/2014/chart" uri="{C3380CC4-5D6E-409C-BE32-E72D297353CC}">
                <c16:uniqueId val="{00000001-1B42-4D07-83B4-D10C63A65F45}"/>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0%</c:formatCode>
                <c:ptCount val="12"/>
                <c:pt idx="0">
                  <c:v>0.3</c:v>
                </c:pt>
                <c:pt idx="1">
                  <c:v>0.2</c:v>
                </c:pt>
                <c:pt idx="2">
                  <c:v>0.22</c:v>
                </c:pt>
                <c:pt idx="3">
                  <c:v>0.38</c:v>
                </c:pt>
                <c:pt idx="4">
                  <c:v>0.46</c:v>
                </c:pt>
                <c:pt idx="5">
                  <c:v>0.45</c:v>
                </c:pt>
                <c:pt idx="6">
                  <c:v>0.38</c:v>
                </c:pt>
                <c:pt idx="7">
                  <c:v>0.37</c:v>
                </c:pt>
                <c:pt idx="8">
                  <c:v>0.23</c:v>
                </c:pt>
                <c:pt idx="9">
                  <c:v>0.25</c:v>
                </c:pt>
                <c:pt idx="10">
                  <c:v>0.27</c:v>
                </c:pt>
                <c:pt idx="11">
                  <c:v>0.28999999999999998</c:v>
                </c:pt>
              </c:numCache>
            </c:numRef>
          </c:val>
          <c:extLst>
            <c:ext xmlns:c16="http://schemas.microsoft.com/office/drawing/2014/chart" uri="{C3380CC4-5D6E-409C-BE32-E72D297353CC}">
              <c16:uniqueId val="{00000000-1B42-4D07-83B4-D10C63A65F45}"/>
            </c:ext>
          </c:extLst>
        </c:ser>
        <c:ser>
          <c:idx val="1"/>
          <c:order val="1"/>
          <c:tx>
            <c:strRef>
              <c:f>Sheet1!$C$1</c:f>
              <c:strCache>
                <c:ptCount val="1"/>
                <c:pt idx="0">
                  <c:v>계열 2</c:v>
                </c:pt>
              </c:strCache>
            </c:strRef>
          </c:tx>
          <c:spPr>
            <a:solidFill>
              <a:srgbClr val="28C84E"/>
            </a:solidFill>
            <a:ln w="28575">
              <a:noFill/>
            </a:ln>
          </c:spPr>
          <c:invertIfNegative val="0"/>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0%</c:formatCode>
                <c:ptCount val="12"/>
                <c:pt idx="0">
                  <c:v>0.8</c:v>
                </c:pt>
                <c:pt idx="1">
                  <c:v>0.78</c:v>
                </c:pt>
                <c:pt idx="2">
                  <c:v>0.66</c:v>
                </c:pt>
                <c:pt idx="3">
                  <c:v>0.59</c:v>
                </c:pt>
                <c:pt idx="4">
                  <c:v>0.63</c:v>
                </c:pt>
                <c:pt idx="5">
                  <c:v>0.55000000000000004</c:v>
                </c:pt>
                <c:pt idx="6">
                  <c:v>0.4</c:v>
                </c:pt>
                <c:pt idx="7">
                  <c:v>0.4</c:v>
                </c:pt>
                <c:pt idx="8">
                  <c:v>0.2</c:v>
                </c:pt>
                <c:pt idx="9">
                  <c:v>0.21</c:v>
                </c:pt>
                <c:pt idx="10">
                  <c:v>0.15</c:v>
                </c:pt>
                <c:pt idx="11">
                  <c:v>0.08</c:v>
                </c:pt>
              </c:numCache>
            </c:numRef>
          </c:val>
          <c:extLst>
            <c:ext xmlns:c16="http://schemas.microsoft.com/office/drawing/2014/chart" uri="{C3380CC4-5D6E-409C-BE32-E72D297353CC}">
              <c16:uniqueId val="{00000002-0E3B-4EA7-9B44-9539BB43377E}"/>
            </c:ext>
          </c:extLst>
        </c:ser>
        <c:dLbls>
          <c:showLegendKey val="0"/>
          <c:showVal val="0"/>
          <c:showCatName val="0"/>
          <c:showSerName val="0"/>
          <c:showPercent val="0"/>
          <c:showBubbleSize val="0"/>
        </c:dLbls>
        <c:gapWidth val="500"/>
        <c:overlap val="-65"/>
        <c:axId val="-616647776"/>
        <c:axId val="-616642880"/>
      </c:barChart>
      <c:catAx>
        <c:axId val="-61664777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ko-KR"/>
          </a:p>
        </c:txPr>
        <c:crossAx val="-616642880"/>
        <c:crosses val="autoZero"/>
        <c:auto val="1"/>
        <c:lblAlgn val="ctr"/>
        <c:lblOffset val="100"/>
        <c:noMultiLvlLbl val="0"/>
      </c:catAx>
      <c:valAx>
        <c:axId val="-616642880"/>
        <c:scaling>
          <c:orientation val="minMax"/>
        </c:scaling>
        <c:delete val="1"/>
        <c:axPos val="l"/>
        <c:numFmt formatCode="0%" sourceLinked="1"/>
        <c:majorTickMark val="none"/>
        <c:minorTickMark val="none"/>
        <c:tickLblPos val="nextTo"/>
        <c:crossAx val="-6166477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C325-FE4E-A3C8-71330F4E13BB}"/>
              </c:ext>
            </c:extLst>
          </c:dPt>
          <c:dPt>
            <c:idx val="1"/>
            <c:invertIfNegative val="0"/>
            <c:bubble3D val="0"/>
            <c:spPr>
              <a:solidFill>
                <a:srgbClr val="FF9966"/>
              </a:solidFill>
              <a:ln>
                <a:noFill/>
              </a:ln>
              <a:effectLst/>
            </c:spPr>
            <c:extLst>
              <c:ext xmlns:c16="http://schemas.microsoft.com/office/drawing/2014/chart" uri="{C3380CC4-5D6E-409C-BE32-E72D297353CC}">
                <c16:uniqueId val="{00000003-C325-FE4E-A3C8-71330F4E13BB}"/>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25-FE4E-A3C8-71330F4E13BB}"/>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C325-FE4E-A3C8-71330F4E13BB}"/>
            </c:ext>
          </c:extLst>
        </c:ser>
        <c:dLbls>
          <c:showLegendKey val="0"/>
          <c:showVal val="0"/>
          <c:showCatName val="0"/>
          <c:showSerName val="0"/>
          <c:showPercent val="0"/>
          <c:showBubbleSize val="0"/>
        </c:dLbls>
        <c:gapWidth val="32"/>
        <c:axId val="-1836843248"/>
        <c:axId val="-1836838352"/>
      </c:barChart>
      <c:catAx>
        <c:axId val="-183684324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38352"/>
        <c:crosses val="autoZero"/>
        <c:auto val="1"/>
        <c:lblAlgn val="ctr"/>
        <c:lblOffset val="100"/>
        <c:noMultiLvlLbl val="0"/>
      </c:catAx>
      <c:valAx>
        <c:axId val="-1836838352"/>
        <c:scaling>
          <c:orientation val="minMax"/>
        </c:scaling>
        <c:delete val="1"/>
        <c:axPos val="t"/>
        <c:numFmt formatCode="0%" sourceLinked="1"/>
        <c:majorTickMark val="none"/>
        <c:minorTickMark val="none"/>
        <c:tickLblPos val="nextTo"/>
        <c:crossAx val="-18368432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A687-1F45-98C6-41329BD00D80}"/>
              </c:ext>
            </c:extLst>
          </c:dPt>
          <c:dPt>
            <c:idx val="1"/>
            <c:invertIfNegative val="0"/>
            <c:bubble3D val="0"/>
            <c:spPr>
              <a:solidFill>
                <a:srgbClr val="FF9966"/>
              </a:solidFill>
              <a:ln>
                <a:noFill/>
              </a:ln>
              <a:effectLst/>
            </c:spPr>
            <c:extLst>
              <c:ext xmlns:c16="http://schemas.microsoft.com/office/drawing/2014/chart" uri="{C3380CC4-5D6E-409C-BE32-E72D297353CC}">
                <c16:uniqueId val="{00000003-A687-1F45-98C6-41329BD00D80}"/>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87-1F45-98C6-41329BD00D80}"/>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A687-1F45-98C6-41329BD00D80}"/>
            </c:ext>
          </c:extLst>
        </c:ser>
        <c:dLbls>
          <c:showLegendKey val="0"/>
          <c:showVal val="0"/>
          <c:showCatName val="0"/>
          <c:showSerName val="0"/>
          <c:showPercent val="0"/>
          <c:showBubbleSize val="0"/>
        </c:dLbls>
        <c:gapWidth val="32"/>
        <c:axId val="-1836838896"/>
        <c:axId val="-1836829104"/>
      </c:barChart>
      <c:catAx>
        <c:axId val="-183683889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29104"/>
        <c:crosses val="autoZero"/>
        <c:auto val="1"/>
        <c:lblAlgn val="ctr"/>
        <c:lblOffset val="100"/>
        <c:noMultiLvlLbl val="0"/>
      </c:catAx>
      <c:valAx>
        <c:axId val="-1836829104"/>
        <c:scaling>
          <c:orientation val="minMax"/>
        </c:scaling>
        <c:delete val="1"/>
        <c:axPos val="t"/>
        <c:numFmt formatCode="0%" sourceLinked="1"/>
        <c:majorTickMark val="none"/>
        <c:minorTickMark val="none"/>
        <c:tickLblPos val="nextTo"/>
        <c:crossAx val="-18368388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5E72-DA49-B9C3-757960E583B7}"/>
              </c:ext>
            </c:extLst>
          </c:dPt>
          <c:dPt>
            <c:idx val="1"/>
            <c:invertIfNegative val="0"/>
            <c:bubble3D val="0"/>
            <c:spPr>
              <a:solidFill>
                <a:srgbClr val="FF9966"/>
              </a:solidFill>
              <a:ln>
                <a:noFill/>
              </a:ln>
              <a:effectLst/>
            </c:spPr>
            <c:extLst>
              <c:ext xmlns:c16="http://schemas.microsoft.com/office/drawing/2014/chart" uri="{C3380CC4-5D6E-409C-BE32-E72D297353CC}">
                <c16:uniqueId val="{00000003-5E72-DA49-B9C3-757960E583B7}"/>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E72-DA49-B9C3-757960E583B7}"/>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5E72-DA49-B9C3-757960E583B7}"/>
            </c:ext>
          </c:extLst>
        </c:ser>
        <c:dLbls>
          <c:showLegendKey val="0"/>
          <c:showVal val="0"/>
          <c:showCatName val="0"/>
          <c:showSerName val="0"/>
          <c:showPercent val="0"/>
          <c:showBubbleSize val="0"/>
        </c:dLbls>
        <c:gapWidth val="32"/>
        <c:axId val="-1836842160"/>
        <c:axId val="-1836831824"/>
      </c:barChart>
      <c:catAx>
        <c:axId val="-1836842160"/>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31824"/>
        <c:crosses val="autoZero"/>
        <c:auto val="1"/>
        <c:lblAlgn val="ctr"/>
        <c:lblOffset val="100"/>
        <c:noMultiLvlLbl val="0"/>
      </c:catAx>
      <c:valAx>
        <c:axId val="-1836831824"/>
        <c:scaling>
          <c:orientation val="minMax"/>
        </c:scaling>
        <c:delete val="1"/>
        <c:axPos val="t"/>
        <c:numFmt formatCode="0%" sourceLinked="1"/>
        <c:majorTickMark val="none"/>
        <c:minorTickMark val="none"/>
        <c:tickLblPos val="nextTo"/>
        <c:crossAx val="-1836842160"/>
        <c:crosses val="autoZero"/>
        <c:crossBetween val="between"/>
      </c:valAx>
      <c:spPr>
        <a:noFill/>
        <a:ln>
          <a:noFill/>
        </a:ln>
        <a:effectLst/>
      </c:spPr>
    </c:plotArea>
    <c:plotVisOnly val="1"/>
    <c:dispBlanksAs val="gap"/>
    <c:showDLblsOverMax val="0"/>
  </c:chart>
  <c:spPr>
    <a:noFill/>
    <a:ln>
      <a:solidFill>
        <a:srgbClr val="FF5050"/>
      </a:solid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값</c:v>
                </c:pt>
              </c:strCache>
            </c:strRef>
          </c:tx>
          <c:spPr>
            <a:solidFill>
              <a:srgbClr val="FF9966"/>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6F7B-9C4B-9C3B-41A156248475}"/>
              </c:ext>
            </c:extLst>
          </c:dPt>
          <c:dPt>
            <c:idx val="1"/>
            <c:invertIfNegative val="0"/>
            <c:bubble3D val="0"/>
            <c:spPr>
              <a:solidFill>
                <a:srgbClr val="FF9966"/>
              </a:solidFill>
              <a:ln>
                <a:noFill/>
              </a:ln>
              <a:effectLst/>
            </c:spPr>
            <c:extLst>
              <c:ext xmlns:c16="http://schemas.microsoft.com/office/drawing/2014/chart" uri="{C3380CC4-5D6E-409C-BE32-E72D297353CC}">
                <c16:uniqueId val="{00000003-6F7B-9C4B-9C3B-41A156248475}"/>
              </c:ext>
            </c:extLst>
          </c:dPt>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7B-9C4B-9C3B-41A156248475}"/>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현대하모니 M" panose="02020603020101020101" pitchFamily="18" charset="-127"/>
                    <a:ea typeface="현대하모니 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남자</c:v>
                </c:pt>
                <c:pt idx="1">
                  <c:v>여자</c:v>
                </c:pt>
              </c:strCache>
            </c:strRef>
          </c:cat>
          <c:val>
            <c:numRef>
              <c:f>Sheet1!$B$2:$B$3</c:f>
              <c:numCache>
                <c:formatCode>0%</c:formatCode>
                <c:ptCount val="2"/>
                <c:pt idx="0">
                  <c:v>0.6</c:v>
                </c:pt>
                <c:pt idx="1">
                  <c:v>0.75</c:v>
                </c:pt>
              </c:numCache>
            </c:numRef>
          </c:val>
          <c:extLst>
            <c:ext xmlns:c16="http://schemas.microsoft.com/office/drawing/2014/chart" uri="{C3380CC4-5D6E-409C-BE32-E72D297353CC}">
              <c16:uniqueId val="{00000004-6F7B-9C4B-9C3B-41A156248475}"/>
            </c:ext>
          </c:extLst>
        </c:ser>
        <c:dLbls>
          <c:showLegendKey val="0"/>
          <c:showVal val="0"/>
          <c:showCatName val="0"/>
          <c:showSerName val="0"/>
          <c:showPercent val="0"/>
          <c:showBubbleSize val="0"/>
        </c:dLbls>
        <c:gapWidth val="32"/>
        <c:axId val="-1836834544"/>
        <c:axId val="-1836841072"/>
      </c:barChart>
      <c:catAx>
        <c:axId val="-1836834544"/>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현대하모니 M" panose="02020603020101020101" pitchFamily="18" charset="-127"/>
                <a:ea typeface="현대하모니 M" panose="02020603020101020101" pitchFamily="18" charset="-127"/>
                <a:cs typeface="+mn-cs"/>
              </a:defRPr>
            </a:pPr>
            <a:endParaRPr lang="ko-KR"/>
          </a:p>
        </c:txPr>
        <c:crossAx val="-1836841072"/>
        <c:crosses val="autoZero"/>
        <c:auto val="1"/>
        <c:lblAlgn val="ctr"/>
        <c:lblOffset val="100"/>
        <c:noMultiLvlLbl val="0"/>
      </c:catAx>
      <c:valAx>
        <c:axId val="-1836841072"/>
        <c:scaling>
          <c:orientation val="minMax"/>
        </c:scaling>
        <c:delete val="1"/>
        <c:axPos val="t"/>
        <c:numFmt formatCode="0%" sourceLinked="1"/>
        <c:majorTickMark val="none"/>
        <c:minorTickMark val="none"/>
        <c:tickLblPos val="nextTo"/>
        <c:crossAx val="-183683454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현대하모니 M" panose="02020603020101020101" pitchFamily="18" charset="-127"/>
          <a:ea typeface="현대하모니 M" panose="02020603020101020101" pitchFamily="18" charset="-127"/>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Sheet1!$A$2:$A$5</cx:f>
        <cx:lvl ptCount="4">
          <cx:pt idx="0">항목 1</cx:pt>
          <cx:pt idx="1">항목 2</cx:pt>
          <cx:pt idx="2">항목 3</cx:pt>
          <cx:pt idx="3">항목 4</cx:pt>
        </cx:lvl>
      </cx:strDim>
      <cx:numDim type="size">
        <cx:f dir="row">Sheet1!$B$2:$B$5</cx:f>
        <cx:lvl ptCount="4" formatCode="General">
          <cx:pt idx="0">4.2999999999999998</cx:pt>
          <cx:pt idx="1">2.5</cx:pt>
          <cx:pt idx="2">3.5</cx:pt>
          <cx:pt idx="3">4.5</cx:pt>
        </cx:lvl>
      </cx:numDim>
    </cx:data>
    <cx:data id="1">
      <cx:strDim type="cat">
        <cx:f dir="row">Sheet1!$A$2:$A$5</cx:f>
        <cx:lvl ptCount="4">
          <cx:pt idx="0">항목 1</cx:pt>
          <cx:pt idx="1">항목 2</cx:pt>
          <cx:pt idx="2">항목 3</cx:pt>
          <cx:pt idx="3">항목 4</cx:pt>
        </cx:lvl>
      </cx:strDim>
      <cx:numDim type="size">
        <cx:f dir="row">Sheet1!$C$2:$C$5</cx:f>
        <cx:lvl ptCount="4" formatCode="General">
          <cx:pt idx="0">2.3999999999999999</cx:pt>
          <cx:pt idx="1">4.4000000000000004</cx:pt>
          <cx:pt idx="2">1.8</cx:pt>
          <cx:pt idx="3">2.7999999999999998</cx:pt>
        </cx:lvl>
      </cx:numDim>
    </cx:data>
    <cx:data id="2">
      <cx:strDim type="cat">
        <cx:f dir="row">Sheet1!$A$2:$A$5</cx:f>
        <cx:lvl ptCount="4">
          <cx:pt idx="0">항목 1</cx:pt>
          <cx:pt idx="1">항목 2</cx:pt>
          <cx:pt idx="2">항목 3</cx:pt>
          <cx:pt idx="3">항목 4</cx:pt>
        </cx:lvl>
      </cx:strDim>
      <cx:numDim type="size">
        <cx:f dir="row">Sheet1!$D$2:$D$5</cx:f>
        <cx:lvl ptCount="4" formatCode="General">
          <cx:pt idx="0">2</cx:pt>
          <cx:pt idx="1">2</cx:pt>
          <cx:pt idx="2">3</cx:pt>
          <cx:pt idx="3">5</cx:pt>
        </cx:lvl>
      </cx:numDim>
    </cx:data>
  </cx:chartData>
  <cx:chart>
    <cx:plotArea>
      <cx:plotAreaRegion>
        <cx:series layoutId="sunburst" uniqueId="{8943530E-494E-4D8E-A1EC-226820695DBE}" formatIdx="0">
          <cx:tx>
            <cx:txData>
              <cx:f>Sheet1!$B$1</cx:f>
              <cx:v>계열 1</cx:v>
            </cx:txData>
          </cx:tx>
          <cx:dataId val="0"/>
        </cx:series>
        <cx:series layoutId="sunburst" hidden="1" uniqueId="{43DB5B30-1B8D-4017-BA13-787277C8E549}" formatIdx="1">
          <cx:tx>
            <cx:txData>
              <cx:f>Sheet1!$C$1</cx:f>
              <cx:v>계열 2</cx:v>
            </cx:txData>
          </cx:tx>
          <cx:dataId val="1"/>
        </cx:series>
        <cx:series layoutId="sunburst" hidden="1" uniqueId="{400F8934-E055-4E8F-B6DC-A89A9DCA6659}" formatIdx="2">
          <cx:tx>
            <cx:txData>
              <cx:f>Sheet1!$D$1</cx:f>
              <cx:v>계열 3</cx:v>
            </cx:txData>
          </cx:tx>
          <cx:dataId val="2"/>
        </cx:series>
      </cx:plotAreaRegion>
    </cx:plotArea>
    <cx:legend pos="t" align="ctr" overlay="0">
      <cx:txPr>
        <a:bodyPr spcFirstLastPara="1" vertOverflow="ellipsis" horzOverflow="overflow" wrap="square" lIns="0" tIns="0" rIns="0" bIns="0" anchor="ctr" anchorCtr="1"/>
        <a:lstStyle/>
        <a:p>
          <a:pPr algn="ctr" rtl="0">
            <a:defRPr spc="-150">
              <a:latin typeface="현대하모니 M" panose="02020603020101020101" pitchFamily="18" charset="-127"/>
              <a:ea typeface="현대하모니 M" panose="02020603020101020101" pitchFamily="18" charset="-127"/>
              <a:cs typeface="현대하모니 M" panose="02020603020101020101" pitchFamily="18" charset="-127"/>
            </a:defRPr>
          </a:pPr>
          <a:endParaRPr lang="ko-KR" altLang="en-US" sz="1197" b="0" i="0" u="none" strike="noStrike" kern="1200" spc="-150" baseline="0">
            <a:solidFill>
              <a:prstClr val="black">
                <a:lumMod val="65000"/>
                <a:lumOff val="35000"/>
              </a:prstClr>
            </a:solidFill>
            <a:latin typeface="현대하모니 M" panose="02020603020101020101" pitchFamily="18" charset="-127"/>
            <a:ea typeface="현대하모니 M" panose="02020603020101020101" pitchFamily="18" charset="-127"/>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E9FB1-C11E-478D-937C-35ECBBD7CBB7}" type="datetimeFigureOut">
              <a:rPr lang="ko-KR" altLang="en-US" smtClean="0"/>
              <a:t>2025-06-07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B56B2-2045-4F0E-BF42-85CB69C278C8}" type="slidenum">
              <a:rPr lang="ko-KR" altLang="en-US" smtClean="0"/>
              <a:t>‹#›</a:t>
            </a:fld>
            <a:endParaRPr lang="ko-KR" altLang="en-US"/>
          </a:p>
        </p:txBody>
      </p:sp>
    </p:spTree>
    <p:extLst>
      <p:ext uri="{BB962C8B-B14F-4D97-AF65-F5344CB8AC3E}">
        <p14:creationId xmlns:p14="http://schemas.microsoft.com/office/powerpoint/2010/main" val="31170660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분석 페이지 사용 선택지 </a:t>
            </a:r>
            <a:r>
              <a:rPr lang="en-US" altLang="ko-KR" dirty="0"/>
              <a:t>1</a:t>
            </a:r>
            <a:endParaRPr lang="ko-KR" altLang="en-US" dirty="0"/>
          </a:p>
        </p:txBody>
      </p:sp>
      <p:sp>
        <p:nvSpPr>
          <p:cNvPr id="4" name="슬라이드 번호 개체 틀 3"/>
          <p:cNvSpPr>
            <a:spLocks noGrp="1"/>
          </p:cNvSpPr>
          <p:nvPr>
            <p:ph type="sldNum" sz="quarter" idx="5"/>
          </p:nvPr>
        </p:nvSpPr>
        <p:spPr/>
        <p:txBody>
          <a:bodyPr/>
          <a:lstStyle/>
          <a:p>
            <a:fld id="{6EB17388-B297-4772-B57D-F830B5646E09}" type="slidenum">
              <a:rPr lang="ko-KR" altLang="en-US" smtClean="0"/>
              <a:t>44</a:t>
            </a:fld>
            <a:endParaRPr lang="ko-KR" altLang="en-US"/>
          </a:p>
        </p:txBody>
      </p:sp>
    </p:spTree>
    <p:extLst>
      <p:ext uri="{BB962C8B-B14F-4D97-AF65-F5344CB8AC3E}">
        <p14:creationId xmlns:p14="http://schemas.microsoft.com/office/powerpoint/2010/main" val="249778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데이터 분석 페이지 사용 선택지 </a:t>
            </a:r>
            <a:r>
              <a:rPr lang="en-US" altLang="ko-KR" dirty="0"/>
              <a:t>2</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6EB17388-B297-4772-B57D-F830B5646E09}" type="slidenum">
              <a:rPr lang="ko-KR" altLang="en-US" smtClean="0"/>
              <a:t>45</a:t>
            </a:fld>
            <a:endParaRPr lang="ko-KR" altLang="en-US"/>
          </a:p>
        </p:txBody>
      </p:sp>
    </p:spTree>
    <p:extLst>
      <p:ext uri="{BB962C8B-B14F-4D97-AF65-F5344CB8AC3E}">
        <p14:creationId xmlns:p14="http://schemas.microsoft.com/office/powerpoint/2010/main" val="332599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문제 제기</a:t>
            </a:r>
          </a:p>
        </p:txBody>
      </p:sp>
      <p:sp>
        <p:nvSpPr>
          <p:cNvPr id="4" name="슬라이드 번호 개체 틀 3"/>
          <p:cNvSpPr>
            <a:spLocks noGrp="1"/>
          </p:cNvSpPr>
          <p:nvPr>
            <p:ph type="sldNum" sz="quarter" idx="5"/>
          </p:nvPr>
        </p:nvSpPr>
        <p:spPr/>
        <p:txBody>
          <a:bodyPr/>
          <a:lstStyle/>
          <a:p>
            <a:fld id="{6EB17388-B297-4772-B57D-F830B5646E09}" type="slidenum">
              <a:rPr lang="ko-KR" altLang="en-US" smtClean="0"/>
              <a:t>46</a:t>
            </a:fld>
            <a:endParaRPr lang="ko-KR" altLang="en-US"/>
          </a:p>
        </p:txBody>
      </p:sp>
    </p:spTree>
    <p:extLst>
      <p:ext uri="{BB962C8B-B14F-4D97-AF65-F5344CB8AC3E}">
        <p14:creationId xmlns:p14="http://schemas.microsoft.com/office/powerpoint/2010/main" val="3868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선택 및 분석</a:t>
            </a:r>
          </a:p>
        </p:txBody>
      </p:sp>
      <p:sp>
        <p:nvSpPr>
          <p:cNvPr id="4" name="슬라이드 번호 개체 틀 3"/>
          <p:cNvSpPr>
            <a:spLocks noGrp="1"/>
          </p:cNvSpPr>
          <p:nvPr>
            <p:ph type="sldNum" sz="quarter" idx="5"/>
          </p:nvPr>
        </p:nvSpPr>
        <p:spPr/>
        <p:txBody>
          <a:bodyPr/>
          <a:lstStyle/>
          <a:p>
            <a:fld id="{6EB17388-B297-4772-B57D-F830B5646E09}" type="slidenum">
              <a:rPr lang="ko-KR" altLang="en-US" smtClean="0"/>
              <a:t>47</a:t>
            </a:fld>
            <a:endParaRPr lang="ko-KR" altLang="en-US"/>
          </a:p>
        </p:txBody>
      </p:sp>
    </p:spTree>
    <p:extLst>
      <p:ext uri="{BB962C8B-B14F-4D97-AF65-F5344CB8AC3E}">
        <p14:creationId xmlns:p14="http://schemas.microsoft.com/office/powerpoint/2010/main" val="266743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결론 및 제언</a:t>
            </a:r>
            <a:r>
              <a:rPr lang="en-US" altLang="ko-KR" dirty="0"/>
              <a:t>! ( </a:t>
            </a:r>
            <a:r>
              <a:rPr lang="ko-KR" altLang="en-US" dirty="0"/>
              <a:t>소질문은 제외함 </a:t>
            </a:r>
            <a:r>
              <a:rPr lang="en-US" altLang="ko-KR" dirty="0"/>
              <a:t>) </a:t>
            </a:r>
            <a:r>
              <a:rPr lang="ko-KR" altLang="en-US" dirty="0"/>
              <a:t>소질문은 다른 페이지에</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EB17388-B297-4772-B57D-F830B5646E09}" type="slidenum">
              <a:rPr lang="ko-KR" altLang="en-US" smtClean="0"/>
              <a:t>48</a:t>
            </a:fld>
            <a:endParaRPr lang="ko-KR" altLang="en-US"/>
          </a:p>
        </p:txBody>
      </p:sp>
    </p:spTree>
    <p:extLst>
      <p:ext uri="{BB962C8B-B14F-4D97-AF65-F5344CB8AC3E}">
        <p14:creationId xmlns:p14="http://schemas.microsoft.com/office/powerpoint/2010/main" val="18610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지역별 수치 </a:t>
            </a:r>
            <a:r>
              <a:rPr lang="ko-KR" altLang="en-US" dirty="0" err="1"/>
              <a:t>넣을때</a:t>
            </a:r>
            <a:r>
              <a:rPr lang="ko-KR" altLang="en-US" dirty="0"/>
              <a:t> </a:t>
            </a:r>
            <a:r>
              <a:rPr lang="en-US" altLang="ko-KR" dirty="0"/>
              <a:t>(</a:t>
            </a:r>
            <a:r>
              <a:rPr lang="ko-KR" altLang="en-US" dirty="0" err="1"/>
              <a:t>태블로</a:t>
            </a:r>
            <a:r>
              <a:rPr lang="ko-KR" altLang="en-US" dirty="0"/>
              <a:t> </a:t>
            </a:r>
            <a:r>
              <a:rPr lang="ko-KR" altLang="en-US" dirty="0" err="1"/>
              <a:t>안될때</a:t>
            </a:r>
            <a:r>
              <a:rPr lang="en-US" altLang="ko-KR" dirty="0"/>
              <a:t>)</a:t>
            </a:r>
            <a:endParaRPr lang="ko-FR" dirty="0"/>
          </a:p>
        </p:txBody>
      </p:sp>
      <p:sp>
        <p:nvSpPr>
          <p:cNvPr id="4" name="슬라이드 번호 개체 틀 3"/>
          <p:cNvSpPr>
            <a:spLocks noGrp="1"/>
          </p:cNvSpPr>
          <p:nvPr>
            <p:ph type="sldNum" sz="quarter" idx="5"/>
          </p:nvPr>
        </p:nvSpPr>
        <p:spPr/>
        <p:txBody>
          <a:bodyPr/>
          <a:lstStyle/>
          <a:p>
            <a:fld id="{253A4C6C-3E16-4492-B7B2-8D46C6F4A94D}" type="slidenum">
              <a:rPr lang="ko-KR" altLang="en-US" smtClean="0"/>
              <a:t>49</a:t>
            </a:fld>
            <a:endParaRPr lang="ko-KR" altLang="en-US"/>
          </a:p>
        </p:txBody>
      </p:sp>
    </p:spTree>
    <p:extLst>
      <p:ext uri="{BB962C8B-B14F-4D97-AF65-F5344CB8AC3E}">
        <p14:creationId xmlns:p14="http://schemas.microsoft.com/office/powerpoint/2010/main" val="219241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3DE86-B5A0-1456-99E4-C343F5FCCE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052C216-F1FB-9692-9A2D-44AB698BD3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9F5E28-2E2B-4948-DC29-E86B74FFC566}"/>
              </a:ext>
            </a:extLst>
          </p:cNvPr>
          <p:cNvSpPr>
            <a:spLocks noGrp="1"/>
          </p:cNvSpPr>
          <p:nvPr>
            <p:ph type="body" idx="1"/>
          </p:nvPr>
        </p:nvSpPr>
        <p:spPr/>
        <p:txBody>
          <a:bodyPr/>
          <a:lstStyle/>
          <a:p>
            <a:r>
              <a:rPr lang="ko-KR" altLang="en-US" dirty="0"/>
              <a:t>결론 및 제언</a:t>
            </a:r>
            <a:r>
              <a:rPr lang="en-US" altLang="ko-KR" dirty="0"/>
              <a:t>! ( </a:t>
            </a:r>
            <a:r>
              <a:rPr lang="ko-KR" altLang="en-US" dirty="0"/>
              <a:t>소질문은 제외함 </a:t>
            </a:r>
            <a:r>
              <a:rPr lang="en-US" altLang="ko-KR" dirty="0"/>
              <a:t>) </a:t>
            </a:r>
            <a:r>
              <a:rPr lang="ko-KR" altLang="en-US" dirty="0"/>
              <a:t>소질문은 다른 페이지에</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B29E7933-22E4-CDDC-7BB3-971AC9F166CE}"/>
              </a:ext>
            </a:extLst>
          </p:cNvPr>
          <p:cNvSpPr>
            <a:spLocks noGrp="1"/>
          </p:cNvSpPr>
          <p:nvPr>
            <p:ph type="sldNum" sz="quarter" idx="5"/>
          </p:nvPr>
        </p:nvSpPr>
        <p:spPr/>
        <p:txBody>
          <a:bodyPr/>
          <a:lstStyle/>
          <a:p>
            <a:fld id="{6EB17388-B297-4772-B57D-F830B5646E09}" type="slidenum">
              <a:rPr lang="ko-KR" altLang="en-US" smtClean="0"/>
              <a:t>50</a:t>
            </a:fld>
            <a:endParaRPr lang="ko-KR" altLang="en-US"/>
          </a:p>
        </p:txBody>
      </p:sp>
    </p:spTree>
    <p:extLst>
      <p:ext uri="{BB962C8B-B14F-4D97-AF65-F5344CB8AC3E}">
        <p14:creationId xmlns:p14="http://schemas.microsoft.com/office/powerpoint/2010/main" val="285073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A16A56-E9D0-394D-93B5-C9318371DEE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35D46BE-22B4-9590-CF0F-D70E923C4F0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8765311C-D8D2-9DA9-5E15-E4A722DB0752}"/>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9B4F6942-3798-AC09-EAF4-E73505BE902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7B870D3-2505-AB17-0744-41D3B5E94DF2}"/>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36263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B94C5C-AE70-735C-EA01-F6D2E5DC9ECD}"/>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2434FB2-B7E5-C0E4-3716-4670C54EF0DF}"/>
              </a:ext>
            </a:extLst>
          </p:cNvPr>
          <p:cNvSpPr>
            <a:spLocks noGrp="1"/>
          </p:cNvSpPr>
          <p:nvPr>
            <p:ph type="body" orient="vert" idx="1"/>
          </p:nvPr>
        </p:nvSpPr>
        <p:spPr>
          <a:xfrm>
            <a:off x="838200" y="1825625"/>
            <a:ext cx="10515600" cy="4351338"/>
          </a:xfrm>
          <a:prstGeom prst="rect">
            <a:avLst/>
          </a:prstGeo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2E07594-5161-CF04-DFD9-39710CF8DA1C}"/>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FC8F0205-3FAF-0899-179D-B673773736D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A54E5B3-339C-3010-E733-300305C60B2D}"/>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354922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EFE5E3A-39DC-C699-9A7A-D2EEC1D46453}"/>
              </a:ext>
            </a:extLst>
          </p:cNvPr>
          <p:cNvSpPr>
            <a:spLocks noGrp="1"/>
          </p:cNvSpPr>
          <p:nvPr>
            <p:ph type="title" orient="vert"/>
          </p:nvPr>
        </p:nvSpPr>
        <p:spPr>
          <a:xfrm>
            <a:off x="8724900" y="365125"/>
            <a:ext cx="2628900" cy="5811838"/>
          </a:xfrm>
          <a:prstGeom prst="rect">
            <a:avLst/>
          </a:prstGeo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79D3A48-4F99-5068-6F55-70763B3CC094}"/>
              </a:ext>
            </a:extLst>
          </p:cNvPr>
          <p:cNvSpPr>
            <a:spLocks noGrp="1"/>
          </p:cNvSpPr>
          <p:nvPr>
            <p:ph type="body" orient="vert" idx="1"/>
          </p:nvPr>
        </p:nvSpPr>
        <p:spPr>
          <a:xfrm>
            <a:off x="838200" y="365125"/>
            <a:ext cx="7734300" cy="5811838"/>
          </a:xfrm>
          <a:prstGeom prst="rect">
            <a:avLst/>
          </a:prstGeo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806644B-C83A-DF63-6711-0EAD5E6247D4}"/>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49181D85-4C90-462A-CD53-76070B1D653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0842A35-92EC-E053-350A-0CB3E71FE871}"/>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4310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6E0F70-6CA6-9A4E-0175-D860D0302525}"/>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18C4ADE-91BA-1A96-EC14-2954880EF374}"/>
              </a:ext>
            </a:extLst>
          </p:cNvPr>
          <p:cNvSpPr>
            <a:spLocks noGrp="1"/>
          </p:cNvSpPr>
          <p:nvPr>
            <p:ph idx="1"/>
          </p:nvPr>
        </p:nvSpPr>
        <p:spPr>
          <a:xfrm>
            <a:off x="838200" y="1825625"/>
            <a:ext cx="10515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755F8F8-BC4B-17D6-4066-B5B629B3CF40}"/>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FF6E1211-8D4D-62DF-B7BB-1C9AA1EF20B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0B448B2-B1DA-92CC-624E-AF5E35836FB5}"/>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294928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80715A-BFFC-5DD8-B3E4-4F2893C6210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C4860F-2BFB-9627-A2C9-929E41D4454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A451105-40E6-6A93-27AF-B3340ACA4189}"/>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D7E64577-EC5D-24C2-5B09-E99285EC82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654E9B-EE9B-146C-4F76-527176A4D8A1}"/>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6854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43DA6D-068F-8A8B-6BDC-B09BBD1ED6F7}"/>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8D372CB-E089-468D-AC20-692367E47C3E}"/>
              </a:ext>
            </a:extLst>
          </p:cNvPr>
          <p:cNvSpPr>
            <a:spLocks noGrp="1"/>
          </p:cNvSpPr>
          <p:nvPr>
            <p:ph sz="half" idx="1"/>
          </p:nvPr>
        </p:nvSpPr>
        <p:spPr>
          <a:xfrm>
            <a:off x="838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E46EBEA-A6F5-8631-A1F4-0C57B7291D44}"/>
              </a:ext>
            </a:extLst>
          </p:cNvPr>
          <p:cNvSpPr>
            <a:spLocks noGrp="1"/>
          </p:cNvSpPr>
          <p:nvPr>
            <p:ph sz="half" idx="2"/>
          </p:nvPr>
        </p:nvSpPr>
        <p:spPr>
          <a:xfrm>
            <a:off x="6172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8749A99-75A3-00D7-74CB-0B1A7FDFF999}"/>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6" name="바닥글 개체 틀 5">
            <a:extLst>
              <a:ext uri="{FF2B5EF4-FFF2-40B4-BE49-F238E27FC236}">
                <a16:creationId xmlns:a16="http://schemas.microsoft.com/office/drawing/2014/main" id="{7EDA73FB-AE1F-74A1-8DBD-6A48E25200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8BDA65-A211-D36E-F1D6-FAC186FF90EA}"/>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425858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381F08-AE92-800C-B609-29D04BE3C52B}"/>
              </a:ext>
            </a:extLst>
          </p:cNvPr>
          <p:cNvSpPr>
            <a:spLocks noGrp="1"/>
          </p:cNvSpPr>
          <p:nvPr>
            <p:ph type="title"/>
          </p:nvPr>
        </p:nvSpPr>
        <p:spPr>
          <a:xfrm>
            <a:off x="839788" y="365125"/>
            <a:ext cx="10515600" cy="1325563"/>
          </a:xfrm>
          <a:prstGeom prst="rect">
            <a:avLst/>
          </a:prstGeo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76E13EA-215F-DB02-2F30-8AE9A5A020C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894ED92-5580-58DA-1621-91B5571B6CCF}"/>
              </a:ext>
            </a:extLst>
          </p:cNvPr>
          <p:cNvSpPr>
            <a:spLocks noGrp="1"/>
          </p:cNvSpPr>
          <p:nvPr>
            <p:ph sz="half" idx="2"/>
          </p:nvPr>
        </p:nvSpPr>
        <p:spPr>
          <a:xfrm>
            <a:off x="839788" y="2505075"/>
            <a:ext cx="5157787"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CF13ABE-742C-E775-44A9-4D074033328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10C7F7E-B87F-477B-2DBA-77D834764D0F}"/>
              </a:ext>
            </a:extLst>
          </p:cNvPr>
          <p:cNvSpPr>
            <a:spLocks noGrp="1"/>
          </p:cNvSpPr>
          <p:nvPr>
            <p:ph sz="quarter" idx="4"/>
          </p:nvPr>
        </p:nvSpPr>
        <p:spPr>
          <a:xfrm>
            <a:off x="6172200" y="2505075"/>
            <a:ext cx="5183188"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4C33DAA-8B16-F764-4A91-F6E0F71BEB77}"/>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8" name="바닥글 개체 틀 7">
            <a:extLst>
              <a:ext uri="{FF2B5EF4-FFF2-40B4-BE49-F238E27FC236}">
                <a16:creationId xmlns:a16="http://schemas.microsoft.com/office/drawing/2014/main" id="{C5BAD875-CE96-82C8-63CC-44A19C9B449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AE494EC-EA7C-FAE4-5BC7-505A1A6FB9A2}"/>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1786221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C62655-5867-4E98-0747-8359610EAF7A}"/>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2CF5074-BC36-1B09-A275-A3953A0D94E2}"/>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4" name="바닥글 개체 틀 3">
            <a:extLst>
              <a:ext uri="{FF2B5EF4-FFF2-40B4-BE49-F238E27FC236}">
                <a16:creationId xmlns:a16="http://schemas.microsoft.com/office/drawing/2014/main" id="{A5847F67-DA4D-75E5-593C-97EB43193A8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E5696F9-BA04-7951-4DBF-A75863147E4C}"/>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128113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15F4DC0-558C-B22E-CA08-170485DA8B04}"/>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3" name="바닥글 개체 틀 2">
            <a:extLst>
              <a:ext uri="{FF2B5EF4-FFF2-40B4-BE49-F238E27FC236}">
                <a16:creationId xmlns:a16="http://schemas.microsoft.com/office/drawing/2014/main" id="{909FCEE3-109B-D290-E88B-815966B912D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D879757-1AA6-A629-2643-086D30964071}"/>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388375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8A985B-4739-BCDC-8F12-D6FAE607C0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F912D7F-6BC2-7146-35D3-F5717FE4970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A64255A-B74C-1F33-4AB8-F00A99F6EDF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46BC9BF-9876-A559-FE91-92409AD21CCA}"/>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6" name="바닥글 개체 틀 5">
            <a:extLst>
              <a:ext uri="{FF2B5EF4-FFF2-40B4-BE49-F238E27FC236}">
                <a16:creationId xmlns:a16="http://schemas.microsoft.com/office/drawing/2014/main" id="{C8BB03CB-C955-4773-F53E-6F76618BB27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870BD82-E629-3868-D756-F24FC42B5290}"/>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320252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6A5049-F8DB-ACDE-BDB1-6C33E3DB12E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924DC14-7D92-0D82-D90B-F7A5B118976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E442062-C6C2-951D-58FF-A5850C715DC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6AB9E98-3AA9-680E-1A8A-FE1CB018F23C}"/>
              </a:ext>
            </a:extLst>
          </p:cNvPr>
          <p:cNvSpPr>
            <a:spLocks noGrp="1"/>
          </p:cNvSpPr>
          <p:nvPr>
            <p:ph type="dt" sz="half" idx="10"/>
          </p:nvPr>
        </p:nvSpPr>
        <p:spPr/>
        <p:txBody>
          <a:bodyPr/>
          <a:lstStyle/>
          <a:p>
            <a:fld id="{178E52F7-B8BB-4150-A563-A337FDD4D196}" type="datetimeFigureOut">
              <a:rPr lang="ko-KR" altLang="en-US" smtClean="0"/>
              <a:t>2025-06-07</a:t>
            </a:fld>
            <a:endParaRPr lang="ko-KR" altLang="en-US"/>
          </a:p>
        </p:txBody>
      </p:sp>
      <p:sp>
        <p:nvSpPr>
          <p:cNvPr id="6" name="바닥글 개체 틀 5">
            <a:extLst>
              <a:ext uri="{FF2B5EF4-FFF2-40B4-BE49-F238E27FC236}">
                <a16:creationId xmlns:a16="http://schemas.microsoft.com/office/drawing/2014/main" id="{0D2C82C7-5FAA-E3DB-9485-DF27EB72243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3649644-B6AD-442C-3EE5-4FC212D59F6A}"/>
              </a:ext>
            </a:extLst>
          </p:cNvPr>
          <p:cNvSpPr>
            <a:spLocks noGrp="1"/>
          </p:cNvSpPr>
          <p:nvPr>
            <p:ph type="sldNum" sz="quarter" idx="12"/>
          </p:nvPr>
        </p:nvSpPr>
        <p:spPr/>
        <p:txBody>
          <a:body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66650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75FD8DE-25CD-2099-98E4-005C10A53E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662C579-26B5-3B7B-95A9-1B7EF4726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1678691-E37C-4E26-06E0-52A59C760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8E52F7-B8BB-4150-A563-A337FDD4D196}" type="datetimeFigureOut">
              <a:rPr lang="ko-KR" altLang="en-US" smtClean="0"/>
              <a:t>2025-06-07</a:t>
            </a:fld>
            <a:endParaRPr lang="ko-KR" altLang="en-US"/>
          </a:p>
        </p:txBody>
      </p:sp>
      <p:sp>
        <p:nvSpPr>
          <p:cNvPr id="5" name="바닥글 개체 틀 4">
            <a:extLst>
              <a:ext uri="{FF2B5EF4-FFF2-40B4-BE49-F238E27FC236}">
                <a16:creationId xmlns:a16="http://schemas.microsoft.com/office/drawing/2014/main" id="{45E4E6ED-7D6B-6801-D2F0-1F84C118D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1EED106-488E-EE65-9931-BE72107A81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9B3D6F-9E21-4218-B3B5-0E12AB563AD6}" type="slidenum">
              <a:rPr lang="ko-KR" altLang="en-US" smtClean="0"/>
              <a:t>‹#›</a:t>
            </a:fld>
            <a:endParaRPr lang="ko-KR" altLang="en-US"/>
          </a:p>
        </p:txBody>
      </p:sp>
    </p:spTree>
    <p:extLst>
      <p:ext uri="{BB962C8B-B14F-4D97-AF65-F5344CB8AC3E}">
        <p14:creationId xmlns:p14="http://schemas.microsoft.com/office/powerpoint/2010/main" val="3168933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sv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chart" Target="../charts/chart11.xml"/><Relationship Id="rId13" Type="http://schemas.openxmlformats.org/officeDocument/2006/relationships/chart" Target="../charts/chart16.xml"/><Relationship Id="rId18" Type="http://schemas.openxmlformats.org/officeDocument/2006/relationships/chart" Target="../charts/chart21.xml"/><Relationship Id="rId3" Type="http://schemas.openxmlformats.org/officeDocument/2006/relationships/chart" Target="../charts/chart6.xml"/><Relationship Id="rId7" Type="http://schemas.openxmlformats.org/officeDocument/2006/relationships/chart" Target="../charts/chart10.xml"/><Relationship Id="rId12" Type="http://schemas.openxmlformats.org/officeDocument/2006/relationships/chart" Target="../charts/chart15.xml"/><Relationship Id="rId17" Type="http://schemas.openxmlformats.org/officeDocument/2006/relationships/chart" Target="../charts/chart20.xml"/><Relationship Id="rId2" Type="http://schemas.openxmlformats.org/officeDocument/2006/relationships/notesSlide" Target="../notesSlides/notesSlide6.xml"/><Relationship Id="rId16" Type="http://schemas.openxmlformats.org/officeDocument/2006/relationships/chart" Target="../charts/chart19.xml"/><Relationship Id="rId1" Type="http://schemas.openxmlformats.org/officeDocument/2006/relationships/slideLayout" Target="../slideLayouts/slideLayout2.xml"/><Relationship Id="rId6" Type="http://schemas.openxmlformats.org/officeDocument/2006/relationships/chart" Target="../charts/chart9.xml"/><Relationship Id="rId11" Type="http://schemas.openxmlformats.org/officeDocument/2006/relationships/chart" Target="../charts/chart14.xml"/><Relationship Id="rId5" Type="http://schemas.openxmlformats.org/officeDocument/2006/relationships/chart" Target="../charts/chart8.xml"/><Relationship Id="rId15" Type="http://schemas.openxmlformats.org/officeDocument/2006/relationships/chart" Target="../charts/chart18.xml"/><Relationship Id="rId10" Type="http://schemas.openxmlformats.org/officeDocument/2006/relationships/chart" Target="../charts/chart13.xml"/><Relationship Id="rId19" Type="http://schemas.openxmlformats.org/officeDocument/2006/relationships/chart" Target="../charts/chart22.xml"/><Relationship Id="rId4" Type="http://schemas.openxmlformats.org/officeDocument/2006/relationships/chart" Target="../charts/chart7.xml"/><Relationship Id="rId9" Type="http://schemas.openxmlformats.org/officeDocument/2006/relationships/chart" Target="../charts/chart12.xml"/><Relationship Id="rId14" Type="http://schemas.openxmlformats.org/officeDocument/2006/relationships/chart" Target="../charts/char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441D"/>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39CC4B-F639-F358-745B-E7C93465EE34}"/>
              </a:ext>
            </a:extLst>
          </p:cNvPr>
          <p:cNvSpPr>
            <a:spLocks noGrp="1"/>
          </p:cNvSpPr>
          <p:nvPr>
            <p:ph type="ctrTitle"/>
          </p:nvPr>
        </p:nvSpPr>
        <p:spPr/>
        <p:txBody>
          <a:bodyPr>
            <a:normAutofit/>
          </a:bodyPr>
          <a:lstStyle/>
          <a:p>
            <a:r>
              <a:rPr lang="ko-KR" altLang="en-US" dirty="0">
                <a:solidFill>
                  <a:srgbClr val="EAEAEA"/>
                </a:solidFill>
                <a:latin typeface="현대하모니 B" panose="02020603020101020101" pitchFamily="18" charset="-127"/>
                <a:ea typeface="현대하모니 B" panose="02020603020101020101" pitchFamily="18" charset="-127"/>
              </a:rPr>
              <a:t>제목</a:t>
            </a:r>
          </a:p>
        </p:txBody>
      </p:sp>
      <p:sp>
        <p:nvSpPr>
          <p:cNvPr id="3" name="부제목 2">
            <a:extLst>
              <a:ext uri="{FF2B5EF4-FFF2-40B4-BE49-F238E27FC236}">
                <a16:creationId xmlns:a16="http://schemas.microsoft.com/office/drawing/2014/main" id="{704C3ED2-8B1B-1BE7-3E37-327A55F4F2C2}"/>
              </a:ext>
            </a:extLst>
          </p:cNvPr>
          <p:cNvSpPr>
            <a:spLocks noGrp="1"/>
          </p:cNvSpPr>
          <p:nvPr>
            <p:ph type="subTitle" idx="1"/>
          </p:nvPr>
        </p:nvSpPr>
        <p:spPr>
          <a:xfrm>
            <a:off x="1524000" y="3602038"/>
            <a:ext cx="9144000" cy="816539"/>
          </a:xfrm>
        </p:spPr>
        <p:txBody>
          <a:bodyPr/>
          <a:lstStyle/>
          <a:p>
            <a:r>
              <a:rPr lang="en-US" altLang="ko-KR" dirty="0">
                <a:solidFill>
                  <a:srgbClr val="EAEAEA"/>
                </a:solidFill>
              </a:rPr>
              <a:t>: </a:t>
            </a:r>
            <a:r>
              <a:rPr lang="ko-KR" altLang="en-US" dirty="0">
                <a:solidFill>
                  <a:srgbClr val="EAEAEA"/>
                </a:solidFill>
              </a:rPr>
              <a:t>부제목</a:t>
            </a:r>
          </a:p>
        </p:txBody>
      </p:sp>
      <p:sp>
        <p:nvSpPr>
          <p:cNvPr id="4" name="TextBox 3">
            <a:extLst>
              <a:ext uri="{FF2B5EF4-FFF2-40B4-BE49-F238E27FC236}">
                <a16:creationId xmlns:a16="http://schemas.microsoft.com/office/drawing/2014/main" id="{6B516EB8-C4C4-E62D-9792-5D0C59C306E5}"/>
              </a:ext>
            </a:extLst>
          </p:cNvPr>
          <p:cNvSpPr txBox="1"/>
          <p:nvPr/>
        </p:nvSpPr>
        <p:spPr>
          <a:xfrm>
            <a:off x="8710862" y="300789"/>
            <a:ext cx="2995863" cy="646331"/>
          </a:xfrm>
          <a:prstGeom prst="rect">
            <a:avLst/>
          </a:prstGeom>
          <a:solidFill>
            <a:schemeClr val="bg1"/>
          </a:solidFill>
        </p:spPr>
        <p:txBody>
          <a:bodyPr wrap="square" rtlCol="0">
            <a:spAutoFit/>
          </a:bodyPr>
          <a:lstStyle/>
          <a:p>
            <a:r>
              <a:rPr lang="ko-KR" altLang="en-US" dirty="0"/>
              <a:t>제목</a:t>
            </a:r>
            <a:r>
              <a:rPr lang="en-US" altLang="ko-KR" dirty="0"/>
              <a:t>: </a:t>
            </a:r>
            <a:r>
              <a:rPr lang="ko-KR" altLang="en-US" dirty="0" err="1"/>
              <a:t>현대하모니</a:t>
            </a:r>
            <a:r>
              <a:rPr lang="ko-KR" altLang="en-US" dirty="0"/>
              <a:t> </a:t>
            </a:r>
            <a:r>
              <a:rPr lang="en-US" altLang="ko-KR" dirty="0"/>
              <a:t>B, 60pt</a:t>
            </a:r>
          </a:p>
          <a:p>
            <a:r>
              <a:rPr lang="ko-KR" altLang="en-US" dirty="0"/>
              <a:t>소제목</a:t>
            </a:r>
            <a:r>
              <a:rPr lang="en-US" altLang="ko-KR" dirty="0"/>
              <a:t>: </a:t>
            </a:r>
            <a:r>
              <a:rPr lang="ko-KR" altLang="en-US" dirty="0" err="1"/>
              <a:t>현대하모니</a:t>
            </a:r>
            <a:r>
              <a:rPr lang="ko-KR" altLang="en-US" dirty="0"/>
              <a:t> </a:t>
            </a:r>
            <a:r>
              <a:rPr lang="en-US" altLang="ko-KR" dirty="0"/>
              <a:t>B, 20pt</a:t>
            </a:r>
            <a:endParaRPr lang="ko-KR" altLang="en-US" dirty="0"/>
          </a:p>
        </p:txBody>
      </p:sp>
    </p:spTree>
    <p:extLst>
      <p:ext uri="{BB962C8B-B14F-4D97-AF65-F5344CB8AC3E}">
        <p14:creationId xmlns:p14="http://schemas.microsoft.com/office/powerpoint/2010/main" val="1349183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5F4F05-7D0C-52AF-A73C-43633A7411E9}"/>
              </a:ext>
            </a:extLst>
          </p:cNvPr>
          <p:cNvSpPr txBox="1"/>
          <p:nvPr/>
        </p:nvSpPr>
        <p:spPr>
          <a:xfrm>
            <a:off x="682402" y="4611617"/>
            <a:ext cx="2579425" cy="430887"/>
          </a:xfrm>
          <a:prstGeom prst="rect">
            <a:avLst/>
          </a:prstGeom>
          <a:noFill/>
        </p:spPr>
        <p:txBody>
          <a:bodyPr wrap="square" rtlCol="0">
            <a:spAutoFit/>
          </a:bodyPr>
          <a:lstStyle/>
          <a:p>
            <a:pPr algn="ctr"/>
            <a:r>
              <a:rPr lang="ko-KR" altLang="en-US" sz="2200" dirty="0">
                <a:solidFill>
                  <a:schemeClr val="tx1">
                    <a:lumMod val="75000"/>
                    <a:lumOff val="25000"/>
                  </a:schemeClr>
                </a:solidFill>
                <a:latin typeface="현대하모니 M" panose="02020603020101020101" pitchFamily="18" charset="-127"/>
                <a:ea typeface="현대하모니 M" panose="02020603020101020101" pitchFamily="18" charset="-127"/>
              </a:rPr>
              <a:t>소제목을 입력하세요</a:t>
            </a:r>
          </a:p>
        </p:txBody>
      </p:sp>
      <p:sp>
        <p:nvSpPr>
          <p:cNvPr id="10" name="TextBox 9">
            <a:extLst>
              <a:ext uri="{FF2B5EF4-FFF2-40B4-BE49-F238E27FC236}">
                <a16:creationId xmlns:a16="http://schemas.microsoft.com/office/drawing/2014/main" id="{E2661C9B-A4D7-3792-E23E-8C13947929F3}"/>
              </a:ext>
            </a:extLst>
          </p:cNvPr>
          <p:cNvSpPr txBox="1"/>
          <p:nvPr/>
        </p:nvSpPr>
        <p:spPr>
          <a:xfrm>
            <a:off x="8930173" y="4611616"/>
            <a:ext cx="2579425" cy="430887"/>
          </a:xfrm>
          <a:prstGeom prst="rect">
            <a:avLst/>
          </a:prstGeom>
          <a:noFill/>
        </p:spPr>
        <p:txBody>
          <a:bodyPr wrap="square" rtlCol="0">
            <a:spAutoFit/>
          </a:bodyPr>
          <a:lstStyle/>
          <a:p>
            <a:pPr algn="ctr"/>
            <a:r>
              <a:rPr lang="ko-KR" altLang="en-US" sz="2200" dirty="0">
                <a:solidFill>
                  <a:schemeClr val="tx1">
                    <a:lumMod val="75000"/>
                    <a:lumOff val="25000"/>
                  </a:schemeClr>
                </a:solidFill>
                <a:latin typeface="현대하모니 M" panose="02020603020101020101" pitchFamily="18" charset="-127"/>
                <a:ea typeface="현대하모니 M" panose="02020603020101020101" pitchFamily="18" charset="-127"/>
              </a:rPr>
              <a:t>소제목을 입력하세요</a:t>
            </a:r>
          </a:p>
        </p:txBody>
      </p:sp>
      <p:sp>
        <p:nvSpPr>
          <p:cNvPr id="13" name="TextBox 12">
            <a:extLst>
              <a:ext uri="{FF2B5EF4-FFF2-40B4-BE49-F238E27FC236}">
                <a16:creationId xmlns:a16="http://schemas.microsoft.com/office/drawing/2014/main" id="{81837239-FBB7-7802-0C74-6EAEF1431269}"/>
              </a:ext>
            </a:extLst>
          </p:cNvPr>
          <p:cNvSpPr txBox="1"/>
          <p:nvPr/>
        </p:nvSpPr>
        <p:spPr>
          <a:xfrm>
            <a:off x="7905607" y="2246384"/>
            <a:ext cx="2579425" cy="430887"/>
          </a:xfrm>
          <a:prstGeom prst="rect">
            <a:avLst/>
          </a:prstGeom>
          <a:noFill/>
        </p:spPr>
        <p:txBody>
          <a:bodyPr wrap="square" rtlCol="0">
            <a:spAutoFit/>
          </a:bodyPr>
          <a:lstStyle/>
          <a:p>
            <a:pPr algn="ctr"/>
            <a:r>
              <a:rPr lang="ko-KR" altLang="en-US" sz="2200" dirty="0">
                <a:solidFill>
                  <a:schemeClr val="tx1">
                    <a:lumMod val="75000"/>
                    <a:lumOff val="25000"/>
                  </a:schemeClr>
                </a:solidFill>
                <a:latin typeface="현대하모니 M" panose="02020603020101020101" pitchFamily="18" charset="-127"/>
                <a:ea typeface="현대하모니 M" panose="02020603020101020101" pitchFamily="18" charset="-127"/>
              </a:rPr>
              <a:t>소제목을 입력하세요</a:t>
            </a:r>
          </a:p>
        </p:txBody>
      </p:sp>
      <p:sp>
        <p:nvSpPr>
          <p:cNvPr id="14" name="타원 13">
            <a:extLst>
              <a:ext uri="{FF2B5EF4-FFF2-40B4-BE49-F238E27FC236}">
                <a16:creationId xmlns:a16="http://schemas.microsoft.com/office/drawing/2014/main" id="{E25BAE19-8A02-455F-2CA2-194AF6B901E7}"/>
              </a:ext>
            </a:extLst>
          </p:cNvPr>
          <p:cNvSpPr/>
          <p:nvPr/>
        </p:nvSpPr>
        <p:spPr>
          <a:xfrm>
            <a:off x="3476625" y="3067156"/>
            <a:ext cx="3088922" cy="3088922"/>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F5AF6150-B771-3EC9-7990-DA91E68C07B3}"/>
              </a:ext>
            </a:extLst>
          </p:cNvPr>
          <p:cNvSpPr/>
          <p:nvPr/>
        </p:nvSpPr>
        <p:spPr>
          <a:xfrm>
            <a:off x="5626453" y="3067156"/>
            <a:ext cx="3088922" cy="3088922"/>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165D13E8-4FAF-41E9-30C1-7E8C884A3ED8}"/>
              </a:ext>
            </a:extLst>
          </p:cNvPr>
          <p:cNvSpPr/>
          <p:nvPr/>
        </p:nvSpPr>
        <p:spPr>
          <a:xfrm>
            <a:off x="4551539" y="1282100"/>
            <a:ext cx="3088922" cy="3088922"/>
          </a:xfrm>
          <a:prstGeom prst="ellipse">
            <a:avLst/>
          </a:prstGeom>
          <a:solidFill>
            <a:srgbClr val="27441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BFCE3BC5-7254-830B-8F9F-11664709D3A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2919FA05-DAB7-9AD1-4B50-80DAD46AE52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44D1535D-2A67-F462-4D2D-998C7A437B82}"/>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2103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9F0EE55-ABE9-6C87-F447-C126C01DD437}"/>
              </a:ext>
            </a:extLst>
          </p:cNvPr>
          <p:cNvSpPr/>
          <p:nvPr/>
        </p:nvSpPr>
        <p:spPr>
          <a:xfrm>
            <a:off x="624362" y="1396850"/>
            <a:ext cx="4796234" cy="480131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5" name="직사각형 4">
            <a:extLst>
              <a:ext uri="{FF2B5EF4-FFF2-40B4-BE49-F238E27FC236}">
                <a16:creationId xmlns:a16="http://schemas.microsoft.com/office/drawing/2014/main" id="{5B502D04-DD62-BBDF-5DB2-1879CC9DC6AB}"/>
              </a:ext>
            </a:extLst>
          </p:cNvPr>
          <p:cNvSpPr/>
          <p:nvPr/>
        </p:nvSpPr>
        <p:spPr>
          <a:xfrm>
            <a:off x="622075" y="1385595"/>
            <a:ext cx="668244" cy="668244"/>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 name="TextBox 5">
            <a:extLst>
              <a:ext uri="{FF2B5EF4-FFF2-40B4-BE49-F238E27FC236}">
                <a16:creationId xmlns:a16="http://schemas.microsoft.com/office/drawing/2014/main" id="{7CABD68C-9697-6593-91B6-B44B50CF3266}"/>
              </a:ext>
            </a:extLst>
          </p:cNvPr>
          <p:cNvSpPr txBox="1"/>
          <p:nvPr/>
        </p:nvSpPr>
        <p:spPr>
          <a:xfrm>
            <a:off x="736457" y="1427330"/>
            <a:ext cx="465192" cy="584775"/>
          </a:xfrm>
          <a:prstGeom prst="rect">
            <a:avLst/>
          </a:prstGeom>
          <a:noFill/>
        </p:spPr>
        <p:txBody>
          <a:bodyPr wrap="none" rtlCol="0">
            <a:spAutoFit/>
          </a:bodyPr>
          <a:lstStyle/>
          <a:p>
            <a:pPr algn="ctr"/>
            <a:r>
              <a:rPr lang="en-US" altLang="ko-KR" sz="3200" b="1" dirty="0">
                <a:solidFill>
                  <a:schemeClr val="bg1"/>
                </a:solidFill>
                <a:latin typeface="현대하모니 M" panose="02020603020101020101" pitchFamily="18" charset="-127"/>
                <a:ea typeface="현대하모니 M" panose="02020603020101020101" pitchFamily="18" charset="-127"/>
              </a:rPr>
              <a:t>A</a:t>
            </a:r>
            <a:endParaRPr lang="ko-KR" altLang="en-US" sz="3200" b="1" dirty="0">
              <a:solidFill>
                <a:schemeClr val="bg1"/>
              </a:solidFill>
              <a:latin typeface="현대하모니 M" panose="02020603020101020101" pitchFamily="18" charset="-127"/>
              <a:ea typeface="현대하모니 M" panose="02020603020101020101" pitchFamily="18" charset="-127"/>
            </a:endParaRPr>
          </a:p>
        </p:txBody>
      </p:sp>
      <p:sp>
        <p:nvSpPr>
          <p:cNvPr id="8" name="타원 7">
            <a:extLst>
              <a:ext uri="{FF2B5EF4-FFF2-40B4-BE49-F238E27FC236}">
                <a16:creationId xmlns:a16="http://schemas.microsoft.com/office/drawing/2014/main" id="{9C8E5C63-B3C0-D3AF-A056-30B6A8C0D58B}"/>
              </a:ext>
            </a:extLst>
          </p:cNvPr>
          <p:cNvSpPr/>
          <p:nvPr/>
        </p:nvSpPr>
        <p:spPr>
          <a:xfrm>
            <a:off x="1710257"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 name="타원 10">
            <a:extLst>
              <a:ext uri="{FF2B5EF4-FFF2-40B4-BE49-F238E27FC236}">
                <a16:creationId xmlns:a16="http://schemas.microsoft.com/office/drawing/2014/main" id="{7168F044-868D-9B89-8BBC-8CC93ED6A523}"/>
              </a:ext>
            </a:extLst>
          </p:cNvPr>
          <p:cNvSpPr/>
          <p:nvPr/>
        </p:nvSpPr>
        <p:spPr>
          <a:xfrm>
            <a:off x="1979521"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 name="타원 11">
            <a:extLst>
              <a:ext uri="{FF2B5EF4-FFF2-40B4-BE49-F238E27FC236}">
                <a16:creationId xmlns:a16="http://schemas.microsoft.com/office/drawing/2014/main" id="{52D56A42-3C8E-2F88-B13F-F8A49107C604}"/>
              </a:ext>
            </a:extLst>
          </p:cNvPr>
          <p:cNvSpPr/>
          <p:nvPr/>
        </p:nvSpPr>
        <p:spPr>
          <a:xfrm>
            <a:off x="2248786"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 name="타원 14">
            <a:extLst>
              <a:ext uri="{FF2B5EF4-FFF2-40B4-BE49-F238E27FC236}">
                <a16:creationId xmlns:a16="http://schemas.microsoft.com/office/drawing/2014/main" id="{87DA2EEF-B8A7-137F-5BBE-8715D9D1E151}"/>
              </a:ext>
            </a:extLst>
          </p:cNvPr>
          <p:cNvSpPr/>
          <p:nvPr/>
        </p:nvSpPr>
        <p:spPr>
          <a:xfrm>
            <a:off x="2518050"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 name="타원 16">
            <a:extLst>
              <a:ext uri="{FF2B5EF4-FFF2-40B4-BE49-F238E27FC236}">
                <a16:creationId xmlns:a16="http://schemas.microsoft.com/office/drawing/2014/main" id="{20BC5678-43D7-95F9-4C90-5B485F9F6CC0}"/>
              </a:ext>
            </a:extLst>
          </p:cNvPr>
          <p:cNvSpPr/>
          <p:nvPr/>
        </p:nvSpPr>
        <p:spPr>
          <a:xfrm>
            <a:off x="2787315"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 name="타원 18">
            <a:extLst>
              <a:ext uri="{FF2B5EF4-FFF2-40B4-BE49-F238E27FC236}">
                <a16:creationId xmlns:a16="http://schemas.microsoft.com/office/drawing/2014/main" id="{BD99872F-941F-5C2D-8169-F0C060BF72AA}"/>
              </a:ext>
            </a:extLst>
          </p:cNvPr>
          <p:cNvSpPr/>
          <p:nvPr/>
        </p:nvSpPr>
        <p:spPr>
          <a:xfrm>
            <a:off x="3056579"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 name="타원 19">
            <a:extLst>
              <a:ext uri="{FF2B5EF4-FFF2-40B4-BE49-F238E27FC236}">
                <a16:creationId xmlns:a16="http://schemas.microsoft.com/office/drawing/2014/main" id="{A23580DE-089F-F1EE-776A-0778A3A6A2B3}"/>
              </a:ext>
            </a:extLst>
          </p:cNvPr>
          <p:cNvSpPr/>
          <p:nvPr/>
        </p:nvSpPr>
        <p:spPr>
          <a:xfrm>
            <a:off x="3325843"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 name="타원 20">
            <a:extLst>
              <a:ext uri="{FF2B5EF4-FFF2-40B4-BE49-F238E27FC236}">
                <a16:creationId xmlns:a16="http://schemas.microsoft.com/office/drawing/2014/main" id="{A101C3DF-0C79-B91D-71C3-9EAEBB34D2F5}"/>
              </a:ext>
            </a:extLst>
          </p:cNvPr>
          <p:cNvSpPr/>
          <p:nvPr/>
        </p:nvSpPr>
        <p:spPr>
          <a:xfrm>
            <a:off x="3595108"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2" name="타원 21">
            <a:extLst>
              <a:ext uri="{FF2B5EF4-FFF2-40B4-BE49-F238E27FC236}">
                <a16:creationId xmlns:a16="http://schemas.microsoft.com/office/drawing/2014/main" id="{8EA04159-1CA9-2C2D-8695-A7A7AD5B9F86}"/>
              </a:ext>
            </a:extLst>
          </p:cNvPr>
          <p:cNvSpPr/>
          <p:nvPr/>
        </p:nvSpPr>
        <p:spPr>
          <a:xfrm>
            <a:off x="3864372"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3" name="타원 22">
            <a:extLst>
              <a:ext uri="{FF2B5EF4-FFF2-40B4-BE49-F238E27FC236}">
                <a16:creationId xmlns:a16="http://schemas.microsoft.com/office/drawing/2014/main" id="{4CB12941-AE18-12D7-2345-DD2B22FF3866}"/>
              </a:ext>
            </a:extLst>
          </p:cNvPr>
          <p:cNvSpPr/>
          <p:nvPr/>
        </p:nvSpPr>
        <p:spPr>
          <a:xfrm>
            <a:off x="4133637" y="206279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4" name="타원 23">
            <a:extLst>
              <a:ext uri="{FF2B5EF4-FFF2-40B4-BE49-F238E27FC236}">
                <a16:creationId xmlns:a16="http://schemas.microsoft.com/office/drawing/2014/main" id="{E0E9FD59-3855-1F79-9325-CB23413B722E}"/>
              </a:ext>
            </a:extLst>
          </p:cNvPr>
          <p:cNvSpPr/>
          <p:nvPr/>
        </p:nvSpPr>
        <p:spPr>
          <a:xfrm>
            <a:off x="1710257" y="2358666"/>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5" name="타원 24">
            <a:extLst>
              <a:ext uri="{FF2B5EF4-FFF2-40B4-BE49-F238E27FC236}">
                <a16:creationId xmlns:a16="http://schemas.microsoft.com/office/drawing/2014/main" id="{5834FADB-BF2F-E526-3BC4-84D625EBBC59}"/>
              </a:ext>
            </a:extLst>
          </p:cNvPr>
          <p:cNvSpPr/>
          <p:nvPr/>
        </p:nvSpPr>
        <p:spPr>
          <a:xfrm>
            <a:off x="1979521" y="2358666"/>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6" name="타원 25">
            <a:extLst>
              <a:ext uri="{FF2B5EF4-FFF2-40B4-BE49-F238E27FC236}">
                <a16:creationId xmlns:a16="http://schemas.microsoft.com/office/drawing/2014/main" id="{8FA3E810-E162-A6D9-591D-9B1A36E394BE}"/>
              </a:ext>
            </a:extLst>
          </p:cNvPr>
          <p:cNvSpPr/>
          <p:nvPr/>
        </p:nvSpPr>
        <p:spPr>
          <a:xfrm>
            <a:off x="2248786" y="2358666"/>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7" name="타원 26">
            <a:extLst>
              <a:ext uri="{FF2B5EF4-FFF2-40B4-BE49-F238E27FC236}">
                <a16:creationId xmlns:a16="http://schemas.microsoft.com/office/drawing/2014/main" id="{D35AF3F2-C270-5DAE-BD00-57B4D4B7A966}"/>
              </a:ext>
            </a:extLst>
          </p:cNvPr>
          <p:cNvSpPr/>
          <p:nvPr/>
        </p:nvSpPr>
        <p:spPr>
          <a:xfrm>
            <a:off x="2518050" y="2358666"/>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8" name="타원 27">
            <a:extLst>
              <a:ext uri="{FF2B5EF4-FFF2-40B4-BE49-F238E27FC236}">
                <a16:creationId xmlns:a16="http://schemas.microsoft.com/office/drawing/2014/main" id="{B75462AE-A26A-3BD1-5B3B-1765C56129BE}"/>
              </a:ext>
            </a:extLst>
          </p:cNvPr>
          <p:cNvSpPr/>
          <p:nvPr/>
        </p:nvSpPr>
        <p:spPr>
          <a:xfrm>
            <a:off x="2787315" y="2358666"/>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9" name="타원 28">
            <a:extLst>
              <a:ext uri="{FF2B5EF4-FFF2-40B4-BE49-F238E27FC236}">
                <a16:creationId xmlns:a16="http://schemas.microsoft.com/office/drawing/2014/main" id="{99D97D06-64D1-EC92-4921-7D1BAA32EB2B}"/>
              </a:ext>
            </a:extLst>
          </p:cNvPr>
          <p:cNvSpPr/>
          <p:nvPr/>
        </p:nvSpPr>
        <p:spPr>
          <a:xfrm>
            <a:off x="3056579" y="2358666"/>
            <a:ext cx="216810" cy="216810"/>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0" name="타원 29">
            <a:extLst>
              <a:ext uri="{FF2B5EF4-FFF2-40B4-BE49-F238E27FC236}">
                <a16:creationId xmlns:a16="http://schemas.microsoft.com/office/drawing/2014/main" id="{4DFC113A-17F9-0E80-C78D-B8E2E928D1F8}"/>
              </a:ext>
            </a:extLst>
          </p:cNvPr>
          <p:cNvSpPr/>
          <p:nvPr/>
        </p:nvSpPr>
        <p:spPr>
          <a:xfrm>
            <a:off x="3325843" y="2358666"/>
            <a:ext cx="216810" cy="216810"/>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1" name="타원 30">
            <a:extLst>
              <a:ext uri="{FF2B5EF4-FFF2-40B4-BE49-F238E27FC236}">
                <a16:creationId xmlns:a16="http://schemas.microsoft.com/office/drawing/2014/main" id="{AF649EF3-69CE-29D6-611E-0A1B44293589}"/>
              </a:ext>
            </a:extLst>
          </p:cNvPr>
          <p:cNvSpPr/>
          <p:nvPr/>
        </p:nvSpPr>
        <p:spPr>
          <a:xfrm>
            <a:off x="3595108" y="2358666"/>
            <a:ext cx="216810" cy="216810"/>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2" name="타원 31">
            <a:extLst>
              <a:ext uri="{FF2B5EF4-FFF2-40B4-BE49-F238E27FC236}">
                <a16:creationId xmlns:a16="http://schemas.microsoft.com/office/drawing/2014/main" id="{81AFB978-F5A2-8B09-0EA5-708FA88B8123}"/>
              </a:ext>
            </a:extLst>
          </p:cNvPr>
          <p:cNvSpPr/>
          <p:nvPr/>
        </p:nvSpPr>
        <p:spPr>
          <a:xfrm>
            <a:off x="3864372" y="2358666"/>
            <a:ext cx="216810" cy="216810"/>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3" name="타원 32">
            <a:extLst>
              <a:ext uri="{FF2B5EF4-FFF2-40B4-BE49-F238E27FC236}">
                <a16:creationId xmlns:a16="http://schemas.microsoft.com/office/drawing/2014/main" id="{950504B5-8A93-AB05-11C0-2F955918F526}"/>
              </a:ext>
            </a:extLst>
          </p:cNvPr>
          <p:cNvSpPr/>
          <p:nvPr/>
        </p:nvSpPr>
        <p:spPr>
          <a:xfrm>
            <a:off x="4133637" y="2358666"/>
            <a:ext cx="216810" cy="216810"/>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4" name="타원 33">
            <a:extLst>
              <a:ext uri="{FF2B5EF4-FFF2-40B4-BE49-F238E27FC236}">
                <a16:creationId xmlns:a16="http://schemas.microsoft.com/office/drawing/2014/main" id="{BF8356FE-BD43-BEF1-1290-066752798FC3}"/>
              </a:ext>
            </a:extLst>
          </p:cNvPr>
          <p:cNvSpPr/>
          <p:nvPr/>
        </p:nvSpPr>
        <p:spPr>
          <a:xfrm>
            <a:off x="1710257"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5" name="타원 34">
            <a:extLst>
              <a:ext uri="{FF2B5EF4-FFF2-40B4-BE49-F238E27FC236}">
                <a16:creationId xmlns:a16="http://schemas.microsoft.com/office/drawing/2014/main" id="{D5861F37-3332-5FF7-8F77-AC8C69A6B1B4}"/>
              </a:ext>
            </a:extLst>
          </p:cNvPr>
          <p:cNvSpPr/>
          <p:nvPr/>
        </p:nvSpPr>
        <p:spPr>
          <a:xfrm>
            <a:off x="1979521"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6" name="타원 35">
            <a:extLst>
              <a:ext uri="{FF2B5EF4-FFF2-40B4-BE49-F238E27FC236}">
                <a16:creationId xmlns:a16="http://schemas.microsoft.com/office/drawing/2014/main" id="{4DD5CCA8-8AB1-C231-4992-D184B53E2750}"/>
              </a:ext>
            </a:extLst>
          </p:cNvPr>
          <p:cNvSpPr/>
          <p:nvPr/>
        </p:nvSpPr>
        <p:spPr>
          <a:xfrm>
            <a:off x="2248786"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7" name="타원 36">
            <a:extLst>
              <a:ext uri="{FF2B5EF4-FFF2-40B4-BE49-F238E27FC236}">
                <a16:creationId xmlns:a16="http://schemas.microsoft.com/office/drawing/2014/main" id="{62F5296A-8E69-D743-3B78-818553F1A93B}"/>
              </a:ext>
            </a:extLst>
          </p:cNvPr>
          <p:cNvSpPr/>
          <p:nvPr/>
        </p:nvSpPr>
        <p:spPr>
          <a:xfrm>
            <a:off x="2518050"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8" name="타원 37">
            <a:extLst>
              <a:ext uri="{FF2B5EF4-FFF2-40B4-BE49-F238E27FC236}">
                <a16:creationId xmlns:a16="http://schemas.microsoft.com/office/drawing/2014/main" id="{F82CE130-4FD0-A709-A27D-DCFE0CF20E19}"/>
              </a:ext>
            </a:extLst>
          </p:cNvPr>
          <p:cNvSpPr/>
          <p:nvPr/>
        </p:nvSpPr>
        <p:spPr>
          <a:xfrm>
            <a:off x="2787315"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39" name="타원 38">
            <a:extLst>
              <a:ext uri="{FF2B5EF4-FFF2-40B4-BE49-F238E27FC236}">
                <a16:creationId xmlns:a16="http://schemas.microsoft.com/office/drawing/2014/main" id="{6069416E-0E83-EEAD-B52B-1A0FE483EEF8}"/>
              </a:ext>
            </a:extLst>
          </p:cNvPr>
          <p:cNvSpPr/>
          <p:nvPr/>
        </p:nvSpPr>
        <p:spPr>
          <a:xfrm>
            <a:off x="3056579"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0" name="타원 39">
            <a:extLst>
              <a:ext uri="{FF2B5EF4-FFF2-40B4-BE49-F238E27FC236}">
                <a16:creationId xmlns:a16="http://schemas.microsoft.com/office/drawing/2014/main" id="{56F75F4E-62A4-5FA6-F331-3619FBCDBE62}"/>
              </a:ext>
            </a:extLst>
          </p:cNvPr>
          <p:cNvSpPr/>
          <p:nvPr/>
        </p:nvSpPr>
        <p:spPr>
          <a:xfrm>
            <a:off x="3325843"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1" name="타원 40">
            <a:extLst>
              <a:ext uri="{FF2B5EF4-FFF2-40B4-BE49-F238E27FC236}">
                <a16:creationId xmlns:a16="http://schemas.microsoft.com/office/drawing/2014/main" id="{AA1CDF92-F535-CF3D-FBE6-142BF44FC9B2}"/>
              </a:ext>
            </a:extLst>
          </p:cNvPr>
          <p:cNvSpPr/>
          <p:nvPr/>
        </p:nvSpPr>
        <p:spPr>
          <a:xfrm>
            <a:off x="3595108"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2" name="타원 41">
            <a:extLst>
              <a:ext uri="{FF2B5EF4-FFF2-40B4-BE49-F238E27FC236}">
                <a16:creationId xmlns:a16="http://schemas.microsoft.com/office/drawing/2014/main" id="{F97392EC-5817-8E97-E9A8-8395FA9776CF}"/>
              </a:ext>
            </a:extLst>
          </p:cNvPr>
          <p:cNvSpPr/>
          <p:nvPr/>
        </p:nvSpPr>
        <p:spPr>
          <a:xfrm>
            <a:off x="3864372"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3" name="타원 42">
            <a:extLst>
              <a:ext uri="{FF2B5EF4-FFF2-40B4-BE49-F238E27FC236}">
                <a16:creationId xmlns:a16="http://schemas.microsoft.com/office/drawing/2014/main" id="{EF7E63AB-CB4D-1130-4811-40C78C1F20AB}"/>
              </a:ext>
            </a:extLst>
          </p:cNvPr>
          <p:cNvSpPr/>
          <p:nvPr/>
        </p:nvSpPr>
        <p:spPr>
          <a:xfrm>
            <a:off x="4133637" y="2654539"/>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4" name="타원 43">
            <a:extLst>
              <a:ext uri="{FF2B5EF4-FFF2-40B4-BE49-F238E27FC236}">
                <a16:creationId xmlns:a16="http://schemas.microsoft.com/office/drawing/2014/main" id="{B1FDA5CB-4CE6-5C2E-BCA0-2C869C25437C}"/>
              </a:ext>
            </a:extLst>
          </p:cNvPr>
          <p:cNvSpPr/>
          <p:nvPr/>
        </p:nvSpPr>
        <p:spPr>
          <a:xfrm>
            <a:off x="1710257"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5" name="타원 44">
            <a:extLst>
              <a:ext uri="{FF2B5EF4-FFF2-40B4-BE49-F238E27FC236}">
                <a16:creationId xmlns:a16="http://schemas.microsoft.com/office/drawing/2014/main" id="{5BE16D55-605C-7074-A1AB-566542264F00}"/>
              </a:ext>
            </a:extLst>
          </p:cNvPr>
          <p:cNvSpPr/>
          <p:nvPr/>
        </p:nvSpPr>
        <p:spPr>
          <a:xfrm>
            <a:off x="1979521"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6" name="타원 45">
            <a:extLst>
              <a:ext uri="{FF2B5EF4-FFF2-40B4-BE49-F238E27FC236}">
                <a16:creationId xmlns:a16="http://schemas.microsoft.com/office/drawing/2014/main" id="{5DC395A0-9E3F-440B-DF14-5FA1CD693594}"/>
              </a:ext>
            </a:extLst>
          </p:cNvPr>
          <p:cNvSpPr/>
          <p:nvPr/>
        </p:nvSpPr>
        <p:spPr>
          <a:xfrm>
            <a:off x="2248786"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7" name="타원 46">
            <a:extLst>
              <a:ext uri="{FF2B5EF4-FFF2-40B4-BE49-F238E27FC236}">
                <a16:creationId xmlns:a16="http://schemas.microsoft.com/office/drawing/2014/main" id="{2288AABA-6E3F-686C-B23D-5AD71F5150BE}"/>
              </a:ext>
            </a:extLst>
          </p:cNvPr>
          <p:cNvSpPr/>
          <p:nvPr/>
        </p:nvSpPr>
        <p:spPr>
          <a:xfrm>
            <a:off x="2518050"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8" name="타원 47">
            <a:extLst>
              <a:ext uri="{FF2B5EF4-FFF2-40B4-BE49-F238E27FC236}">
                <a16:creationId xmlns:a16="http://schemas.microsoft.com/office/drawing/2014/main" id="{33EEA66B-4FA7-B2EA-3562-A8B5F3F3E806}"/>
              </a:ext>
            </a:extLst>
          </p:cNvPr>
          <p:cNvSpPr/>
          <p:nvPr/>
        </p:nvSpPr>
        <p:spPr>
          <a:xfrm>
            <a:off x="2787315"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49" name="타원 48">
            <a:extLst>
              <a:ext uri="{FF2B5EF4-FFF2-40B4-BE49-F238E27FC236}">
                <a16:creationId xmlns:a16="http://schemas.microsoft.com/office/drawing/2014/main" id="{4DF807E8-DE2E-08B6-3A61-433BA20F1D84}"/>
              </a:ext>
            </a:extLst>
          </p:cNvPr>
          <p:cNvSpPr/>
          <p:nvPr/>
        </p:nvSpPr>
        <p:spPr>
          <a:xfrm>
            <a:off x="3056579"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0" name="타원 49">
            <a:extLst>
              <a:ext uri="{FF2B5EF4-FFF2-40B4-BE49-F238E27FC236}">
                <a16:creationId xmlns:a16="http://schemas.microsoft.com/office/drawing/2014/main" id="{4FCD988A-9FEB-13DF-7FA3-B6B7DE8E668E}"/>
              </a:ext>
            </a:extLst>
          </p:cNvPr>
          <p:cNvSpPr/>
          <p:nvPr/>
        </p:nvSpPr>
        <p:spPr>
          <a:xfrm>
            <a:off x="3325843"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1" name="타원 50">
            <a:extLst>
              <a:ext uri="{FF2B5EF4-FFF2-40B4-BE49-F238E27FC236}">
                <a16:creationId xmlns:a16="http://schemas.microsoft.com/office/drawing/2014/main" id="{19B34E63-F8AC-669E-DF35-0200A045FDEC}"/>
              </a:ext>
            </a:extLst>
          </p:cNvPr>
          <p:cNvSpPr/>
          <p:nvPr/>
        </p:nvSpPr>
        <p:spPr>
          <a:xfrm>
            <a:off x="3595108"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2" name="타원 51">
            <a:extLst>
              <a:ext uri="{FF2B5EF4-FFF2-40B4-BE49-F238E27FC236}">
                <a16:creationId xmlns:a16="http://schemas.microsoft.com/office/drawing/2014/main" id="{A2C0620E-59F6-8BDC-DE7F-CD831403D1F9}"/>
              </a:ext>
            </a:extLst>
          </p:cNvPr>
          <p:cNvSpPr/>
          <p:nvPr/>
        </p:nvSpPr>
        <p:spPr>
          <a:xfrm>
            <a:off x="3864372"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3" name="타원 52">
            <a:extLst>
              <a:ext uri="{FF2B5EF4-FFF2-40B4-BE49-F238E27FC236}">
                <a16:creationId xmlns:a16="http://schemas.microsoft.com/office/drawing/2014/main" id="{4BAD74F8-C327-9298-FC88-39590B03516D}"/>
              </a:ext>
            </a:extLst>
          </p:cNvPr>
          <p:cNvSpPr/>
          <p:nvPr/>
        </p:nvSpPr>
        <p:spPr>
          <a:xfrm>
            <a:off x="4133637" y="295041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4" name="타원 53">
            <a:extLst>
              <a:ext uri="{FF2B5EF4-FFF2-40B4-BE49-F238E27FC236}">
                <a16:creationId xmlns:a16="http://schemas.microsoft.com/office/drawing/2014/main" id="{97D760DB-1F6A-5A04-FEA0-2287E4E8E99F}"/>
              </a:ext>
            </a:extLst>
          </p:cNvPr>
          <p:cNvSpPr/>
          <p:nvPr/>
        </p:nvSpPr>
        <p:spPr>
          <a:xfrm>
            <a:off x="1710257"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5" name="타원 54">
            <a:extLst>
              <a:ext uri="{FF2B5EF4-FFF2-40B4-BE49-F238E27FC236}">
                <a16:creationId xmlns:a16="http://schemas.microsoft.com/office/drawing/2014/main" id="{24879FB0-12EA-8806-8E63-DDB6461F7BE9}"/>
              </a:ext>
            </a:extLst>
          </p:cNvPr>
          <p:cNvSpPr/>
          <p:nvPr/>
        </p:nvSpPr>
        <p:spPr>
          <a:xfrm>
            <a:off x="1979521"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6" name="타원 55">
            <a:extLst>
              <a:ext uri="{FF2B5EF4-FFF2-40B4-BE49-F238E27FC236}">
                <a16:creationId xmlns:a16="http://schemas.microsoft.com/office/drawing/2014/main" id="{09B0A948-344F-D703-5430-EBC313432A80}"/>
              </a:ext>
            </a:extLst>
          </p:cNvPr>
          <p:cNvSpPr/>
          <p:nvPr/>
        </p:nvSpPr>
        <p:spPr>
          <a:xfrm>
            <a:off x="2248786"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7" name="타원 56">
            <a:extLst>
              <a:ext uri="{FF2B5EF4-FFF2-40B4-BE49-F238E27FC236}">
                <a16:creationId xmlns:a16="http://schemas.microsoft.com/office/drawing/2014/main" id="{0B2F4FE8-38A7-29BE-7B0F-6581E94DF0DE}"/>
              </a:ext>
            </a:extLst>
          </p:cNvPr>
          <p:cNvSpPr/>
          <p:nvPr/>
        </p:nvSpPr>
        <p:spPr>
          <a:xfrm>
            <a:off x="2518050"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8" name="타원 57">
            <a:extLst>
              <a:ext uri="{FF2B5EF4-FFF2-40B4-BE49-F238E27FC236}">
                <a16:creationId xmlns:a16="http://schemas.microsoft.com/office/drawing/2014/main" id="{25D0C5FD-A82C-2F63-062C-5F2060C76D59}"/>
              </a:ext>
            </a:extLst>
          </p:cNvPr>
          <p:cNvSpPr/>
          <p:nvPr/>
        </p:nvSpPr>
        <p:spPr>
          <a:xfrm>
            <a:off x="2787315"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59" name="타원 58">
            <a:extLst>
              <a:ext uri="{FF2B5EF4-FFF2-40B4-BE49-F238E27FC236}">
                <a16:creationId xmlns:a16="http://schemas.microsoft.com/office/drawing/2014/main" id="{D939351D-61C4-FA94-9AC2-DC6BAFEF100B}"/>
              </a:ext>
            </a:extLst>
          </p:cNvPr>
          <p:cNvSpPr/>
          <p:nvPr/>
        </p:nvSpPr>
        <p:spPr>
          <a:xfrm>
            <a:off x="3056579"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0" name="타원 59">
            <a:extLst>
              <a:ext uri="{FF2B5EF4-FFF2-40B4-BE49-F238E27FC236}">
                <a16:creationId xmlns:a16="http://schemas.microsoft.com/office/drawing/2014/main" id="{5CB2F70B-1F2D-4D72-7CD4-4339CA7A1F60}"/>
              </a:ext>
            </a:extLst>
          </p:cNvPr>
          <p:cNvSpPr/>
          <p:nvPr/>
        </p:nvSpPr>
        <p:spPr>
          <a:xfrm>
            <a:off x="3325843"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1" name="타원 60">
            <a:extLst>
              <a:ext uri="{FF2B5EF4-FFF2-40B4-BE49-F238E27FC236}">
                <a16:creationId xmlns:a16="http://schemas.microsoft.com/office/drawing/2014/main" id="{57AB70F9-4078-6887-D7CB-410503DE8176}"/>
              </a:ext>
            </a:extLst>
          </p:cNvPr>
          <p:cNvSpPr/>
          <p:nvPr/>
        </p:nvSpPr>
        <p:spPr>
          <a:xfrm>
            <a:off x="3595108"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2" name="타원 61">
            <a:extLst>
              <a:ext uri="{FF2B5EF4-FFF2-40B4-BE49-F238E27FC236}">
                <a16:creationId xmlns:a16="http://schemas.microsoft.com/office/drawing/2014/main" id="{F42E8F13-A9A2-A506-B16D-92393CD953B7}"/>
              </a:ext>
            </a:extLst>
          </p:cNvPr>
          <p:cNvSpPr/>
          <p:nvPr/>
        </p:nvSpPr>
        <p:spPr>
          <a:xfrm>
            <a:off x="3864372"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3" name="타원 62">
            <a:extLst>
              <a:ext uri="{FF2B5EF4-FFF2-40B4-BE49-F238E27FC236}">
                <a16:creationId xmlns:a16="http://schemas.microsoft.com/office/drawing/2014/main" id="{CEEA1378-C96E-4E1E-19F9-4EF6E60D4D60}"/>
              </a:ext>
            </a:extLst>
          </p:cNvPr>
          <p:cNvSpPr/>
          <p:nvPr/>
        </p:nvSpPr>
        <p:spPr>
          <a:xfrm>
            <a:off x="4133637" y="324628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4" name="타원 63">
            <a:extLst>
              <a:ext uri="{FF2B5EF4-FFF2-40B4-BE49-F238E27FC236}">
                <a16:creationId xmlns:a16="http://schemas.microsoft.com/office/drawing/2014/main" id="{5A928819-E3D0-5227-AE2B-FB2DDBA238E8}"/>
              </a:ext>
            </a:extLst>
          </p:cNvPr>
          <p:cNvSpPr/>
          <p:nvPr/>
        </p:nvSpPr>
        <p:spPr>
          <a:xfrm>
            <a:off x="1710257"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5" name="타원 64">
            <a:extLst>
              <a:ext uri="{FF2B5EF4-FFF2-40B4-BE49-F238E27FC236}">
                <a16:creationId xmlns:a16="http://schemas.microsoft.com/office/drawing/2014/main" id="{C98566B6-6ED3-E220-0CCD-2BF0D71F7874}"/>
              </a:ext>
            </a:extLst>
          </p:cNvPr>
          <p:cNvSpPr/>
          <p:nvPr/>
        </p:nvSpPr>
        <p:spPr>
          <a:xfrm>
            <a:off x="1979521"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6" name="타원 65">
            <a:extLst>
              <a:ext uri="{FF2B5EF4-FFF2-40B4-BE49-F238E27FC236}">
                <a16:creationId xmlns:a16="http://schemas.microsoft.com/office/drawing/2014/main" id="{A8DFAD28-77C5-2D21-9295-170B545D5ECE}"/>
              </a:ext>
            </a:extLst>
          </p:cNvPr>
          <p:cNvSpPr/>
          <p:nvPr/>
        </p:nvSpPr>
        <p:spPr>
          <a:xfrm>
            <a:off x="2248786"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7" name="타원 66">
            <a:extLst>
              <a:ext uri="{FF2B5EF4-FFF2-40B4-BE49-F238E27FC236}">
                <a16:creationId xmlns:a16="http://schemas.microsoft.com/office/drawing/2014/main" id="{8B1E0563-5010-A7FF-2A47-CE60727DAF82}"/>
              </a:ext>
            </a:extLst>
          </p:cNvPr>
          <p:cNvSpPr/>
          <p:nvPr/>
        </p:nvSpPr>
        <p:spPr>
          <a:xfrm>
            <a:off x="2518050"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8" name="타원 67">
            <a:extLst>
              <a:ext uri="{FF2B5EF4-FFF2-40B4-BE49-F238E27FC236}">
                <a16:creationId xmlns:a16="http://schemas.microsoft.com/office/drawing/2014/main" id="{40C7F287-93BE-64F0-51DC-5C0B4BA5F3E6}"/>
              </a:ext>
            </a:extLst>
          </p:cNvPr>
          <p:cNvSpPr/>
          <p:nvPr/>
        </p:nvSpPr>
        <p:spPr>
          <a:xfrm>
            <a:off x="2787315"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9" name="타원 68">
            <a:extLst>
              <a:ext uri="{FF2B5EF4-FFF2-40B4-BE49-F238E27FC236}">
                <a16:creationId xmlns:a16="http://schemas.microsoft.com/office/drawing/2014/main" id="{364A323A-9617-D7D7-0980-433E66AEE05B}"/>
              </a:ext>
            </a:extLst>
          </p:cNvPr>
          <p:cNvSpPr/>
          <p:nvPr/>
        </p:nvSpPr>
        <p:spPr>
          <a:xfrm>
            <a:off x="3056579"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0" name="타원 69">
            <a:extLst>
              <a:ext uri="{FF2B5EF4-FFF2-40B4-BE49-F238E27FC236}">
                <a16:creationId xmlns:a16="http://schemas.microsoft.com/office/drawing/2014/main" id="{A36188EF-1AC1-4BC5-0A90-6BFC4F3C99C4}"/>
              </a:ext>
            </a:extLst>
          </p:cNvPr>
          <p:cNvSpPr/>
          <p:nvPr/>
        </p:nvSpPr>
        <p:spPr>
          <a:xfrm>
            <a:off x="3325843"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1" name="타원 70">
            <a:extLst>
              <a:ext uri="{FF2B5EF4-FFF2-40B4-BE49-F238E27FC236}">
                <a16:creationId xmlns:a16="http://schemas.microsoft.com/office/drawing/2014/main" id="{3AC156EC-4354-B00E-A8AD-6862E6401AF6}"/>
              </a:ext>
            </a:extLst>
          </p:cNvPr>
          <p:cNvSpPr/>
          <p:nvPr/>
        </p:nvSpPr>
        <p:spPr>
          <a:xfrm>
            <a:off x="3595108"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2" name="타원 71">
            <a:extLst>
              <a:ext uri="{FF2B5EF4-FFF2-40B4-BE49-F238E27FC236}">
                <a16:creationId xmlns:a16="http://schemas.microsoft.com/office/drawing/2014/main" id="{1830B677-5861-65DD-10DE-09E88BD5C062}"/>
              </a:ext>
            </a:extLst>
          </p:cNvPr>
          <p:cNvSpPr/>
          <p:nvPr/>
        </p:nvSpPr>
        <p:spPr>
          <a:xfrm>
            <a:off x="3864372"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3" name="타원 72">
            <a:extLst>
              <a:ext uri="{FF2B5EF4-FFF2-40B4-BE49-F238E27FC236}">
                <a16:creationId xmlns:a16="http://schemas.microsoft.com/office/drawing/2014/main" id="{3D969C18-D20F-5B50-2AD3-DF7A939906A5}"/>
              </a:ext>
            </a:extLst>
          </p:cNvPr>
          <p:cNvSpPr/>
          <p:nvPr/>
        </p:nvSpPr>
        <p:spPr>
          <a:xfrm>
            <a:off x="4133637" y="354215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4" name="타원 73">
            <a:extLst>
              <a:ext uri="{FF2B5EF4-FFF2-40B4-BE49-F238E27FC236}">
                <a16:creationId xmlns:a16="http://schemas.microsoft.com/office/drawing/2014/main" id="{6F8A810B-37F5-9C42-2C80-1F324C807549}"/>
              </a:ext>
            </a:extLst>
          </p:cNvPr>
          <p:cNvSpPr/>
          <p:nvPr/>
        </p:nvSpPr>
        <p:spPr>
          <a:xfrm>
            <a:off x="1710257"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5" name="타원 74">
            <a:extLst>
              <a:ext uri="{FF2B5EF4-FFF2-40B4-BE49-F238E27FC236}">
                <a16:creationId xmlns:a16="http://schemas.microsoft.com/office/drawing/2014/main" id="{2961D8B2-C0F6-7B76-6260-6BC088BB7206}"/>
              </a:ext>
            </a:extLst>
          </p:cNvPr>
          <p:cNvSpPr/>
          <p:nvPr/>
        </p:nvSpPr>
        <p:spPr>
          <a:xfrm>
            <a:off x="1979521"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6" name="타원 75">
            <a:extLst>
              <a:ext uri="{FF2B5EF4-FFF2-40B4-BE49-F238E27FC236}">
                <a16:creationId xmlns:a16="http://schemas.microsoft.com/office/drawing/2014/main" id="{057F6CE0-E2BB-78E8-D83E-CEE87EE7BCA9}"/>
              </a:ext>
            </a:extLst>
          </p:cNvPr>
          <p:cNvSpPr/>
          <p:nvPr/>
        </p:nvSpPr>
        <p:spPr>
          <a:xfrm>
            <a:off x="2248786"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7" name="타원 76">
            <a:extLst>
              <a:ext uri="{FF2B5EF4-FFF2-40B4-BE49-F238E27FC236}">
                <a16:creationId xmlns:a16="http://schemas.microsoft.com/office/drawing/2014/main" id="{35B8875C-B00C-9120-B908-5978DD7BDBDC}"/>
              </a:ext>
            </a:extLst>
          </p:cNvPr>
          <p:cNvSpPr/>
          <p:nvPr/>
        </p:nvSpPr>
        <p:spPr>
          <a:xfrm>
            <a:off x="2518050"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8" name="타원 77">
            <a:extLst>
              <a:ext uri="{FF2B5EF4-FFF2-40B4-BE49-F238E27FC236}">
                <a16:creationId xmlns:a16="http://schemas.microsoft.com/office/drawing/2014/main" id="{3A6EFD71-7FE5-AD06-ED6F-398C2460C063}"/>
              </a:ext>
            </a:extLst>
          </p:cNvPr>
          <p:cNvSpPr/>
          <p:nvPr/>
        </p:nvSpPr>
        <p:spPr>
          <a:xfrm>
            <a:off x="2787315"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79" name="타원 78">
            <a:extLst>
              <a:ext uri="{FF2B5EF4-FFF2-40B4-BE49-F238E27FC236}">
                <a16:creationId xmlns:a16="http://schemas.microsoft.com/office/drawing/2014/main" id="{21553ACB-1A64-6FC0-072A-8EB81ECB7A9E}"/>
              </a:ext>
            </a:extLst>
          </p:cNvPr>
          <p:cNvSpPr/>
          <p:nvPr/>
        </p:nvSpPr>
        <p:spPr>
          <a:xfrm>
            <a:off x="3056579"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0" name="타원 79">
            <a:extLst>
              <a:ext uri="{FF2B5EF4-FFF2-40B4-BE49-F238E27FC236}">
                <a16:creationId xmlns:a16="http://schemas.microsoft.com/office/drawing/2014/main" id="{3C8F0799-15B0-B883-FEAF-504195945CD2}"/>
              </a:ext>
            </a:extLst>
          </p:cNvPr>
          <p:cNvSpPr/>
          <p:nvPr/>
        </p:nvSpPr>
        <p:spPr>
          <a:xfrm>
            <a:off x="3325843"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1" name="타원 80">
            <a:extLst>
              <a:ext uri="{FF2B5EF4-FFF2-40B4-BE49-F238E27FC236}">
                <a16:creationId xmlns:a16="http://schemas.microsoft.com/office/drawing/2014/main" id="{98DC64C1-5CA7-3308-CE6B-3FB952046BDA}"/>
              </a:ext>
            </a:extLst>
          </p:cNvPr>
          <p:cNvSpPr/>
          <p:nvPr/>
        </p:nvSpPr>
        <p:spPr>
          <a:xfrm>
            <a:off x="3595108"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2" name="타원 81">
            <a:extLst>
              <a:ext uri="{FF2B5EF4-FFF2-40B4-BE49-F238E27FC236}">
                <a16:creationId xmlns:a16="http://schemas.microsoft.com/office/drawing/2014/main" id="{7A5FAAB9-C266-C6FD-2882-2824CEB641D1}"/>
              </a:ext>
            </a:extLst>
          </p:cNvPr>
          <p:cNvSpPr/>
          <p:nvPr/>
        </p:nvSpPr>
        <p:spPr>
          <a:xfrm>
            <a:off x="3864372"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3" name="타원 82">
            <a:extLst>
              <a:ext uri="{FF2B5EF4-FFF2-40B4-BE49-F238E27FC236}">
                <a16:creationId xmlns:a16="http://schemas.microsoft.com/office/drawing/2014/main" id="{5E974591-8513-3E16-66C2-8C1247E7531C}"/>
              </a:ext>
            </a:extLst>
          </p:cNvPr>
          <p:cNvSpPr/>
          <p:nvPr/>
        </p:nvSpPr>
        <p:spPr>
          <a:xfrm>
            <a:off x="4133637" y="3838032"/>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4" name="타원 83">
            <a:extLst>
              <a:ext uri="{FF2B5EF4-FFF2-40B4-BE49-F238E27FC236}">
                <a16:creationId xmlns:a16="http://schemas.microsoft.com/office/drawing/2014/main" id="{C2F2B3CA-23B0-9961-5087-2327B0177870}"/>
              </a:ext>
            </a:extLst>
          </p:cNvPr>
          <p:cNvSpPr/>
          <p:nvPr/>
        </p:nvSpPr>
        <p:spPr>
          <a:xfrm>
            <a:off x="1710257"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5" name="타원 84">
            <a:extLst>
              <a:ext uri="{FF2B5EF4-FFF2-40B4-BE49-F238E27FC236}">
                <a16:creationId xmlns:a16="http://schemas.microsoft.com/office/drawing/2014/main" id="{D9093B61-F2AE-2F0A-5C92-7F7596CF03CC}"/>
              </a:ext>
            </a:extLst>
          </p:cNvPr>
          <p:cNvSpPr/>
          <p:nvPr/>
        </p:nvSpPr>
        <p:spPr>
          <a:xfrm>
            <a:off x="1979521"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6" name="타원 85">
            <a:extLst>
              <a:ext uri="{FF2B5EF4-FFF2-40B4-BE49-F238E27FC236}">
                <a16:creationId xmlns:a16="http://schemas.microsoft.com/office/drawing/2014/main" id="{7288EB11-0696-C119-3B4C-593D4BF6C8E1}"/>
              </a:ext>
            </a:extLst>
          </p:cNvPr>
          <p:cNvSpPr/>
          <p:nvPr/>
        </p:nvSpPr>
        <p:spPr>
          <a:xfrm>
            <a:off x="2248786"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7" name="타원 86">
            <a:extLst>
              <a:ext uri="{FF2B5EF4-FFF2-40B4-BE49-F238E27FC236}">
                <a16:creationId xmlns:a16="http://schemas.microsoft.com/office/drawing/2014/main" id="{EAD95993-617A-797E-9FDB-B4188C9288A4}"/>
              </a:ext>
            </a:extLst>
          </p:cNvPr>
          <p:cNvSpPr/>
          <p:nvPr/>
        </p:nvSpPr>
        <p:spPr>
          <a:xfrm>
            <a:off x="2518050"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8" name="타원 87">
            <a:extLst>
              <a:ext uri="{FF2B5EF4-FFF2-40B4-BE49-F238E27FC236}">
                <a16:creationId xmlns:a16="http://schemas.microsoft.com/office/drawing/2014/main" id="{70F69629-28AB-012C-B19A-4C6AE507AFB8}"/>
              </a:ext>
            </a:extLst>
          </p:cNvPr>
          <p:cNvSpPr/>
          <p:nvPr/>
        </p:nvSpPr>
        <p:spPr>
          <a:xfrm>
            <a:off x="2787315"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9" name="타원 88">
            <a:extLst>
              <a:ext uri="{FF2B5EF4-FFF2-40B4-BE49-F238E27FC236}">
                <a16:creationId xmlns:a16="http://schemas.microsoft.com/office/drawing/2014/main" id="{C4CB2211-0AC9-D120-4989-F29C5ABB8FD6}"/>
              </a:ext>
            </a:extLst>
          </p:cNvPr>
          <p:cNvSpPr/>
          <p:nvPr/>
        </p:nvSpPr>
        <p:spPr>
          <a:xfrm>
            <a:off x="3056579"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0" name="타원 89">
            <a:extLst>
              <a:ext uri="{FF2B5EF4-FFF2-40B4-BE49-F238E27FC236}">
                <a16:creationId xmlns:a16="http://schemas.microsoft.com/office/drawing/2014/main" id="{8C3F13EE-FDEC-832E-E2B9-706E4605527D}"/>
              </a:ext>
            </a:extLst>
          </p:cNvPr>
          <p:cNvSpPr/>
          <p:nvPr/>
        </p:nvSpPr>
        <p:spPr>
          <a:xfrm>
            <a:off x="3325843"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1" name="타원 90">
            <a:extLst>
              <a:ext uri="{FF2B5EF4-FFF2-40B4-BE49-F238E27FC236}">
                <a16:creationId xmlns:a16="http://schemas.microsoft.com/office/drawing/2014/main" id="{5A18B6B3-B479-8AD9-540F-9BFC9377F63C}"/>
              </a:ext>
            </a:extLst>
          </p:cNvPr>
          <p:cNvSpPr/>
          <p:nvPr/>
        </p:nvSpPr>
        <p:spPr>
          <a:xfrm>
            <a:off x="3595108"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2" name="타원 91">
            <a:extLst>
              <a:ext uri="{FF2B5EF4-FFF2-40B4-BE49-F238E27FC236}">
                <a16:creationId xmlns:a16="http://schemas.microsoft.com/office/drawing/2014/main" id="{E2ADE5DD-B8CB-0F09-6236-08FC53733F0D}"/>
              </a:ext>
            </a:extLst>
          </p:cNvPr>
          <p:cNvSpPr/>
          <p:nvPr/>
        </p:nvSpPr>
        <p:spPr>
          <a:xfrm>
            <a:off x="3864372"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3" name="타원 92">
            <a:extLst>
              <a:ext uri="{FF2B5EF4-FFF2-40B4-BE49-F238E27FC236}">
                <a16:creationId xmlns:a16="http://schemas.microsoft.com/office/drawing/2014/main" id="{620FA29B-4A4D-F5FF-FF67-5A2E203A6866}"/>
              </a:ext>
            </a:extLst>
          </p:cNvPr>
          <p:cNvSpPr/>
          <p:nvPr/>
        </p:nvSpPr>
        <p:spPr>
          <a:xfrm>
            <a:off x="4133637" y="4133905"/>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4" name="타원 93">
            <a:extLst>
              <a:ext uri="{FF2B5EF4-FFF2-40B4-BE49-F238E27FC236}">
                <a16:creationId xmlns:a16="http://schemas.microsoft.com/office/drawing/2014/main" id="{A75A1F6D-621D-DB4B-1C30-7D3022D01DC4}"/>
              </a:ext>
            </a:extLst>
          </p:cNvPr>
          <p:cNvSpPr/>
          <p:nvPr/>
        </p:nvSpPr>
        <p:spPr>
          <a:xfrm>
            <a:off x="1710257"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5" name="타원 94">
            <a:extLst>
              <a:ext uri="{FF2B5EF4-FFF2-40B4-BE49-F238E27FC236}">
                <a16:creationId xmlns:a16="http://schemas.microsoft.com/office/drawing/2014/main" id="{48AD7B39-CB20-B491-A733-8950325E3835}"/>
              </a:ext>
            </a:extLst>
          </p:cNvPr>
          <p:cNvSpPr/>
          <p:nvPr/>
        </p:nvSpPr>
        <p:spPr>
          <a:xfrm>
            <a:off x="1979521"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6" name="타원 95">
            <a:extLst>
              <a:ext uri="{FF2B5EF4-FFF2-40B4-BE49-F238E27FC236}">
                <a16:creationId xmlns:a16="http://schemas.microsoft.com/office/drawing/2014/main" id="{14D3BE70-A12A-7C1E-7D5D-BA9CD0112DB9}"/>
              </a:ext>
            </a:extLst>
          </p:cNvPr>
          <p:cNvSpPr/>
          <p:nvPr/>
        </p:nvSpPr>
        <p:spPr>
          <a:xfrm>
            <a:off x="2248786"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7" name="타원 96">
            <a:extLst>
              <a:ext uri="{FF2B5EF4-FFF2-40B4-BE49-F238E27FC236}">
                <a16:creationId xmlns:a16="http://schemas.microsoft.com/office/drawing/2014/main" id="{9E3AFE55-29A4-B48F-08EE-AF70AE3DF833}"/>
              </a:ext>
            </a:extLst>
          </p:cNvPr>
          <p:cNvSpPr/>
          <p:nvPr/>
        </p:nvSpPr>
        <p:spPr>
          <a:xfrm>
            <a:off x="2518050"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8" name="타원 97">
            <a:extLst>
              <a:ext uri="{FF2B5EF4-FFF2-40B4-BE49-F238E27FC236}">
                <a16:creationId xmlns:a16="http://schemas.microsoft.com/office/drawing/2014/main" id="{0210738C-BE73-2651-BA3F-19F30A0F80A5}"/>
              </a:ext>
            </a:extLst>
          </p:cNvPr>
          <p:cNvSpPr/>
          <p:nvPr/>
        </p:nvSpPr>
        <p:spPr>
          <a:xfrm>
            <a:off x="2787315"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99" name="타원 98">
            <a:extLst>
              <a:ext uri="{FF2B5EF4-FFF2-40B4-BE49-F238E27FC236}">
                <a16:creationId xmlns:a16="http://schemas.microsoft.com/office/drawing/2014/main" id="{988E2E27-0AFC-473C-CE89-00D83360CDD4}"/>
              </a:ext>
            </a:extLst>
          </p:cNvPr>
          <p:cNvSpPr/>
          <p:nvPr/>
        </p:nvSpPr>
        <p:spPr>
          <a:xfrm>
            <a:off x="3056579"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0" name="타원 99">
            <a:extLst>
              <a:ext uri="{FF2B5EF4-FFF2-40B4-BE49-F238E27FC236}">
                <a16:creationId xmlns:a16="http://schemas.microsoft.com/office/drawing/2014/main" id="{BF22128C-8282-6778-919A-FDFDFCC6CEF5}"/>
              </a:ext>
            </a:extLst>
          </p:cNvPr>
          <p:cNvSpPr/>
          <p:nvPr/>
        </p:nvSpPr>
        <p:spPr>
          <a:xfrm>
            <a:off x="3325843"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1" name="타원 100">
            <a:extLst>
              <a:ext uri="{FF2B5EF4-FFF2-40B4-BE49-F238E27FC236}">
                <a16:creationId xmlns:a16="http://schemas.microsoft.com/office/drawing/2014/main" id="{77BCBA42-C42B-8B28-102E-5B072CBE5FE7}"/>
              </a:ext>
            </a:extLst>
          </p:cNvPr>
          <p:cNvSpPr/>
          <p:nvPr/>
        </p:nvSpPr>
        <p:spPr>
          <a:xfrm>
            <a:off x="3595108"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2" name="타원 101">
            <a:extLst>
              <a:ext uri="{FF2B5EF4-FFF2-40B4-BE49-F238E27FC236}">
                <a16:creationId xmlns:a16="http://schemas.microsoft.com/office/drawing/2014/main" id="{D429CD0F-74AA-5421-9BB1-C3B648EB4999}"/>
              </a:ext>
            </a:extLst>
          </p:cNvPr>
          <p:cNvSpPr/>
          <p:nvPr/>
        </p:nvSpPr>
        <p:spPr>
          <a:xfrm>
            <a:off x="3864372"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3" name="타원 102">
            <a:extLst>
              <a:ext uri="{FF2B5EF4-FFF2-40B4-BE49-F238E27FC236}">
                <a16:creationId xmlns:a16="http://schemas.microsoft.com/office/drawing/2014/main" id="{E7283250-02AE-DBD5-90AF-EFA6E9577C1D}"/>
              </a:ext>
            </a:extLst>
          </p:cNvPr>
          <p:cNvSpPr/>
          <p:nvPr/>
        </p:nvSpPr>
        <p:spPr>
          <a:xfrm>
            <a:off x="4133637" y="4429778"/>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4" name="타원 103">
            <a:extLst>
              <a:ext uri="{FF2B5EF4-FFF2-40B4-BE49-F238E27FC236}">
                <a16:creationId xmlns:a16="http://schemas.microsoft.com/office/drawing/2014/main" id="{660C3A76-3CEB-2F82-F0B8-D36EE0912008}"/>
              </a:ext>
            </a:extLst>
          </p:cNvPr>
          <p:cNvSpPr/>
          <p:nvPr/>
        </p:nvSpPr>
        <p:spPr>
          <a:xfrm>
            <a:off x="1710257"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5" name="타원 104">
            <a:extLst>
              <a:ext uri="{FF2B5EF4-FFF2-40B4-BE49-F238E27FC236}">
                <a16:creationId xmlns:a16="http://schemas.microsoft.com/office/drawing/2014/main" id="{40E10415-6655-C6B0-4D3F-6093817562DF}"/>
              </a:ext>
            </a:extLst>
          </p:cNvPr>
          <p:cNvSpPr/>
          <p:nvPr/>
        </p:nvSpPr>
        <p:spPr>
          <a:xfrm>
            <a:off x="1979521"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6" name="타원 105">
            <a:extLst>
              <a:ext uri="{FF2B5EF4-FFF2-40B4-BE49-F238E27FC236}">
                <a16:creationId xmlns:a16="http://schemas.microsoft.com/office/drawing/2014/main" id="{0B3A4C0A-C987-AF4A-1146-E802344612F9}"/>
              </a:ext>
            </a:extLst>
          </p:cNvPr>
          <p:cNvSpPr/>
          <p:nvPr/>
        </p:nvSpPr>
        <p:spPr>
          <a:xfrm>
            <a:off x="2248786"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7" name="타원 106">
            <a:extLst>
              <a:ext uri="{FF2B5EF4-FFF2-40B4-BE49-F238E27FC236}">
                <a16:creationId xmlns:a16="http://schemas.microsoft.com/office/drawing/2014/main" id="{C2C2FBCC-BEE2-D52A-8785-858C9E6172B0}"/>
              </a:ext>
            </a:extLst>
          </p:cNvPr>
          <p:cNvSpPr/>
          <p:nvPr/>
        </p:nvSpPr>
        <p:spPr>
          <a:xfrm>
            <a:off x="2518050"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8" name="타원 107">
            <a:extLst>
              <a:ext uri="{FF2B5EF4-FFF2-40B4-BE49-F238E27FC236}">
                <a16:creationId xmlns:a16="http://schemas.microsoft.com/office/drawing/2014/main" id="{FB8CAF44-D594-8804-92E7-7CF999914D1C}"/>
              </a:ext>
            </a:extLst>
          </p:cNvPr>
          <p:cNvSpPr/>
          <p:nvPr/>
        </p:nvSpPr>
        <p:spPr>
          <a:xfrm>
            <a:off x="2787315"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09" name="타원 108">
            <a:extLst>
              <a:ext uri="{FF2B5EF4-FFF2-40B4-BE49-F238E27FC236}">
                <a16:creationId xmlns:a16="http://schemas.microsoft.com/office/drawing/2014/main" id="{DC7FA6FF-5BA9-008B-B86C-49AFDC55FAB9}"/>
              </a:ext>
            </a:extLst>
          </p:cNvPr>
          <p:cNvSpPr/>
          <p:nvPr/>
        </p:nvSpPr>
        <p:spPr>
          <a:xfrm>
            <a:off x="3056579"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0" name="타원 109">
            <a:extLst>
              <a:ext uri="{FF2B5EF4-FFF2-40B4-BE49-F238E27FC236}">
                <a16:creationId xmlns:a16="http://schemas.microsoft.com/office/drawing/2014/main" id="{3800E7D9-6395-CB2C-3266-F4AD3158FD9C}"/>
              </a:ext>
            </a:extLst>
          </p:cNvPr>
          <p:cNvSpPr/>
          <p:nvPr/>
        </p:nvSpPr>
        <p:spPr>
          <a:xfrm>
            <a:off x="3325843"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1" name="타원 110">
            <a:extLst>
              <a:ext uri="{FF2B5EF4-FFF2-40B4-BE49-F238E27FC236}">
                <a16:creationId xmlns:a16="http://schemas.microsoft.com/office/drawing/2014/main" id="{B64E7DF6-5278-F1A1-613B-D97502F90B9A}"/>
              </a:ext>
            </a:extLst>
          </p:cNvPr>
          <p:cNvSpPr/>
          <p:nvPr/>
        </p:nvSpPr>
        <p:spPr>
          <a:xfrm>
            <a:off x="3595108"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2" name="타원 111">
            <a:extLst>
              <a:ext uri="{FF2B5EF4-FFF2-40B4-BE49-F238E27FC236}">
                <a16:creationId xmlns:a16="http://schemas.microsoft.com/office/drawing/2014/main" id="{F305A716-51E8-5BB1-BD1E-E8723628CC6A}"/>
              </a:ext>
            </a:extLst>
          </p:cNvPr>
          <p:cNvSpPr/>
          <p:nvPr/>
        </p:nvSpPr>
        <p:spPr>
          <a:xfrm>
            <a:off x="3864372"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3" name="타원 112">
            <a:extLst>
              <a:ext uri="{FF2B5EF4-FFF2-40B4-BE49-F238E27FC236}">
                <a16:creationId xmlns:a16="http://schemas.microsoft.com/office/drawing/2014/main" id="{E6BF191F-D11A-9FF9-102A-1CFD3D656114}"/>
              </a:ext>
            </a:extLst>
          </p:cNvPr>
          <p:cNvSpPr/>
          <p:nvPr/>
        </p:nvSpPr>
        <p:spPr>
          <a:xfrm>
            <a:off x="4133637" y="4725651"/>
            <a:ext cx="216810" cy="21681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4" name="TextBox 113">
            <a:extLst>
              <a:ext uri="{FF2B5EF4-FFF2-40B4-BE49-F238E27FC236}">
                <a16:creationId xmlns:a16="http://schemas.microsoft.com/office/drawing/2014/main" id="{648C0006-24CA-378C-AAF6-B08676722D62}"/>
              </a:ext>
            </a:extLst>
          </p:cNvPr>
          <p:cNvSpPr txBox="1"/>
          <p:nvPr/>
        </p:nvSpPr>
        <p:spPr>
          <a:xfrm>
            <a:off x="2629441" y="5552033"/>
            <a:ext cx="801823" cy="461665"/>
          </a:xfrm>
          <a:prstGeom prst="rect">
            <a:avLst/>
          </a:prstGeom>
          <a:noFill/>
        </p:spPr>
        <p:txBody>
          <a:bodyPr wrap="none" rtlCol="0">
            <a:spAutoFit/>
          </a:bodyPr>
          <a:lstStyle/>
          <a:p>
            <a:pPr algn="ctr"/>
            <a:r>
              <a:rPr lang="en-US" altLang="ko-KR" sz="2400" dirty="0">
                <a:solidFill>
                  <a:srgbClr val="3D3D3D"/>
                </a:solidFill>
                <a:latin typeface="현대하모니 M" panose="02020603020101020101" pitchFamily="18" charset="-127"/>
                <a:ea typeface="현대하모니 M" panose="02020603020101020101" pitchFamily="18" charset="-127"/>
              </a:rPr>
              <a:t>85%</a:t>
            </a:r>
            <a:endParaRPr lang="ko-KR" altLang="en-US" sz="2400" dirty="0">
              <a:solidFill>
                <a:srgbClr val="3D3D3D"/>
              </a:solidFill>
              <a:latin typeface="현대하모니 M" panose="02020603020101020101" pitchFamily="18" charset="-127"/>
              <a:ea typeface="현대하모니 M" panose="02020603020101020101" pitchFamily="18" charset="-127"/>
            </a:endParaRPr>
          </a:p>
        </p:txBody>
      </p:sp>
      <p:cxnSp>
        <p:nvCxnSpPr>
          <p:cNvPr id="115" name="직선 연결선 114">
            <a:extLst>
              <a:ext uri="{FF2B5EF4-FFF2-40B4-BE49-F238E27FC236}">
                <a16:creationId xmlns:a16="http://schemas.microsoft.com/office/drawing/2014/main" id="{FB3EF8D2-876A-8D8F-6C3C-E5DAD20A7594}"/>
              </a:ext>
            </a:extLst>
          </p:cNvPr>
          <p:cNvCxnSpPr/>
          <p:nvPr/>
        </p:nvCxnSpPr>
        <p:spPr>
          <a:xfrm>
            <a:off x="2750952" y="5376674"/>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0A118757-F698-4BBB-691D-D6004BC8F15B}"/>
              </a:ext>
            </a:extLst>
          </p:cNvPr>
          <p:cNvSpPr/>
          <p:nvPr/>
        </p:nvSpPr>
        <p:spPr>
          <a:xfrm>
            <a:off x="6665721" y="1396850"/>
            <a:ext cx="4796234" cy="480131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7" name="타원 116">
            <a:extLst>
              <a:ext uri="{FF2B5EF4-FFF2-40B4-BE49-F238E27FC236}">
                <a16:creationId xmlns:a16="http://schemas.microsoft.com/office/drawing/2014/main" id="{668A74EE-F88B-067F-AE64-D9C6463557ED}"/>
              </a:ext>
            </a:extLst>
          </p:cNvPr>
          <p:cNvSpPr/>
          <p:nvPr/>
        </p:nvSpPr>
        <p:spPr>
          <a:xfrm>
            <a:off x="7743743"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8" name="타원 117">
            <a:extLst>
              <a:ext uri="{FF2B5EF4-FFF2-40B4-BE49-F238E27FC236}">
                <a16:creationId xmlns:a16="http://schemas.microsoft.com/office/drawing/2014/main" id="{3BD9446D-0631-7D59-7C32-FA095C3F4EB1}"/>
              </a:ext>
            </a:extLst>
          </p:cNvPr>
          <p:cNvSpPr/>
          <p:nvPr/>
        </p:nvSpPr>
        <p:spPr>
          <a:xfrm>
            <a:off x="8013007"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19" name="타원 118">
            <a:extLst>
              <a:ext uri="{FF2B5EF4-FFF2-40B4-BE49-F238E27FC236}">
                <a16:creationId xmlns:a16="http://schemas.microsoft.com/office/drawing/2014/main" id="{F2329E1F-6ECE-5048-7CAF-E0E0C8F169E2}"/>
              </a:ext>
            </a:extLst>
          </p:cNvPr>
          <p:cNvSpPr/>
          <p:nvPr/>
        </p:nvSpPr>
        <p:spPr>
          <a:xfrm>
            <a:off x="8282272"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0" name="타원 119">
            <a:extLst>
              <a:ext uri="{FF2B5EF4-FFF2-40B4-BE49-F238E27FC236}">
                <a16:creationId xmlns:a16="http://schemas.microsoft.com/office/drawing/2014/main" id="{C6675292-3E81-0378-3627-D12B9CC05C97}"/>
              </a:ext>
            </a:extLst>
          </p:cNvPr>
          <p:cNvSpPr/>
          <p:nvPr/>
        </p:nvSpPr>
        <p:spPr>
          <a:xfrm>
            <a:off x="8551536"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1" name="타원 120">
            <a:extLst>
              <a:ext uri="{FF2B5EF4-FFF2-40B4-BE49-F238E27FC236}">
                <a16:creationId xmlns:a16="http://schemas.microsoft.com/office/drawing/2014/main" id="{2F19AB00-7632-580D-5372-26FC4F193713}"/>
              </a:ext>
            </a:extLst>
          </p:cNvPr>
          <p:cNvSpPr/>
          <p:nvPr/>
        </p:nvSpPr>
        <p:spPr>
          <a:xfrm>
            <a:off x="8820801"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2" name="타원 121">
            <a:extLst>
              <a:ext uri="{FF2B5EF4-FFF2-40B4-BE49-F238E27FC236}">
                <a16:creationId xmlns:a16="http://schemas.microsoft.com/office/drawing/2014/main" id="{92F01132-6F18-EA26-E6CF-5A90F8F30B39}"/>
              </a:ext>
            </a:extLst>
          </p:cNvPr>
          <p:cNvSpPr/>
          <p:nvPr/>
        </p:nvSpPr>
        <p:spPr>
          <a:xfrm>
            <a:off x="9090065"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3" name="타원 122">
            <a:extLst>
              <a:ext uri="{FF2B5EF4-FFF2-40B4-BE49-F238E27FC236}">
                <a16:creationId xmlns:a16="http://schemas.microsoft.com/office/drawing/2014/main" id="{DB71FA64-09C0-699D-7A2F-79D8EE2790C8}"/>
              </a:ext>
            </a:extLst>
          </p:cNvPr>
          <p:cNvSpPr/>
          <p:nvPr/>
        </p:nvSpPr>
        <p:spPr>
          <a:xfrm>
            <a:off x="9359329"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4" name="타원 123">
            <a:extLst>
              <a:ext uri="{FF2B5EF4-FFF2-40B4-BE49-F238E27FC236}">
                <a16:creationId xmlns:a16="http://schemas.microsoft.com/office/drawing/2014/main" id="{83EBB13C-7DAA-DFA2-7C50-099A2478CD46}"/>
              </a:ext>
            </a:extLst>
          </p:cNvPr>
          <p:cNvSpPr/>
          <p:nvPr/>
        </p:nvSpPr>
        <p:spPr>
          <a:xfrm>
            <a:off x="9628594"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5" name="타원 124">
            <a:extLst>
              <a:ext uri="{FF2B5EF4-FFF2-40B4-BE49-F238E27FC236}">
                <a16:creationId xmlns:a16="http://schemas.microsoft.com/office/drawing/2014/main" id="{DFAD9940-9B5A-FA7D-51C3-16811FF8F091}"/>
              </a:ext>
            </a:extLst>
          </p:cNvPr>
          <p:cNvSpPr/>
          <p:nvPr/>
        </p:nvSpPr>
        <p:spPr>
          <a:xfrm>
            <a:off x="9897858"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6" name="타원 125">
            <a:extLst>
              <a:ext uri="{FF2B5EF4-FFF2-40B4-BE49-F238E27FC236}">
                <a16:creationId xmlns:a16="http://schemas.microsoft.com/office/drawing/2014/main" id="{0E642A46-4BFE-9C26-8E99-A4A91E26F3CF}"/>
              </a:ext>
            </a:extLst>
          </p:cNvPr>
          <p:cNvSpPr/>
          <p:nvPr/>
        </p:nvSpPr>
        <p:spPr>
          <a:xfrm>
            <a:off x="10167123" y="2087483"/>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7" name="타원 126">
            <a:extLst>
              <a:ext uri="{FF2B5EF4-FFF2-40B4-BE49-F238E27FC236}">
                <a16:creationId xmlns:a16="http://schemas.microsoft.com/office/drawing/2014/main" id="{1C9C7A99-4C72-2259-AE3D-0BCDDB205884}"/>
              </a:ext>
            </a:extLst>
          </p:cNvPr>
          <p:cNvSpPr/>
          <p:nvPr/>
        </p:nvSpPr>
        <p:spPr>
          <a:xfrm>
            <a:off x="7743743"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8" name="타원 127">
            <a:extLst>
              <a:ext uri="{FF2B5EF4-FFF2-40B4-BE49-F238E27FC236}">
                <a16:creationId xmlns:a16="http://schemas.microsoft.com/office/drawing/2014/main" id="{2B32B143-68E5-56FC-A5EA-73CEACFE49F3}"/>
              </a:ext>
            </a:extLst>
          </p:cNvPr>
          <p:cNvSpPr/>
          <p:nvPr/>
        </p:nvSpPr>
        <p:spPr>
          <a:xfrm>
            <a:off x="8013007"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29" name="타원 128">
            <a:extLst>
              <a:ext uri="{FF2B5EF4-FFF2-40B4-BE49-F238E27FC236}">
                <a16:creationId xmlns:a16="http://schemas.microsoft.com/office/drawing/2014/main" id="{6BFE824C-72DB-2448-A03B-C1B11D5C3A85}"/>
              </a:ext>
            </a:extLst>
          </p:cNvPr>
          <p:cNvSpPr/>
          <p:nvPr/>
        </p:nvSpPr>
        <p:spPr>
          <a:xfrm>
            <a:off x="8282272"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0" name="타원 129">
            <a:extLst>
              <a:ext uri="{FF2B5EF4-FFF2-40B4-BE49-F238E27FC236}">
                <a16:creationId xmlns:a16="http://schemas.microsoft.com/office/drawing/2014/main" id="{7A9BFA96-710D-4723-BB34-42415C977AFF}"/>
              </a:ext>
            </a:extLst>
          </p:cNvPr>
          <p:cNvSpPr/>
          <p:nvPr/>
        </p:nvSpPr>
        <p:spPr>
          <a:xfrm>
            <a:off x="8551536"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1" name="타원 130">
            <a:extLst>
              <a:ext uri="{FF2B5EF4-FFF2-40B4-BE49-F238E27FC236}">
                <a16:creationId xmlns:a16="http://schemas.microsoft.com/office/drawing/2014/main" id="{34C66DE2-8068-53B9-6018-CB2C5780AE0B}"/>
              </a:ext>
            </a:extLst>
          </p:cNvPr>
          <p:cNvSpPr/>
          <p:nvPr/>
        </p:nvSpPr>
        <p:spPr>
          <a:xfrm>
            <a:off x="8820801"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2" name="타원 131">
            <a:extLst>
              <a:ext uri="{FF2B5EF4-FFF2-40B4-BE49-F238E27FC236}">
                <a16:creationId xmlns:a16="http://schemas.microsoft.com/office/drawing/2014/main" id="{D6CB9106-B111-579D-FF7E-B6038674CD9D}"/>
              </a:ext>
            </a:extLst>
          </p:cNvPr>
          <p:cNvSpPr/>
          <p:nvPr/>
        </p:nvSpPr>
        <p:spPr>
          <a:xfrm>
            <a:off x="9090065"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3" name="타원 132">
            <a:extLst>
              <a:ext uri="{FF2B5EF4-FFF2-40B4-BE49-F238E27FC236}">
                <a16:creationId xmlns:a16="http://schemas.microsoft.com/office/drawing/2014/main" id="{EBE6EBE4-87FC-0887-659F-5CD256702790}"/>
              </a:ext>
            </a:extLst>
          </p:cNvPr>
          <p:cNvSpPr/>
          <p:nvPr/>
        </p:nvSpPr>
        <p:spPr>
          <a:xfrm>
            <a:off x="9359329"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4" name="타원 133">
            <a:extLst>
              <a:ext uri="{FF2B5EF4-FFF2-40B4-BE49-F238E27FC236}">
                <a16:creationId xmlns:a16="http://schemas.microsoft.com/office/drawing/2014/main" id="{09B6FB0E-6138-BF5D-D272-DA8C41AE6421}"/>
              </a:ext>
            </a:extLst>
          </p:cNvPr>
          <p:cNvSpPr/>
          <p:nvPr/>
        </p:nvSpPr>
        <p:spPr>
          <a:xfrm>
            <a:off x="9628594"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5" name="타원 134">
            <a:extLst>
              <a:ext uri="{FF2B5EF4-FFF2-40B4-BE49-F238E27FC236}">
                <a16:creationId xmlns:a16="http://schemas.microsoft.com/office/drawing/2014/main" id="{E5003075-6F19-BA40-3BB6-3E8A88236C5A}"/>
              </a:ext>
            </a:extLst>
          </p:cNvPr>
          <p:cNvSpPr/>
          <p:nvPr/>
        </p:nvSpPr>
        <p:spPr>
          <a:xfrm>
            <a:off x="9897858"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6" name="타원 135">
            <a:extLst>
              <a:ext uri="{FF2B5EF4-FFF2-40B4-BE49-F238E27FC236}">
                <a16:creationId xmlns:a16="http://schemas.microsoft.com/office/drawing/2014/main" id="{C4CBE316-4897-59AA-E565-32CDBB55E7DB}"/>
              </a:ext>
            </a:extLst>
          </p:cNvPr>
          <p:cNvSpPr/>
          <p:nvPr/>
        </p:nvSpPr>
        <p:spPr>
          <a:xfrm>
            <a:off x="10167123" y="2383356"/>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7" name="타원 136">
            <a:extLst>
              <a:ext uri="{FF2B5EF4-FFF2-40B4-BE49-F238E27FC236}">
                <a16:creationId xmlns:a16="http://schemas.microsoft.com/office/drawing/2014/main" id="{A28B488A-83A1-F143-BBEB-AE5D1DFDDE5A}"/>
              </a:ext>
            </a:extLst>
          </p:cNvPr>
          <p:cNvSpPr/>
          <p:nvPr/>
        </p:nvSpPr>
        <p:spPr>
          <a:xfrm>
            <a:off x="7743743"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8" name="타원 137">
            <a:extLst>
              <a:ext uri="{FF2B5EF4-FFF2-40B4-BE49-F238E27FC236}">
                <a16:creationId xmlns:a16="http://schemas.microsoft.com/office/drawing/2014/main" id="{1D929D83-D09E-28CA-7ED7-6D45B598DDD5}"/>
              </a:ext>
            </a:extLst>
          </p:cNvPr>
          <p:cNvSpPr/>
          <p:nvPr/>
        </p:nvSpPr>
        <p:spPr>
          <a:xfrm>
            <a:off x="8013007"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39" name="타원 138">
            <a:extLst>
              <a:ext uri="{FF2B5EF4-FFF2-40B4-BE49-F238E27FC236}">
                <a16:creationId xmlns:a16="http://schemas.microsoft.com/office/drawing/2014/main" id="{D96FD361-0D98-5CD3-D985-C7F805662B60}"/>
              </a:ext>
            </a:extLst>
          </p:cNvPr>
          <p:cNvSpPr/>
          <p:nvPr/>
        </p:nvSpPr>
        <p:spPr>
          <a:xfrm>
            <a:off x="8282272"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0" name="타원 139">
            <a:extLst>
              <a:ext uri="{FF2B5EF4-FFF2-40B4-BE49-F238E27FC236}">
                <a16:creationId xmlns:a16="http://schemas.microsoft.com/office/drawing/2014/main" id="{A45659B3-1B07-BA09-3853-794181E189FC}"/>
              </a:ext>
            </a:extLst>
          </p:cNvPr>
          <p:cNvSpPr/>
          <p:nvPr/>
        </p:nvSpPr>
        <p:spPr>
          <a:xfrm>
            <a:off x="8551536"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1" name="타원 140">
            <a:extLst>
              <a:ext uri="{FF2B5EF4-FFF2-40B4-BE49-F238E27FC236}">
                <a16:creationId xmlns:a16="http://schemas.microsoft.com/office/drawing/2014/main" id="{194AFEE3-2384-FDEE-B8F9-A1265715E8AA}"/>
              </a:ext>
            </a:extLst>
          </p:cNvPr>
          <p:cNvSpPr/>
          <p:nvPr/>
        </p:nvSpPr>
        <p:spPr>
          <a:xfrm>
            <a:off x="8820801"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2" name="타원 141">
            <a:extLst>
              <a:ext uri="{FF2B5EF4-FFF2-40B4-BE49-F238E27FC236}">
                <a16:creationId xmlns:a16="http://schemas.microsoft.com/office/drawing/2014/main" id="{1E6FA50E-B2B9-E277-FABE-4CF58AF7CBFC}"/>
              </a:ext>
            </a:extLst>
          </p:cNvPr>
          <p:cNvSpPr/>
          <p:nvPr/>
        </p:nvSpPr>
        <p:spPr>
          <a:xfrm>
            <a:off x="9090065"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3" name="타원 142">
            <a:extLst>
              <a:ext uri="{FF2B5EF4-FFF2-40B4-BE49-F238E27FC236}">
                <a16:creationId xmlns:a16="http://schemas.microsoft.com/office/drawing/2014/main" id="{AF2A669E-24A4-D2CE-58B7-AE77F06B50EA}"/>
              </a:ext>
            </a:extLst>
          </p:cNvPr>
          <p:cNvSpPr/>
          <p:nvPr/>
        </p:nvSpPr>
        <p:spPr>
          <a:xfrm>
            <a:off x="9359329"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4" name="타원 143">
            <a:extLst>
              <a:ext uri="{FF2B5EF4-FFF2-40B4-BE49-F238E27FC236}">
                <a16:creationId xmlns:a16="http://schemas.microsoft.com/office/drawing/2014/main" id="{A64BD43D-A120-5C85-D610-6560C83820AC}"/>
              </a:ext>
            </a:extLst>
          </p:cNvPr>
          <p:cNvSpPr/>
          <p:nvPr/>
        </p:nvSpPr>
        <p:spPr>
          <a:xfrm>
            <a:off x="9628594"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5" name="타원 144">
            <a:extLst>
              <a:ext uri="{FF2B5EF4-FFF2-40B4-BE49-F238E27FC236}">
                <a16:creationId xmlns:a16="http://schemas.microsoft.com/office/drawing/2014/main" id="{796B8B3F-8603-D6B7-76EB-EE8FA74CF07F}"/>
              </a:ext>
            </a:extLst>
          </p:cNvPr>
          <p:cNvSpPr/>
          <p:nvPr/>
        </p:nvSpPr>
        <p:spPr>
          <a:xfrm>
            <a:off x="9897858"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6" name="타원 145">
            <a:extLst>
              <a:ext uri="{FF2B5EF4-FFF2-40B4-BE49-F238E27FC236}">
                <a16:creationId xmlns:a16="http://schemas.microsoft.com/office/drawing/2014/main" id="{CDA4D85A-F31F-E9C9-0FC8-A270C0FEC741}"/>
              </a:ext>
            </a:extLst>
          </p:cNvPr>
          <p:cNvSpPr/>
          <p:nvPr/>
        </p:nvSpPr>
        <p:spPr>
          <a:xfrm>
            <a:off x="10167123" y="2679229"/>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7" name="타원 146">
            <a:extLst>
              <a:ext uri="{FF2B5EF4-FFF2-40B4-BE49-F238E27FC236}">
                <a16:creationId xmlns:a16="http://schemas.microsoft.com/office/drawing/2014/main" id="{FB789B51-956B-B364-CAA1-ABDD134AFF35}"/>
              </a:ext>
            </a:extLst>
          </p:cNvPr>
          <p:cNvSpPr/>
          <p:nvPr/>
        </p:nvSpPr>
        <p:spPr>
          <a:xfrm>
            <a:off x="7743743" y="297510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8" name="타원 147">
            <a:extLst>
              <a:ext uri="{FF2B5EF4-FFF2-40B4-BE49-F238E27FC236}">
                <a16:creationId xmlns:a16="http://schemas.microsoft.com/office/drawing/2014/main" id="{4A2B8241-1E64-6264-23C4-9B2F23992947}"/>
              </a:ext>
            </a:extLst>
          </p:cNvPr>
          <p:cNvSpPr/>
          <p:nvPr/>
        </p:nvSpPr>
        <p:spPr>
          <a:xfrm>
            <a:off x="8013007" y="297510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49" name="타원 148">
            <a:extLst>
              <a:ext uri="{FF2B5EF4-FFF2-40B4-BE49-F238E27FC236}">
                <a16:creationId xmlns:a16="http://schemas.microsoft.com/office/drawing/2014/main" id="{576BD671-3A81-E8F0-15A2-F3C504C809C9}"/>
              </a:ext>
            </a:extLst>
          </p:cNvPr>
          <p:cNvSpPr/>
          <p:nvPr/>
        </p:nvSpPr>
        <p:spPr>
          <a:xfrm>
            <a:off x="8282272"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0" name="타원 149">
            <a:extLst>
              <a:ext uri="{FF2B5EF4-FFF2-40B4-BE49-F238E27FC236}">
                <a16:creationId xmlns:a16="http://schemas.microsoft.com/office/drawing/2014/main" id="{5EDE3B20-1E48-B581-8F2B-29C608474764}"/>
              </a:ext>
            </a:extLst>
          </p:cNvPr>
          <p:cNvSpPr/>
          <p:nvPr/>
        </p:nvSpPr>
        <p:spPr>
          <a:xfrm>
            <a:off x="8551536"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1" name="타원 150">
            <a:extLst>
              <a:ext uri="{FF2B5EF4-FFF2-40B4-BE49-F238E27FC236}">
                <a16:creationId xmlns:a16="http://schemas.microsoft.com/office/drawing/2014/main" id="{1833F9D1-8162-898E-EAFF-2465A00E02A3}"/>
              </a:ext>
            </a:extLst>
          </p:cNvPr>
          <p:cNvSpPr/>
          <p:nvPr/>
        </p:nvSpPr>
        <p:spPr>
          <a:xfrm>
            <a:off x="8820801"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2" name="타원 151">
            <a:extLst>
              <a:ext uri="{FF2B5EF4-FFF2-40B4-BE49-F238E27FC236}">
                <a16:creationId xmlns:a16="http://schemas.microsoft.com/office/drawing/2014/main" id="{4DD35973-853B-1BF6-8F4F-FDCF1B025592}"/>
              </a:ext>
            </a:extLst>
          </p:cNvPr>
          <p:cNvSpPr/>
          <p:nvPr/>
        </p:nvSpPr>
        <p:spPr>
          <a:xfrm>
            <a:off x="9090065"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3" name="타원 152">
            <a:extLst>
              <a:ext uri="{FF2B5EF4-FFF2-40B4-BE49-F238E27FC236}">
                <a16:creationId xmlns:a16="http://schemas.microsoft.com/office/drawing/2014/main" id="{DC89B663-B14E-66A2-192D-05EF421B2949}"/>
              </a:ext>
            </a:extLst>
          </p:cNvPr>
          <p:cNvSpPr/>
          <p:nvPr/>
        </p:nvSpPr>
        <p:spPr>
          <a:xfrm>
            <a:off x="9359329"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4" name="타원 153">
            <a:extLst>
              <a:ext uri="{FF2B5EF4-FFF2-40B4-BE49-F238E27FC236}">
                <a16:creationId xmlns:a16="http://schemas.microsoft.com/office/drawing/2014/main" id="{E5DF3343-160B-0C6F-9879-D7678ACAD2E3}"/>
              </a:ext>
            </a:extLst>
          </p:cNvPr>
          <p:cNvSpPr/>
          <p:nvPr/>
        </p:nvSpPr>
        <p:spPr>
          <a:xfrm>
            <a:off x="9628594"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5" name="타원 154">
            <a:extLst>
              <a:ext uri="{FF2B5EF4-FFF2-40B4-BE49-F238E27FC236}">
                <a16:creationId xmlns:a16="http://schemas.microsoft.com/office/drawing/2014/main" id="{5155E48E-3BCD-970F-9768-C04F9F6A9036}"/>
              </a:ext>
            </a:extLst>
          </p:cNvPr>
          <p:cNvSpPr/>
          <p:nvPr/>
        </p:nvSpPr>
        <p:spPr>
          <a:xfrm>
            <a:off x="9897858"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6" name="타원 155">
            <a:extLst>
              <a:ext uri="{FF2B5EF4-FFF2-40B4-BE49-F238E27FC236}">
                <a16:creationId xmlns:a16="http://schemas.microsoft.com/office/drawing/2014/main" id="{2F492875-177E-011E-5157-D88697F8137E}"/>
              </a:ext>
            </a:extLst>
          </p:cNvPr>
          <p:cNvSpPr/>
          <p:nvPr/>
        </p:nvSpPr>
        <p:spPr>
          <a:xfrm>
            <a:off x="10167123" y="2975102"/>
            <a:ext cx="216810" cy="21681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7" name="타원 156">
            <a:extLst>
              <a:ext uri="{FF2B5EF4-FFF2-40B4-BE49-F238E27FC236}">
                <a16:creationId xmlns:a16="http://schemas.microsoft.com/office/drawing/2014/main" id="{373CF07B-8FEA-DFEE-02ED-4B653775E4DD}"/>
              </a:ext>
            </a:extLst>
          </p:cNvPr>
          <p:cNvSpPr/>
          <p:nvPr/>
        </p:nvSpPr>
        <p:spPr>
          <a:xfrm>
            <a:off x="7743743"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8" name="타원 157">
            <a:extLst>
              <a:ext uri="{FF2B5EF4-FFF2-40B4-BE49-F238E27FC236}">
                <a16:creationId xmlns:a16="http://schemas.microsoft.com/office/drawing/2014/main" id="{D456FCBC-B19E-2964-00B3-73761C3B3D52}"/>
              </a:ext>
            </a:extLst>
          </p:cNvPr>
          <p:cNvSpPr/>
          <p:nvPr/>
        </p:nvSpPr>
        <p:spPr>
          <a:xfrm>
            <a:off x="8013007"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59" name="타원 158">
            <a:extLst>
              <a:ext uri="{FF2B5EF4-FFF2-40B4-BE49-F238E27FC236}">
                <a16:creationId xmlns:a16="http://schemas.microsoft.com/office/drawing/2014/main" id="{D67C171B-F8AC-A2DB-04E5-1AD09875FF04}"/>
              </a:ext>
            </a:extLst>
          </p:cNvPr>
          <p:cNvSpPr/>
          <p:nvPr/>
        </p:nvSpPr>
        <p:spPr>
          <a:xfrm>
            <a:off x="8282272"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0" name="타원 159">
            <a:extLst>
              <a:ext uri="{FF2B5EF4-FFF2-40B4-BE49-F238E27FC236}">
                <a16:creationId xmlns:a16="http://schemas.microsoft.com/office/drawing/2014/main" id="{0E7D4DBE-A4F0-87B1-BC56-5C5D6FBB9623}"/>
              </a:ext>
            </a:extLst>
          </p:cNvPr>
          <p:cNvSpPr/>
          <p:nvPr/>
        </p:nvSpPr>
        <p:spPr>
          <a:xfrm>
            <a:off x="8551536"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1" name="타원 160">
            <a:extLst>
              <a:ext uri="{FF2B5EF4-FFF2-40B4-BE49-F238E27FC236}">
                <a16:creationId xmlns:a16="http://schemas.microsoft.com/office/drawing/2014/main" id="{7B8DD990-0AE7-DFC6-BF95-EC9667E8FB99}"/>
              </a:ext>
            </a:extLst>
          </p:cNvPr>
          <p:cNvSpPr/>
          <p:nvPr/>
        </p:nvSpPr>
        <p:spPr>
          <a:xfrm>
            <a:off x="8820801"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2" name="타원 161">
            <a:extLst>
              <a:ext uri="{FF2B5EF4-FFF2-40B4-BE49-F238E27FC236}">
                <a16:creationId xmlns:a16="http://schemas.microsoft.com/office/drawing/2014/main" id="{2247A8D8-51A5-441C-9E96-BB296F1143B7}"/>
              </a:ext>
            </a:extLst>
          </p:cNvPr>
          <p:cNvSpPr/>
          <p:nvPr/>
        </p:nvSpPr>
        <p:spPr>
          <a:xfrm>
            <a:off x="9090065"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3" name="타원 162">
            <a:extLst>
              <a:ext uri="{FF2B5EF4-FFF2-40B4-BE49-F238E27FC236}">
                <a16:creationId xmlns:a16="http://schemas.microsoft.com/office/drawing/2014/main" id="{B8824C61-BD37-286A-06C4-F45A90EFC18B}"/>
              </a:ext>
            </a:extLst>
          </p:cNvPr>
          <p:cNvSpPr/>
          <p:nvPr/>
        </p:nvSpPr>
        <p:spPr>
          <a:xfrm>
            <a:off x="9359329"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4" name="타원 163">
            <a:extLst>
              <a:ext uri="{FF2B5EF4-FFF2-40B4-BE49-F238E27FC236}">
                <a16:creationId xmlns:a16="http://schemas.microsoft.com/office/drawing/2014/main" id="{41E2557D-D933-76BC-214A-330915251DAF}"/>
              </a:ext>
            </a:extLst>
          </p:cNvPr>
          <p:cNvSpPr/>
          <p:nvPr/>
        </p:nvSpPr>
        <p:spPr>
          <a:xfrm>
            <a:off x="9628594"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5" name="타원 164">
            <a:extLst>
              <a:ext uri="{FF2B5EF4-FFF2-40B4-BE49-F238E27FC236}">
                <a16:creationId xmlns:a16="http://schemas.microsoft.com/office/drawing/2014/main" id="{7E4BF813-BF83-3CB8-7B33-93ADD5808612}"/>
              </a:ext>
            </a:extLst>
          </p:cNvPr>
          <p:cNvSpPr/>
          <p:nvPr/>
        </p:nvSpPr>
        <p:spPr>
          <a:xfrm>
            <a:off x="9897858"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6" name="타원 165">
            <a:extLst>
              <a:ext uri="{FF2B5EF4-FFF2-40B4-BE49-F238E27FC236}">
                <a16:creationId xmlns:a16="http://schemas.microsoft.com/office/drawing/2014/main" id="{B35AC9C4-00F9-C750-F8C7-DB70C135D6ED}"/>
              </a:ext>
            </a:extLst>
          </p:cNvPr>
          <p:cNvSpPr/>
          <p:nvPr/>
        </p:nvSpPr>
        <p:spPr>
          <a:xfrm>
            <a:off x="10167123" y="327097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7" name="타원 166">
            <a:extLst>
              <a:ext uri="{FF2B5EF4-FFF2-40B4-BE49-F238E27FC236}">
                <a16:creationId xmlns:a16="http://schemas.microsoft.com/office/drawing/2014/main" id="{7E073080-542A-6E03-C7BF-9ACC4D136BFF}"/>
              </a:ext>
            </a:extLst>
          </p:cNvPr>
          <p:cNvSpPr/>
          <p:nvPr/>
        </p:nvSpPr>
        <p:spPr>
          <a:xfrm>
            <a:off x="7743743"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8" name="타원 167">
            <a:extLst>
              <a:ext uri="{FF2B5EF4-FFF2-40B4-BE49-F238E27FC236}">
                <a16:creationId xmlns:a16="http://schemas.microsoft.com/office/drawing/2014/main" id="{9E5E45A7-F2DD-3D07-16B1-C8AB65624511}"/>
              </a:ext>
            </a:extLst>
          </p:cNvPr>
          <p:cNvSpPr/>
          <p:nvPr/>
        </p:nvSpPr>
        <p:spPr>
          <a:xfrm>
            <a:off x="8013007"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69" name="타원 168">
            <a:extLst>
              <a:ext uri="{FF2B5EF4-FFF2-40B4-BE49-F238E27FC236}">
                <a16:creationId xmlns:a16="http://schemas.microsoft.com/office/drawing/2014/main" id="{E7AAB5D9-96A0-7FE2-ECF0-074BC1F85065}"/>
              </a:ext>
            </a:extLst>
          </p:cNvPr>
          <p:cNvSpPr/>
          <p:nvPr/>
        </p:nvSpPr>
        <p:spPr>
          <a:xfrm>
            <a:off x="8282272"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0" name="타원 169">
            <a:extLst>
              <a:ext uri="{FF2B5EF4-FFF2-40B4-BE49-F238E27FC236}">
                <a16:creationId xmlns:a16="http://schemas.microsoft.com/office/drawing/2014/main" id="{E077C4F1-E0A0-ED93-DAD9-4D0DBE825881}"/>
              </a:ext>
            </a:extLst>
          </p:cNvPr>
          <p:cNvSpPr/>
          <p:nvPr/>
        </p:nvSpPr>
        <p:spPr>
          <a:xfrm>
            <a:off x="8551536"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1" name="타원 170">
            <a:extLst>
              <a:ext uri="{FF2B5EF4-FFF2-40B4-BE49-F238E27FC236}">
                <a16:creationId xmlns:a16="http://schemas.microsoft.com/office/drawing/2014/main" id="{138091ED-8D96-2B97-23EC-2D2CBF6BF995}"/>
              </a:ext>
            </a:extLst>
          </p:cNvPr>
          <p:cNvSpPr/>
          <p:nvPr/>
        </p:nvSpPr>
        <p:spPr>
          <a:xfrm>
            <a:off x="8820801"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2" name="타원 171">
            <a:extLst>
              <a:ext uri="{FF2B5EF4-FFF2-40B4-BE49-F238E27FC236}">
                <a16:creationId xmlns:a16="http://schemas.microsoft.com/office/drawing/2014/main" id="{C3E291B1-4824-320E-E861-F7CC22D56239}"/>
              </a:ext>
            </a:extLst>
          </p:cNvPr>
          <p:cNvSpPr/>
          <p:nvPr/>
        </p:nvSpPr>
        <p:spPr>
          <a:xfrm>
            <a:off x="9090065"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3" name="타원 172">
            <a:extLst>
              <a:ext uri="{FF2B5EF4-FFF2-40B4-BE49-F238E27FC236}">
                <a16:creationId xmlns:a16="http://schemas.microsoft.com/office/drawing/2014/main" id="{75BD9A5B-BF5D-0C63-6A3E-4882D5B9CCA0}"/>
              </a:ext>
            </a:extLst>
          </p:cNvPr>
          <p:cNvSpPr/>
          <p:nvPr/>
        </p:nvSpPr>
        <p:spPr>
          <a:xfrm>
            <a:off x="9359329"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4" name="타원 173">
            <a:extLst>
              <a:ext uri="{FF2B5EF4-FFF2-40B4-BE49-F238E27FC236}">
                <a16:creationId xmlns:a16="http://schemas.microsoft.com/office/drawing/2014/main" id="{A4B2ABE8-0A09-C8DD-0861-BD87C3E17022}"/>
              </a:ext>
            </a:extLst>
          </p:cNvPr>
          <p:cNvSpPr/>
          <p:nvPr/>
        </p:nvSpPr>
        <p:spPr>
          <a:xfrm>
            <a:off x="9628594"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5" name="타원 174">
            <a:extLst>
              <a:ext uri="{FF2B5EF4-FFF2-40B4-BE49-F238E27FC236}">
                <a16:creationId xmlns:a16="http://schemas.microsoft.com/office/drawing/2014/main" id="{3D35FA01-7134-8AE1-8F23-FA37E51194CE}"/>
              </a:ext>
            </a:extLst>
          </p:cNvPr>
          <p:cNvSpPr/>
          <p:nvPr/>
        </p:nvSpPr>
        <p:spPr>
          <a:xfrm>
            <a:off x="9897858"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6" name="타원 175">
            <a:extLst>
              <a:ext uri="{FF2B5EF4-FFF2-40B4-BE49-F238E27FC236}">
                <a16:creationId xmlns:a16="http://schemas.microsoft.com/office/drawing/2014/main" id="{030F2823-264B-201F-0554-A63B1959E7C5}"/>
              </a:ext>
            </a:extLst>
          </p:cNvPr>
          <p:cNvSpPr/>
          <p:nvPr/>
        </p:nvSpPr>
        <p:spPr>
          <a:xfrm>
            <a:off x="10167123" y="356684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7" name="타원 176">
            <a:extLst>
              <a:ext uri="{FF2B5EF4-FFF2-40B4-BE49-F238E27FC236}">
                <a16:creationId xmlns:a16="http://schemas.microsoft.com/office/drawing/2014/main" id="{697FADE0-0EDC-390D-B936-0748BC2FB2E1}"/>
              </a:ext>
            </a:extLst>
          </p:cNvPr>
          <p:cNvSpPr/>
          <p:nvPr/>
        </p:nvSpPr>
        <p:spPr>
          <a:xfrm>
            <a:off x="7743743"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8" name="타원 177">
            <a:extLst>
              <a:ext uri="{FF2B5EF4-FFF2-40B4-BE49-F238E27FC236}">
                <a16:creationId xmlns:a16="http://schemas.microsoft.com/office/drawing/2014/main" id="{9A22F4D8-B632-3EF9-689D-48041457EC90}"/>
              </a:ext>
            </a:extLst>
          </p:cNvPr>
          <p:cNvSpPr/>
          <p:nvPr/>
        </p:nvSpPr>
        <p:spPr>
          <a:xfrm>
            <a:off x="8013007"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79" name="타원 178">
            <a:extLst>
              <a:ext uri="{FF2B5EF4-FFF2-40B4-BE49-F238E27FC236}">
                <a16:creationId xmlns:a16="http://schemas.microsoft.com/office/drawing/2014/main" id="{A7BF69A7-F2A0-3AA4-6C8D-67B4B15EB872}"/>
              </a:ext>
            </a:extLst>
          </p:cNvPr>
          <p:cNvSpPr/>
          <p:nvPr/>
        </p:nvSpPr>
        <p:spPr>
          <a:xfrm>
            <a:off x="8282272"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0" name="타원 179">
            <a:extLst>
              <a:ext uri="{FF2B5EF4-FFF2-40B4-BE49-F238E27FC236}">
                <a16:creationId xmlns:a16="http://schemas.microsoft.com/office/drawing/2014/main" id="{2429572C-7BC0-1B05-D272-AFE6946C1520}"/>
              </a:ext>
            </a:extLst>
          </p:cNvPr>
          <p:cNvSpPr/>
          <p:nvPr/>
        </p:nvSpPr>
        <p:spPr>
          <a:xfrm>
            <a:off x="8551536"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1" name="타원 180">
            <a:extLst>
              <a:ext uri="{FF2B5EF4-FFF2-40B4-BE49-F238E27FC236}">
                <a16:creationId xmlns:a16="http://schemas.microsoft.com/office/drawing/2014/main" id="{A42BF892-B2FB-0D6F-20DC-F9B6B9C8C043}"/>
              </a:ext>
            </a:extLst>
          </p:cNvPr>
          <p:cNvSpPr/>
          <p:nvPr/>
        </p:nvSpPr>
        <p:spPr>
          <a:xfrm>
            <a:off x="8820801"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2" name="타원 181">
            <a:extLst>
              <a:ext uri="{FF2B5EF4-FFF2-40B4-BE49-F238E27FC236}">
                <a16:creationId xmlns:a16="http://schemas.microsoft.com/office/drawing/2014/main" id="{2F5AC4A8-4588-60B9-BC7B-A352D658FA4E}"/>
              </a:ext>
            </a:extLst>
          </p:cNvPr>
          <p:cNvSpPr/>
          <p:nvPr/>
        </p:nvSpPr>
        <p:spPr>
          <a:xfrm>
            <a:off x="9090065"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3" name="타원 182">
            <a:extLst>
              <a:ext uri="{FF2B5EF4-FFF2-40B4-BE49-F238E27FC236}">
                <a16:creationId xmlns:a16="http://schemas.microsoft.com/office/drawing/2014/main" id="{B6796BEF-EEDB-9676-2006-016A799E3371}"/>
              </a:ext>
            </a:extLst>
          </p:cNvPr>
          <p:cNvSpPr/>
          <p:nvPr/>
        </p:nvSpPr>
        <p:spPr>
          <a:xfrm>
            <a:off x="9359329"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4" name="타원 183">
            <a:extLst>
              <a:ext uri="{FF2B5EF4-FFF2-40B4-BE49-F238E27FC236}">
                <a16:creationId xmlns:a16="http://schemas.microsoft.com/office/drawing/2014/main" id="{D8431F0C-78B0-1834-4160-A365F7F2B9C3}"/>
              </a:ext>
            </a:extLst>
          </p:cNvPr>
          <p:cNvSpPr/>
          <p:nvPr/>
        </p:nvSpPr>
        <p:spPr>
          <a:xfrm>
            <a:off x="9628594"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5" name="타원 184">
            <a:extLst>
              <a:ext uri="{FF2B5EF4-FFF2-40B4-BE49-F238E27FC236}">
                <a16:creationId xmlns:a16="http://schemas.microsoft.com/office/drawing/2014/main" id="{7FB6B580-D8FD-0C99-72B9-38A19EC5F5BA}"/>
              </a:ext>
            </a:extLst>
          </p:cNvPr>
          <p:cNvSpPr/>
          <p:nvPr/>
        </p:nvSpPr>
        <p:spPr>
          <a:xfrm>
            <a:off x="9897858"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6" name="타원 185">
            <a:extLst>
              <a:ext uri="{FF2B5EF4-FFF2-40B4-BE49-F238E27FC236}">
                <a16:creationId xmlns:a16="http://schemas.microsoft.com/office/drawing/2014/main" id="{3A6F5B30-90E4-847D-AD3B-23D6AFCC2A9B}"/>
              </a:ext>
            </a:extLst>
          </p:cNvPr>
          <p:cNvSpPr/>
          <p:nvPr/>
        </p:nvSpPr>
        <p:spPr>
          <a:xfrm>
            <a:off x="10167123" y="3862722"/>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7" name="타원 186">
            <a:extLst>
              <a:ext uri="{FF2B5EF4-FFF2-40B4-BE49-F238E27FC236}">
                <a16:creationId xmlns:a16="http://schemas.microsoft.com/office/drawing/2014/main" id="{933CCE98-E2DE-050F-D61D-A9F4B3BCBC91}"/>
              </a:ext>
            </a:extLst>
          </p:cNvPr>
          <p:cNvSpPr/>
          <p:nvPr/>
        </p:nvSpPr>
        <p:spPr>
          <a:xfrm>
            <a:off x="7743743"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8" name="타원 187">
            <a:extLst>
              <a:ext uri="{FF2B5EF4-FFF2-40B4-BE49-F238E27FC236}">
                <a16:creationId xmlns:a16="http://schemas.microsoft.com/office/drawing/2014/main" id="{69B308C3-E625-8CDE-73D8-A85C7E2D39D9}"/>
              </a:ext>
            </a:extLst>
          </p:cNvPr>
          <p:cNvSpPr/>
          <p:nvPr/>
        </p:nvSpPr>
        <p:spPr>
          <a:xfrm>
            <a:off x="8013007"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89" name="타원 188">
            <a:extLst>
              <a:ext uri="{FF2B5EF4-FFF2-40B4-BE49-F238E27FC236}">
                <a16:creationId xmlns:a16="http://schemas.microsoft.com/office/drawing/2014/main" id="{4187B6FC-6E58-C329-C5CA-F2511228D2EC}"/>
              </a:ext>
            </a:extLst>
          </p:cNvPr>
          <p:cNvSpPr/>
          <p:nvPr/>
        </p:nvSpPr>
        <p:spPr>
          <a:xfrm>
            <a:off x="8282272"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0" name="타원 189">
            <a:extLst>
              <a:ext uri="{FF2B5EF4-FFF2-40B4-BE49-F238E27FC236}">
                <a16:creationId xmlns:a16="http://schemas.microsoft.com/office/drawing/2014/main" id="{D4FBFC7C-AD17-8D55-9BDE-F4AD43E64ABB}"/>
              </a:ext>
            </a:extLst>
          </p:cNvPr>
          <p:cNvSpPr/>
          <p:nvPr/>
        </p:nvSpPr>
        <p:spPr>
          <a:xfrm>
            <a:off x="8551536"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1" name="타원 190">
            <a:extLst>
              <a:ext uri="{FF2B5EF4-FFF2-40B4-BE49-F238E27FC236}">
                <a16:creationId xmlns:a16="http://schemas.microsoft.com/office/drawing/2014/main" id="{9D4F8170-401D-626F-27B2-68B27D6BA903}"/>
              </a:ext>
            </a:extLst>
          </p:cNvPr>
          <p:cNvSpPr/>
          <p:nvPr/>
        </p:nvSpPr>
        <p:spPr>
          <a:xfrm>
            <a:off x="8820801"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2" name="타원 191">
            <a:extLst>
              <a:ext uri="{FF2B5EF4-FFF2-40B4-BE49-F238E27FC236}">
                <a16:creationId xmlns:a16="http://schemas.microsoft.com/office/drawing/2014/main" id="{51210117-AE75-A5C1-6B27-03670FC28151}"/>
              </a:ext>
            </a:extLst>
          </p:cNvPr>
          <p:cNvSpPr/>
          <p:nvPr/>
        </p:nvSpPr>
        <p:spPr>
          <a:xfrm>
            <a:off x="9090065"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3" name="타원 192">
            <a:extLst>
              <a:ext uri="{FF2B5EF4-FFF2-40B4-BE49-F238E27FC236}">
                <a16:creationId xmlns:a16="http://schemas.microsoft.com/office/drawing/2014/main" id="{46963119-F72A-3D1F-1BA9-9585F98C1AAD}"/>
              </a:ext>
            </a:extLst>
          </p:cNvPr>
          <p:cNvSpPr/>
          <p:nvPr/>
        </p:nvSpPr>
        <p:spPr>
          <a:xfrm>
            <a:off x="9359329"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4" name="타원 193">
            <a:extLst>
              <a:ext uri="{FF2B5EF4-FFF2-40B4-BE49-F238E27FC236}">
                <a16:creationId xmlns:a16="http://schemas.microsoft.com/office/drawing/2014/main" id="{B879D141-2D91-EDA9-4B03-90DC9ECA8B01}"/>
              </a:ext>
            </a:extLst>
          </p:cNvPr>
          <p:cNvSpPr/>
          <p:nvPr/>
        </p:nvSpPr>
        <p:spPr>
          <a:xfrm>
            <a:off x="9628594"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5" name="타원 194">
            <a:extLst>
              <a:ext uri="{FF2B5EF4-FFF2-40B4-BE49-F238E27FC236}">
                <a16:creationId xmlns:a16="http://schemas.microsoft.com/office/drawing/2014/main" id="{73CB3F7E-A41D-564F-4B04-B7AA0D6D126F}"/>
              </a:ext>
            </a:extLst>
          </p:cNvPr>
          <p:cNvSpPr/>
          <p:nvPr/>
        </p:nvSpPr>
        <p:spPr>
          <a:xfrm>
            <a:off x="9897858"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6" name="타원 195">
            <a:extLst>
              <a:ext uri="{FF2B5EF4-FFF2-40B4-BE49-F238E27FC236}">
                <a16:creationId xmlns:a16="http://schemas.microsoft.com/office/drawing/2014/main" id="{ACA4791F-E1B4-D1B6-CB6F-C24B7AD7CADF}"/>
              </a:ext>
            </a:extLst>
          </p:cNvPr>
          <p:cNvSpPr/>
          <p:nvPr/>
        </p:nvSpPr>
        <p:spPr>
          <a:xfrm>
            <a:off x="10167123" y="4158595"/>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7" name="타원 196">
            <a:extLst>
              <a:ext uri="{FF2B5EF4-FFF2-40B4-BE49-F238E27FC236}">
                <a16:creationId xmlns:a16="http://schemas.microsoft.com/office/drawing/2014/main" id="{1F070066-8FA1-FFDE-6E30-DCFAFF41CA07}"/>
              </a:ext>
            </a:extLst>
          </p:cNvPr>
          <p:cNvSpPr/>
          <p:nvPr/>
        </p:nvSpPr>
        <p:spPr>
          <a:xfrm>
            <a:off x="7743743"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8" name="타원 197">
            <a:extLst>
              <a:ext uri="{FF2B5EF4-FFF2-40B4-BE49-F238E27FC236}">
                <a16:creationId xmlns:a16="http://schemas.microsoft.com/office/drawing/2014/main" id="{DA0D5D8A-16AC-112C-6A2E-75E112FD7828}"/>
              </a:ext>
            </a:extLst>
          </p:cNvPr>
          <p:cNvSpPr/>
          <p:nvPr/>
        </p:nvSpPr>
        <p:spPr>
          <a:xfrm>
            <a:off x="8013007"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199" name="타원 198">
            <a:extLst>
              <a:ext uri="{FF2B5EF4-FFF2-40B4-BE49-F238E27FC236}">
                <a16:creationId xmlns:a16="http://schemas.microsoft.com/office/drawing/2014/main" id="{328DFDBE-A121-5ABB-4F13-D23B13023102}"/>
              </a:ext>
            </a:extLst>
          </p:cNvPr>
          <p:cNvSpPr/>
          <p:nvPr/>
        </p:nvSpPr>
        <p:spPr>
          <a:xfrm>
            <a:off x="8282272"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0" name="타원 199">
            <a:extLst>
              <a:ext uri="{FF2B5EF4-FFF2-40B4-BE49-F238E27FC236}">
                <a16:creationId xmlns:a16="http://schemas.microsoft.com/office/drawing/2014/main" id="{4671D7BC-832B-566F-8E3E-791E8A023B74}"/>
              </a:ext>
            </a:extLst>
          </p:cNvPr>
          <p:cNvSpPr/>
          <p:nvPr/>
        </p:nvSpPr>
        <p:spPr>
          <a:xfrm>
            <a:off x="8551536"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1" name="타원 200">
            <a:extLst>
              <a:ext uri="{FF2B5EF4-FFF2-40B4-BE49-F238E27FC236}">
                <a16:creationId xmlns:a16="http://schemas.microsoft.com/office/drawing/2014/main" id="{DB63D36D-5A42-C20D-2AFE-FE22CBEC48A6}"/>
              </a:ext>
            </a:extLst>
          </p:cNvPr>
          <p:cNvSpPr/>
          <p:nvPr/>
        </p:nvSpPr>
        <p:spPr>
          <a:xfrm>
            <a:off x="8820801"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2" name="타원 201">
            <a:extLst>
              <a:ext uri="{FF2B5EF4-FFF2-40B4-BE49-F238E27FC236}">
                <a16:creationId xmlns:a16="http://schemas.microsoft.com/office/drawing/2014/main" id="{8368422A-B115-145D-BB45-71A86DDC1AB6}"/>
              </a:ext>
            </a:extLst>
          </p:cNvPr>
          <p:cNvSpPr/>
          <p:nvPr/>
        </p:nvSpPr>
        <p:spPr>
          <a:xfrm>
            <a:off x="9090065"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3" name="타원 202">
            <a:extLst>
              <a:ext uri="{FF2B5EF4-FFF2-40B4-BE49-F238E27FC236}">
                <a16:creationId xmlns:a16="http://schemas.microsoft.com/office/drawing/2014/main" id="{E54CBBCF-7C0F-8135-3797-35C94C0227F7}"/>
              </a:ext>
            </a:extLst>
          </p:cNvPr>
          <p:cNvSpPr/>
          <p:nvPr/>
        </p:nvSpPr>
        <p:spPr>
          <a:xfrm>
            <a:off x="9359329"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4" name="타원 203">
            <a:extLst>
              <a:ext uri="{FF2B5EF4-FFF2-40B4-BE49-F238E27FC236}">
                <a16:creationId xmlns:a16="http://schemas.microsoft.com/office/drawing/2014/main" id="{AACF11BF-BA71-4791-DCD7-6A8443E3A423}"/>
              </a:ext>
            </a:extLst>
          </p:cNvPr>
          <p:cNvSpPr/>
          <p:nvPr/>
        </p:nvSpPr>
        <p:spPr>
          <a:xfrm>
            <a:off x="9628594"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5" name="타원 204">
            <a:extLst>
              <a:ext uri="{FF2B5EF4-FFF2-40B4-BE49-F238E27FC236}">
                <a16:creationId xmlns:a16="http://schemas.microsoft.com/office/drawing/2014/main" id="{31F01156-1891-2BB4-9A54-3A7716A6369A}"/>
              </a:ext>
            </a:extLst>
          </p:cNvPr>
          <p:cNvSpPr/>
          <p:nvPr/>
        </p:nvSpPr>
        <p:spPr>
          <a:xfrm>
            <a:off x="9897858"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6" name="타원 205">
            <a:extLst>
              <a:ext uri="{FF2B5EF4-FFF2-40B4-BE49-F238E27FC236}">
                <a16:creationId xmlns:a16="http://schemas.microsoft.com/office/drawing/2014/main" id="{79560FF7-21EF-2B3A-8325-04EA80CB9B6C}"/>
              </a:ext>
            </a:extLst>
          </p:cNvPr>
          <p:cNvSpPr/>
          <p:nvPr/>
        </p:nvSpPr>
        <p:spPr>
          <a:xfrm>
            <a:off x="10167123" y="4454468"/>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7" name="타원 206">
            <a:extLst>
              <a:ext uri="{FF2B5EF4-FFF2-40B4-BE49-F238E27FC236}">
                <a16:creationId xmlns:a16="http://schemas.microsoft.com/office/drawing/2014/main" id="{55A8AE44-7C18-6D7A-16CA-C3A933FF431F}"/>
              </a:ext>
            </a:extLst>
          </p:cNvPr>
          <p:cNvSpPr/>
          <p:nvPr/>
        </p:nvSpPr>
        <p:spPr>
          <a:xfrm>
            <a:off x="7743743"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8" name="타원 207">
            <a:extLst>
              <a:ext uri="{FF2B5EF4-FFF2-40B4-BE49-F238E27FC236}">
                <a16:creationId xmlns:a16="http://schemas.microsoft.com/office/drawing/2014/main" id="{7E88D0AC-16AF-0030-F51B-FA4CDA24C65C}"/>
              </a:ext>
            </a:extLst>
          </p:cNvPr>
          <p:cNvSpPr/>
          <p:nvPr/>
        </p:nvSpPr>
        <p:spPr>
          <a:xfrm>
            <a:off x="8013007"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09" name="타원 208">
            <a:extLst>
              <a:ext uri="{FF2B5EF4-FFF2-40B4-BE49-F238E27FC236}">
                <a16:creationId xmlns:a16="http://schemas.microsoft.com/office/drawing/2014/main" id="{FFF5DF47-A71F-0110-E627-AF3A4830A610}"/>
              </a:ext>
            </a:extLst>
          </p:cNvPr>
          <p:cNvSpPr/>
          <p:nvPr/>
        </p:nvSpPr>
        <p:spPr>
          <a:xfrm>
            <a:off x="8282272"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0" name="타원 209">
            <a:extLst>
              <a:ext uri="{FF2B5EF4-FFF2-40B4-BE49-F238E27FC236}">
                <a16:creationId xmlns:a16="http://schemas.microsoft.com/office/drawing/2014/main" id="{3AC9BCA6-150B-961B-8028-1C33592E3AF8}"/>
              </a:ext>
            </a:extLst>
          </p:cNvPr>
          <p:cNvSpPr/>
          <p:nvPr/>
        </p:nvSpPr>
        <p:spPr>
          <a:xfrm>
            <a:off x="8551536"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1" name="타원 210">
            <a:extLst>
              <a:ext uri="{FF2B5EF4-FFF2-40B4-BE49-F238E27FC236}">
                <a16:creationId xmlns:a16="http://schemas.microsoft.com/office/drawing/2014/main" id="{0A2FCD47-BC00-B959-6084-245DA04B9DD5}"/>
              </a:ext>
            </a:extLst>
          </p:cNvPr>
          <p:cNvSpPr/>
          <p:nvPr/>
        </p:nvSpPr>
        <p:spPr>
          <a:xfrm>
            <a:off x="8820801"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2" name="타원 211">
            <a:extLst>
              <a:ext uri="{FF2B5EF4-FFF2-40B4-BE49-F238E27FC236}">
                <a16:creationId xmlns:a16="http://schemas.microsoft.com/office/drawing/2014/main" id="{6F154087-2564-2D19-2E6B-5EEC2C28D6DA}"/>
              </a:ext>
            </a:extLst>
          </p:cNvPr>
          <p:cNvSpPr/>
          <p:nvPr/>
        </p:nvSpPr>
        <p:spPr>
          <a:xfrm>
            <a:off x="9090065"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3" name="타원 212">
            <a:extLst>
              <a:ext uri="{FF2B5EF4-FFF2-40B4-BE49-F238E27FC236}">
                <a16:creationId xmlns:a16="http://schemas.microsoft.com/office/drawing/2014/main" id="{418BE5D5-6CDC-FA8D-1626-7A943D341CA8}"/>
              </a:ext>
            </a:extLst>
          </p:cNvPr>
          <p:cNvSpPr/>
          <p:nvPr/>
        </p:nvSpPr>
        <p:spPr>
          <a:xfrm>
            <a:off x="9359329"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4" name="타원 213">
            <a:extLst>
              <a:ext uri="{FF2B5EF4-FFF2-40B4-BE49-F238E27FC236}">
                <a16:creationId xmlns:a16="http://schemas.microsoft.com/office/drawing/2014/main" id="{7D81C2CD-0061-E511-FBC8-291929F8A518}"/>
              </a:ext>
            </a:extLst>
          </p:cNvPr>
          <p:cNvSpPr/>
          <p:nvPr/>
        </p:nvSpPr>
        <p:spPr>
          <a:xfrm>
            <a:off x="9628594"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5" name="타원 214">
            <a:extLst>
              <a:ext uri="{FF2B5EF4-FFF2-40B4-BE49-F238E27FC236}">
                <a16:creationId xmlns:a16="http://schemas.microsoft.com/office/drawing/2014/main" id="{8FD742AD-EAB7-0711-B539-A198B10CBEBC}"/>
              </a:ext>
            </a:extLst>
          </p:cNvPr>
          <p:cNvSpPr/>
          <p:nvPr/>
        </p:nvSpPr>
        <p:spPr>
          <a:xfrm>
            <a:off x="9897858"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6" name="타원 215">
            <a:extLst>
              <a:ext uri="{FF2B5EF4-FFF2-40B4-BE49-F238E27FC236}">
                <a16:creationId xmlns:a16="http://schemas.microsoft.com/office/drawing/2014/main" id="{FC0C90FF-8169-08E0-1F42-D1FD290E2E65}"/>
              </a:ext>
            </a:extLst>
          </p:cNvPr>
          <p:cNvSpPr/>
          <p:nvPr/>
        </p:nvSpPr>
        <p:spPr>
          <a:xfrm>
            <a:off x="10167123" y="4750341"/>
            <a:ext cx="216810" cy="2168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17" name="TextBox 216">
            <a:extLst>
              <a:ext uri="{FF2B5EF4-FFF2-40B4-BE49-F238E27FC236}">
                <a16:creationId xmlns:a16="http://schemas.microsoft.com/office/drawing/2014/main" id="{DA90000C-BE38-F7A7-A46A-2AC674B47F37}"/>
              </a:ext>
            </a:extLst>
          </p:cNvPr>
          <p:cNvSpPr txBox="1"/>
          <p:nvPr/>
        </p:nvSpPr>
        <p:spPr>
          <a:xfrm>
            <a:off x="8653309" y="5597989"/>
            <a:ext cx="821059" cy="461665"/>
          </a:xfrm>
          <a:prstGeom prst="rect">
            <a:avLst/>
          </a:prstGeom>
          <a:noFill/>
        </p:spPr>
        <p:txBody>
          <a:bodyPr wrap="none" rtlCol="0">
            <a:spAutoFit/>
          </a:bodyPr>
          <a:lstStyle/>
          <a:p>
            <a:pPr algn="ctr"/>
            <a:r>
              <a:rPr lang="en-US" altLang="ko-KR" sz="2400" dirty="0">
                <a:solidFill>
                  <a:srgbClr val="3D3D3D"/>
                </a:solidFill>
                <a:latin typeface="현대하모니 M" panose="02020603020101020101" pitchFamily="18" charset="-127"/>
                <a:ea typeface="현대하모니 M" panose="02020603020101020101" pitchFamily="18" charset="-127"/>
              </a:rPr>
              <a:t>62%</a:t>
            </a:r>
            <a:endParaRPr lang="ko-KR" altLang="en-US" sz="2400" dirty="0">
              <a:solidFill>
                <a:srgbClr val="3D3D3D"/>
              </a:solidFill>
              <a:latin typeface="현대하모니 M" panose="02020603020101020101" pitchFamily="18" charset="-127"/>
              <a:ea typeface="현대하모니 M" panose="02020603020101020101" pitchFamily="18" charset="-127"/>
            </a:endParaRPr>
          </a:p>
        </p:txBody>
      </p:sp>
      <p:cxnSp>
        <p:nvCxnSpPr>
          <p:cNvPr id="218" name="직선 연결선 217">
            <a:extLst>
              <a:ext uri="{FF2B5EF4-FFF2-40B4-BE49-F238E27FC236}">
                <a16:creationId xmlns:a16="http://schemas.microsoft.com/office/drawing/2014/main" id="{EEE8C14F-EE2D-552C-E44A-E10D4AC05D9D}"/>
              </a:ext>
            </a:extLst>
          </p:cNvPr>
          <p:cNvCxnSpPr/>
          <p:nvPr/>
        </p:nvCxnSpPr>
        <p:spPr>
          <a:xfrm>
            <a:off x="8784438" y="5401364"/>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9" name="직사각형 218">
            <a:extLst>
              <a:ext uri="{FF2B5EF4-FFF2-40B4-BE49-F238E27FC236}">
                <a16:creationId xmlns:a16="http://schemas.microsoft.com/office/drawing/2014/main" id="{A681C74D-C19C-666E-67DA-1FAB5378530A}"/>
              </a:ext>
            </a:extLst>
          </p:cNvPr>
          <p:cNvSpPr/>
          <p:nvPr/>
        </p:nvSpPr>
        <p:spPr>
          <a:xfrm>
            <a:off x="6665721" y="1383496"/>
            <a:ext cx="668244" cy="6682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220" name="TextBox 219">
            <a:extLst>
              <a:ext uri="{FF2B5EF4-FFF2-40B4-BE49-F238E27FC236}">
                <a16:creationId xmlns:a16="http://schemas.microsoft.com/office/drawing/2014/main" id="{B072F1F6-3020-92B9-F1F5-5E56ECB76550}"/>
              </a:ext>
            </a:extLst>
          </p:cNvPr>
          <p:cNvSpPr txBox="1"/>
          <p:nvPr/>
        </p:nvSpPr>
        <p:spPr>
          <a:xfrm>
            <a:off x="6776064" y="1425231"/>
            <a:ext cx="447558" cy="584775"/>
          </a:xfrm>
          <a:prstGeom prst="rect">
            <a:avLst/>
          </a:prstGeom>
          <a:solidFill>
            <a:schemeClr val="accent6"/>
          </a:solidFill>
        </p:spPr>
        <p:txBody>
          <a:bodyPr wrap="none" rtlCol="0">
            <a:spAutoFit/>
          </a:bodyPr>
          <a:lstStyle/>
          <a:p>
            <a:pPr algn="ctr"/>
            <a:r>
              <a:rPr lang="en-US" altLang="ko-KR" sz="3200" b="1" dirty="0">
                <a:solidFill>
                  <a:schemeClr val="bg1"/>
                </a:solidFill>
                <a:latin typeface="현대하모니 M" panose="02020603020101020101" pitchFamily="18" charset="-127"/>
                <a:ea typeface="현대하모니 M" panose="02020603020101020101" pitchFamily="18" charset="-127"/>
              </a:rPr>
              <a:t>B</a:t>
            </a:r>
            <a:endParaRPr lang="ko-KR" altLang="en-US" sz="3200" b="1" dirty="0">
              <a:solidFill>
                <a:schemeClr val="bg1"/>
              </a:solidFill>
              <a:latin typeface="현대하모니 M" panose="02020603020101020101" pitchFamily="18" charset="-127"/>
              <a:ea typeface="현대하모니 M" panose="02020603020101020101" pitchFamily="18" charset="-127"/>
            </a:endParaRPr>
          </a:p>
        </p:txBody>
      </p:sp>
      <p:sp>
        <p:nvSpPr>
          <p:cNvPr id="7" name="직사각형 6">
            <a:extLst>
              <a:ext uri="{FF2B5EF4-FFF2-40B4-BE49-F238E27FC236}">
                <a16:creationId xmlns:a16="http://schemas.microsoft.com/office/drawing/2014/main" id="{74C0BAAF-74D1-280C-4785-FE62E219261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7577BA4-46E6-9AB3-5999-B14D1FBF9868}"/>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0" name="TextBox 9">
            <a:extLst>
              <a:ext uri="{FF2B5EF4-FFF2-40B4-BE49-F238E27FC236}">
                <a16:creationId xmlns:a16="http://schemas.microsoft.com/office/drawing/2014/main" id="{6CECA008-759F-7EEC-EE42-F05D40F77337}"/>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06833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60157-375F-77C4-042E-8AA7066F85B7}"/>
              </a:ext>
            </a:extLst>
          </p:cNvPr>
          <p:cNvSpPr txBox="1"/>
          <p:nvPr/>
        </p:nvSpPr>
        <p:spPr>
          <a:xfrm>
            <a:off x="891690" y="1851645"/>
            <a:ext cx="10408619" cy="3154710"/>
          </a:xfrm>
          <a:prstGeom prst="rect">
            <a:avLst/>
          </a:prstGeom>
          <a:noFill/>
        </p:spPr>
        <p:txBody>
          <a:bodyPr wrap="none" rtlCol="0">
            <a:spAutoFit/>
          </a:bodyPr>
          <a:lstStyle/>
          <a:p>
            <a:pPr algn="ctr"/>
            <a:r>
              <a:rPr lang="en-US" altLang="ko-KR" sz="19900" b="1" dirty="0">
                <a:solidFill>
                  <a:schemeClr val="tx1">
                    <a:lumMod val="75000"/>
                    <a:lumOff val="25000"/>
                  </a:schemeClr>
                </a:solidFill>
              </a:rPr>
              <a:t>[              ]</a:t>
            </a:r>
            <a:endParaRPr lang="ko-KR" altLang="en-US" sz="19900" b="1" dirty="0">
              <a:solidFill>
                <a:schemeClr val="tx1">
                  <a:lumMod val="75000"/>
                  <a:lumOff val="25000"/>
                </a:schemeClr>
              </a:solidFill>
            </a:endParaRPr>
          </a:p>
        </p:txBody>
      </p:sp>
      <p:sp>
        <p:nvSpPr>
          <p:cNvPr id="5" name="타원 4">
            <a:extLst>
              <a:ext uri="{FF2B5EF4-FFF2-40B4-BE49-F238E27FC236}">
                <a16:creationId xmlns:a16="http://schemas.microsoft.com/office/drawing/2014/main" id="{688F52EE-A2D3-C0C4-6F96-96D2ABDFD09F}"/>
              </a:ext>
            </a:extLst>
          </p:cNvPr>
          <p:cNvSpPr/>
          <p:nvPr/>
        </p:nvSpPr>
        <p:spPr>
          <a:xfrm>
            <a:off x="3854605" y="1527718"/>
            <a:ext cx="4482790" cy="4482790"/>
          </a:xfrm>
          <a:prstGeom prst="ellipse">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FE6519DB-A69A-7603-5B35-0E36F6ACAE65}"/>
              </a:ext>
            </a:extLst>
          </p:cNvPr>
          <p:cNvSpPr txBox="1"/>
          <p:nvPr/>
        </p:nvSpPr>
        <p:spPr>
          <a:xfrm>
            <a:off x="4055855" y="3352052"/>
            <a:ext cx="4100803" cy="923330"/>
          </a:xfrm>
          <a:prstGeom prst="rect">
            <a:avLst/>
          </a:prstGeom>
          <a:noFill/>
        </p:spPr>
        <p:txBody>
          <a:bodyPr wrap="none" rtlCol="0">
            <a:spAutoFit/>
          </a:bodyPr>
          <a:lstStyle/>
          <a:p>
            <a:pPr algn="ctr"/>
            <a:r>
              <a:rPr lang="en-US" altLang="ko-KR" sz="5400" b="1" dirty="0">
                <a:solidFill>
                  <a:schemeClr val="bg1"/>
                </a:solidFill>
              </a:rPr>
              <a:t>#KEYWORD</a:t>
            </a:r>
            <a:endParaRPr lang="ko-KR" altLang="en-US" sz="5400" b="1" dirty="0">
              <a:solidFill>
                <a:schemeClr val="bg1"/>
              </a:solidFill>
            </a:endParaRPr>
          </a:p>
        </p:txBody>
      </p:sp>
      <p:sp>
        <p:nvSpPr>
          <p:cNvPr id="7" name="직사각형 6">
            <a:extLst>
              <a:ext uri="{FF2B5EF4-FFF2-40B4-BE49-F238E27FC236}">
                <a16:creationId xmlns:a16="http://schemas.microsoft.com/office/drawing/2014/main" id="{51479557-CD96-C804-89CA-50E47582E06D}"/>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8B10454-ACF2-7C5B-2F81-3D452C4846BC}"/>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E4E046A0-FFB4-64CE-2CB2-3F088FC4866D}"/>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89391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F080C199-243B-2784-BC1B-E113C02E4C39}"/>
              </a:ext>
            </a:extLst>
          </p:cNvPr>
          <p:cNvSpPr/>
          <p:nvPr/>
        </p:nvSpPr>
        <p:spPr>
          <a:xfrm>
            <a:off x="404181" y="1447832"/>
            <a:ext cx="5551407" cy="480515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9" name="모서리가 둥근 직사각형 39">
            <a:extLst>
              <a:ext uri="{FF2B5EF4-FFF2-40B4-BE49-F238E27FC236}">
                <a16:creationId xmlns:a16="http://schemas.microsoft.com/office/drawing/2014/main" id="{0277221B-9258-1108-4CB2-F2A54B87031B}"/>
              </a:ext>
            </a:extLst>
          </p:cNvPr>
          <p:cNvSpPr/>
          <p:nvPr/>
        </p:nvSpPr>
        <p:spPr>
          <a:xfrm>
            <a:off x="709921" y="5523674"/>
            <a:ext cx="4922902" cy="396095"/>
          </a:xfrm>
          <a:prstGeom prst="roundRect">
            <a:avLst>
              <a:gd name="adj" fmla="val 50000"/>
            </a:avLst>
          </a:prstGeom>
          <a:pattFill prst="dkUpDiag">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nvGrpSpPr>
          <p:cNvPr id="10" name="그룹 9">
            <a:extLst>
              <a:ext uri="{FF2B5EF4-FFF2-40B4-BE49-F238E27FC236}">
                <a16:creationId xmlns:a16="http://schemas.microsoft.com/office/drawing/2014/main" id="{FDCE7FDD-6633-0309-363E-9B3A43D4394A}"/>
              </a:ext>
            </a:extLst>
          </p:cNvPr>
          <p:cNvGrpSpPr/>
          <p:nvPr/>
        </p:nvGrpSpPr>
        <p:grpSpPr>
          <a:xfrm>
            <a:off x="709921" y="5523674"/>
            <a:ext cx="2049928" cy="396095"/>
            <a:chOff x="1061545" y="3608990"/>
            <a:chExt cx="3366997" cy="735724"/>
          </a:xfrm>
          <a:solidFill>
            <a:schemeClr val="accent3">
              <a:lumMod val="90000"/>
            </a:schemeClr>
          </a:solidFill>
        </p:grpSpPr>
        <p:sp>
          <p:nvSpPr>
            <p:cNvPr id="13" name="모서리가 둥근 직사각형 61">
              <a:extLst>
                <a:ext uri="{FF2B5EF4-FFF2-40B4-BE49-F238E27FC236}">
                  <a16:creationId xmlns:a16="http://schemas.microsoft.com/office/drawing/2014/main" id="{B21A66E3-3C07-F6D6-E2BD-12F7C4604A93}"/>
                </a:ext>
              </a:extLst>
            </p:cNvPr>
            <p:cNvSpPr/>
            <p:nvPr/>
          </p:nvSpPr>
          <p:spPr>
            <a:xfrm>
              <a:off x="1061545" y="3608990"/>
              <a:ext cx="3061642" cy="73572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14" name="직사각형 13">
              <a:extLst>
                <a:ext uri="{FF2B5EF4-FFF2-40B4-BE49-F238E27FC236}">
                  <a16:creationId xmlns:a16="http://schemas.microsoft.com/office/drawing/2014/main" id="{A9B74AFA-6E39-2207-7D21-5022BDC1DCDE}"/>
                </a:ext>
              </a:extLst>
            </p:cNvPr>
            <p:cNvSpPr/>
            <p:nvPr/>
          </p:nvSpPr>
          <p:spPr>
            <a:xfrm>
              <a:off x="1524002" y="3608990"/>
              <a:ext cx="2904540" cy="735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sp>
        <p:nvSpPr>
          <p:cNvPr id="16" name="모서리가 둥근 직사각형 44">
            <a:extLst>
              <a:ext uri="{FF2B5EF4-FFF2-40B4-BE49-F238E27FC236}">
                <a16:creationId xmlns:a16="http://schemas.microsoft.com/office/drawing/2014/main" id="{3C87304F-418B-7945-C3B8-B833C3D75C26}"/>
              </a:ext>
            </a:extLst>
          </p:cNvPr>
          <p:cNvSpPr/>
          <p:nvPr/>
        </p:nvSpPr>
        <p:spPr>
          <a:xfrm>
            <a:off x="709921" y="2241244"/>
            <a:ext cx="4922902" cy="396095"/>
          </a:xfrm>
          <a:prstGeom prst="roundRect">
            <a:avLst>
              <a:gd name="adj" fmla="val 50000"/>
            </a:avLst>
          </a:prstGeom>
          <a:pattFill prst="dkUpDiag">
            <a:fgClr>
              <a:schemeClr val="accent3">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nvGrpSpPr>
          <p:cNvPr id="221" name="그룹 220">
            <a:extLst>
              <a:ext uri="{FF2B5EF4-FFF2-40B4-BE49-F238E27FC236}">
                <a16:creationId xmlns:a16="http://schemas.microsoft.com/office/drawing/2014/main" id="{0F9C1884-6835-CBAB-D3C2-88010727DFD6}"/>
              </a:ext>
            </a:extLst>
          </p:cNvPr>
          <p:cNvGrpSpPr/>
          <p:nvPr/>
        </p:nvGrpSpPr>
        <p:grpSpPr>
          <a:xfrm>
            <a:off x="709921" y="2241244"/>
            <a:ext cx="3702586" cy="396095"/>
            <a:chOff x="1061545" y="3608990"/>
            <a:chExt cx="6081477" cy="735724"/>
          </a:xfrm>
          <a:solidFill>
            <a:schemeClr val="accent3"/>
          </a:solidFill>
        </p:grpSpPr>
        <p:sp>
          <p:nvSpPr>
            <p:cNvPr id="222" name="모서리가 둥근 직사각형 58">
              <a:extLst>
                <a:ext uri="{FF2B5EF4-FFF2-40B4-BE49-F238E27FC236}">
                  <a16:creationId xmlns:a16="http://schemas.microsoft.com/office/drawing/2014/main" id="{21160E53-B4C2-7989-0DCF-05683F9F7E09}"/>
                </a:ext>
              </a:extLst>
            </p:cNvPr>
            <p:cNvSpPr/>
            <p:nvPr/>
          </p:nvSpPr>
          <p:spPr>
            <a:xfrm>
              <a:off x="1061545" y="3608990"/>
              <a:ext cx="3964803" cy="7357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223" name="직사각형 222">
              <a:extLst>
                <a:ext uri="{FF2B5EF4-FFF2-40B4-BE49-F238E27FC236}">
                  <a16:creationId xmlns:a16="http://schemas.microsoft.com/office/drawing/2014/main" id="{7004C4E5-49ED-D029-08EB-FD042D1221A4}"/>
                </a:ext>
              </a:extLst>
            </p:cNvPr>
            <p:cNvSpPr/>
            <p:nvPr/>
          </p:nvSpPr>
          <p:spPr>
            <a:xfrm>
              <a:off x="1524001" y="3608990"/>
              <a:ext cx="5619021" cy="735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sp>
        <p:nvSpPr>
          <p:cNvPr id="224" name="모서리가 둥근 직사각형 46">
            <a:extLst>
              <a:ext uri="{FF2B5EF4-FFF2-40B4-BE49-F238E27FC236}">
                <a16:creationId xmlns:a16="http://schemas.microsoft.com/office/drawing/2014/main" id="{27D21BCB-FE3C-14E8-E257-ACCE4142269B}"/>
              </a:ext>
            </a:extLst>
          </p:cNvPr>
          <p:cNvSpPr/>
          <p:nvPr/>
        </p:nvSpPr>
        <p:spPr>
          <a:xfrm>
            <a:off x="709921" y="3953217"/>
            <a:ext cx="4922902" cy="396095"/>
          </a:xfrm>
          <a:prstGeom prst="roundRect">
            <a:avLst>
              <a:gd name="adj" fmla="val 50000"/>
            </a:avLst>
          </a:prstGeom>
          <a:pattFill prst="dkUpDiag">
            <a:fgClr>
              <a:srgbClr val="FCF2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nvGrpSpPr>
          <p:cNvPr id="225" name="그룹 224">
            <a:extLst>
              <a:ext uri="{FF2B5EF4-FFF2-40B4-BE49-F238E27FC236}">
                <a16:creationId xmlns:a16="http://schemas.microsoft.com/office/drawing/2014/main" id="{781CE9AC-6F34-3FE9-016A-AD1E125A87F7}"/>
              </a:ext>
            </a:extLst>
          </p:cNvPr>
          <p:cNvGrpSpPr/>
          <p:nvPr/>
        </p:nvGrpSpPr>
        <p:grpSpPr>
          <a:xfrm>
            <a:off x="709921" y="3953217"/>
            <a:ext cx="3094124" cy="396095"/>
            <a:chOff x="2438787" y="2279645"/>
            <a:chExt cx="4584472" cy="536896"/>
          </a:xfrm>
          <a:solidFill>
            <a:schemeClr val="accent4"/>
          </a:solidFill>
        </p:grpSpPr>
        <p:sp>
          <p:nvSpPr>
            <p:cNvPr id="226" name="모서리가 둥근 직사각형 56">
              <a:extLst>
                <a:ext uri="{FF2B5EF4-FFF2-40B4-BE49-F238E27FC236}">
                  <a16:creationId xmlns:a16="http://schemas.microsoft.com/office/drawing/2014/main" id="{44920DF6-DE6A-31E3-9C83-494F812342A4}"/>
                </a:ext>
              </a:extLst>
            </p:cNvPr>
            <p:cNvSpPr/>
            <p:nvPr/>
          </p:nvSpPr>
          <p:spPr>
            <a:xfrm>
              <a:off x="2438787" y="2279645"/>
              <a:ext cx="4455587" cy="5368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227" name="직사각형 226">
              <a:extLst>
                <a:ext uri="{FF2B5EF4-FFF2-40B4-BE49-F238E27FC236}">
                  <a16:creationId xmlns:a16="http://schemas.microsoft.com/office/drawing/2014/main" id="{3D405546-B961-6D64-CE89-E74ED44D66C8}"/>
                </a:ext>
              </a:extLst>
            </p:cNvPr>
            <p:cNvSpPr/>
            <p:nvPr/>
          </p:nvSpPr>
          <p:spPr>
            <a:xfrm>
              <a:off x="2855961" y="2279645"/>
              <a:ext cx="4167298" cy="5368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sp>
        <p:nvSpPr>
          <p:cNvPr id="228" name="TextBox 227">
            <a:extLst>
              <a:ext uri="{FF2B5EF4-FFF2-40B4-BE49-F238E27FC236}">
                <a16:creationId xmlns:a16="http://schemas.microsoft.com/office/drawing/2014/main" id="{A6736A66-A658-6AFA-DE8F-08CEC3602FA3}"/>
              </a:ext>
            </a:extLst>
          </p:cNvPr>
          <p:cNvSpPr txBox="1"/>
          <p:nvPr/>
        </p:nvSpPr>
        <p:spPr>
          <a:xfrm>
            <a:off x="3384415" y="3385403"/>
            <a:ext cx="677548" cy="307777"/>
          </a:xfrm>
          <a:prstGeom prst="rect">
            <a:avLst/>
          </a:prstGeom>
          <a:noFill/>
        </p:spPr>
        <p:txBody>
          <a:bodyPr wrap="square" rtlCol="0">
            <a:spAutoFit/>
          </a:bodyPr>
          <a:lstStyle/>
          <a:p>
            <a:pPr algn="ctr"/>
            <a:r>
              <a:rPr lang="en-US" altLang="ko-KR" sz="1400" b="1" dirty="0">
                <a:solidFill>
                  <a:schemeClr val="tx1">
                    <a:lumMod val="50000"/>
                    <a:lumOff val="50000"/>
                  </a:schemeClr>
                </a:solidFill>
                <a:latin typeface="현대하모니 M" panose="02020603020101020101" pitchFamily="18" charset="-127"/>
                <a:ea typeface="현대하모니 M" panose="02020603020101020101" pitchFamily="18" charset="-127"/>
              </a:rPr>
              <a:t>62.9</a:t>
            </a:r>
            <a:endParaRPr lang="ko-KR" altLang="en-US" sz="1400" b="1" dirty="0">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29" name="이등변 삼각형 228">
            <a:extLst>
              <a:ext uri="{FF2B5EF4-FFF2-40B4-BE49-F238E27FC236}">
                <a16:creationId xmlns:a16="http://schemas.microsoft.com/office/drawing/2014/main" id="{E752B1A0-BA72-FB11-BF35-1A391018BA23}"/>
              </a:ext>
            </a:extLst>
          </p:cNvPr>
          <p:cNvSpPr/>
          <p:nvPr/>
        </p:nvSpPr>
        <p:spPr>
          <a:xfrm flipV="1">
            <a:off x="3743174" y="3744585"/>
            <a:ext cx="112299" cy="10582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30" name="TextBox 229">
            <a:extLst>
              <a:ext uri="{FF2B5EF4-FFF2-40B4-BE49-F238E27FC236}">
                <a16:creationId xmlns:a16="http://schemas.microsoft.com/office/drawing/2014/main" id="{28735AB8-D03F-48E2-E764-367AD7E96687}"/>
              </a:ext>
            </a:extLst>
          </p:cNvPr>
          <p:cNvSpPr txBox="1"/>
          <p:nvPr/>
        </p:nvSpPr>
        <p:spPr>
          <a:xfrm>
            <a:off x="4007994" y="1683249"/>
            <a:ext cx="663728" cy="307777"/>
          </a:xfrm>
          <a:prstGeom prst="rect">
            <a:avLst/>
          </a:prstGeom>
          <a:noFill/>
        </p:spPr>
        <p:txBody>
          <a:bodyPr wrap="square" rtlCol="0">
            <a:spAutoFit/>
          </a:bodyPr>
          <a:lstStyle/>
          <a:p>
            <a:pPr algn="ctr"/>
            <a:r>
              <a:rPr lang="en-US" altLang="ko-KR" sz="1400" b="1" dirty="0">
                <a:solidFill>
                  <a:schemeClr val="tx1">
                    <a:lumMod val="50000"/>
                    <a:lumOff val="50000"/>
                  </a:schemeClr>
                </a:solidFill>
                <a:latin typeface="현대하모니 M" panose="02020603020101020101" pitchFamily="18" charset="-127"/>
                <a:ea typeface="현대하모니 M" panose="02020603020101020101" pitchFamily="18" charset="-127"/>
              </a:rPr>
              <a:t>75.2</a:t>
            </a:r>
            <a:endParaRPr lang="ko-KR" altLang="en-US" sz="1400" b="1" dirty="0">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31" name="이등변 삼각형 230">
            <a:extLst>
              <a:ext uri="{FF2B5EF4-FFF2-40B4-BE49-F238E27FC236}">
                <a16:creationId xmlns:a16="http://schemas.microsoft.com/office/drawing/2014/main" id="{09113842-DFA3-A0EA-0540-069CEA4A1916}"/>
              </a:ext>
            </a:extLst>
          </p:cNvPr>
          <p:cNvSpPr/>
          <p:nvPr/>
        </p:nvSpPr>
        <p:spPr>
          <a:xfrm flipV="1">
            <a:off x="4358065" y="1997698"/>
            <a:ext cx="112299" cy="10582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32" name="TextBox 231">
            <a:extLst>
              <a:ext uri="{FF2B5EF4-FFF2-40B4-BE49-F238E27FC236}">
                <a16:creationId xmlns:a16="http://schemas.microsoft.com/office/drawing/2014/main" id="{40F14839-D109-B537-0C0F-CF96B4C543CD}"/>
              </a:ext>
            </a:extLst>
          </p:cNvPr>
          <p:cNvSpPr txBox="1"/>
          <p:nvPr/>
        </p:nvSpPr>
        <p:spPr>
          <a:xfrm>
            <a:off x="2387600" y="4984730"/>
            <a:ext cx="612399" cy="307777"/>
          </a:xfrm>
          <a:prstGeom prst="rect">
            <a:avLst/>
          </a:prstGeom>
          <a:noFill/>
        </p:spPr>
        <p:txBody>
          <a:bodyPr wrap="square" rtlCol="0">
            <a:spAutoFit/>
          </a:bodyPr>
          <a:lstStyle/>
          <a:p>
            <a:pPr algn="ctr"/>
            <a:r>
              <a:rPr lang="en-US" altLang="ko-KR" sz="1400" b="1" dirty="0">
                <a:solidFill>
                  <a:schemeClr val="tx1">
                    <a:lumMod val="50000"/>
                    <a:lumOff val="50000"/>
                  </a:schemeClr>
                </a:solidFill>
                <a:latin typeface="현대하모니 M" panose="02020603020101020101" pitchFamily="18" charset="-127"/>
                <a:ea typeface="현대하모니 M" panose="02020603020101020101" pitchFamily="18" charset="-127"/>
              </a:rPr>
              <a:t>41.7</a:t>
            </a:r>
            <a:endParaRPr lang="ko-KR" altLang="en-US" sz="1400" b="1" dirty="0">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33" name="이등변 삼각형 232">
            <a:extLst>
              <a:ext uri="{FF2B5EF4-FFF2-40B4-BE49-F238E27FC236}">
                <a16:creationId xmlns:a16="http://schemas.microsoft.com/office/drawing/2014/main" id="{A9DF1F9D-E156-8EB5-2D4E-EDA3578EBDA3}"/>
              </a:ext>
            </a:extLst>
          </p:cNvPr>
          <p:cNvSpPr/>
          <p:nvPr/>
        </p:nvSpPr>
        <p:spPr>
          <a:xfrm flipV="1">
            <a:off x="2705407" y="5280129"/>
            <a:ext cx="112299" cy="10582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latin typeface="현대하모니 M" panose="02020603020101020101" pitchFamily="18" charset="-127"/>
              <a:ea typeface="현대하모니 M" panose="02020603020101020101" pitchFamily="18" charset="-127"/>
            </a:endParaRPr>
          </a:p>
        </p:txBody>
      </p:sp>
      <p:sp>
        <p:nvSpPr>
          <p:cNvPr id="234" name="직사각형 233">
            <a:extLst>
              <a:ext uri="{FF2B5EF4-FFF2-40B4-BE49-F238E27FC236}">
                <a16:creationId xmlns:a16="http://schemas.microsoft.com/office/drawing/2014/main" id="{0A991C76-6EFD-4413-46AB-B02A8790E8D0}"/>
              </a:ext>
            </a:extLst>
          </p:cNvPr>
          <p:cNvSpPr/>
          <p:nvPr/>
        </p:nvSpPr>
        <p:spPr>
          <a:xfrm>
            <a:off x="6253007" y="1401075"/>
            <a:ext cx="5534812" cy="1417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직사각형 234">
            <a:extLst>
              <a:ext uri="{FF2B5EF4-FFF2-40B4-BE49-F238E27FC236}">
                <a16:creationId xmlns:a16="http://schemas.microsoft.com/office/drawing/2014/main" id="{1410D703-7A21-4D21-BC92-8F0EEC0937D6}"/>
              </a:ext>
            </a:extLst>
          </p:cNvPr>
          <p:cNvSpPr/>
          <p:nvPr/>
        </p:nvSpPr>
        <p:spPr>
          <a:xfrm>
            <a:off x="6261305" y="3095025"/>
            <a:ext cx="5534812" cy="1417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 name="직사각형 235">
            <a:extLst>
              <a:ext uri="{FF2B5EF4-FFF2-40B4-BE49-F238E27FC236}">
                <a16:creationId xmlns:a16="http://schemas.microsoft.com/office/drawing/2014/main" id="{F23323DA-8B4E-2B59-0310-1AC9C890CCB3}"/>
              </a:ext>
            </a:extLst>
          </p:cNvPr>
          <p:cNvSpPr/>
          <p:nvPr/>
        </p:nvSpPr>
        <p:spPr>
          <a:xfrm>
            <a:off x="6269600" y="4788975"/>
            <a:ext cx="5534812" cy="1417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직사각형 236">
            <a:extLst>
              <a:ext uri="{FF2B5EF4-FFF2-40B4-BE49-F238E27FC236}">
                <a16:creationId xmlns:a16="http://schemas.microsoft.com/office/drawing/2014/main" id="{76F72313-A917-DF39-B3A4-E72DEE53E82C}"/>
              </a:ext>
            </a:extLst>
          </p:cNvPr>
          <p:cNvSpPr/>
          <p:nvPr/>
        </p:nvSpPr>
        <p:spPr>
          <a:xfrm>
            <a:off x="6253005" y="1401075"/>
            <a:ext cx="1003659" cy="14172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238" name="직사각형 237">
            <a:extLst>
              <a:ext uri="{FF2B5EF4-FFF2-40B4-BE49-F238E27FC236}">
                <a16:creationId xmlns:a16="http://schemas.microsoft.com/office/drawing/2014/main" id="{51008F8F-9D68-8A2A-9CF3-C6325C3E0919}"/>
              </a:ext>
            </a:extLst>
          </p:cNvPr>
          <p:cNvSpPr/>
          <p:nvPr/>
        </p:nvSpPr>
        <p:spPr>
          <a:xfrm>
            <a:off x="6253005" y="3095025"/>
            <a:ext cx="1003659" cy="14172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239" name="직사각형 238">
            <a:extLst>
              <a:ext uri="{FF2B5EF4-FFF2-40B4-BE49-F238E27FC236}">
                <a16:creationId xmlns:a16="http://schemas.microsoft.com/office/drawing/2014/main" id="{11A54B2D-CD38-5229-7B0A-BB4D21D406E0}"/>
              </a:ext>
            </a:extLst>
          </p:cNvPr>
          <p:cNvSpPr/>
          <p:nvPr/>
        </p:nvSpPr>
        <p:spPr>
          <a:xfrm>
            <a:off x="6253005" y="4788975"/>
            <a:ext cx="1003659" cy="14172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240" name="TextBox 239">
            <a:extLst>
              <a:ext uri="{FF2B5EF4-FFF2-40B4-BE49-F238E27FC236}">
                <a16:creationId xmlns:a16="http://schemas.microsoft.com/office/drawing/2014/main" id="{ADB4815C-6267-8004-48E5-FB062CD40BBB}"/>
              </a:ext>
            </a:extLst>
          </p:cNvPr>
          <p:cNvSpPr txBox="1"/>
          <p:nvPr/>
        </p:nvSpPr>
        <p:spPr>
          <a:xfrm>
            <a:off x="6487955" y="1736558"/>
            <a:ext cx="552018" cy="707886"/>
          </a:xfrm>
          <a:prstGeom prst="rect">
            <a:avLst/>
          </a:prstGeom>
          <a:noFill/>
        </p:spPr>
        <p:txBody>
          <a:bodyPr wrap="square" rtlCol="0">
            <a:spAutoFit/>
          </a:bodyPr>
          <a:lstStyle/>
          <a:p>
            <a:pPr algn="ctr"/>
            <a:r>
              <a:rPr lang="en-US" altLang="ko-KR" sz="4000" dirty="0">
                <a:solidFill>
                  <a:schemeClr val="bg1"/>
                </a:solidFill>
                <a:latin typeface="현대하모니 M" panose="02020603020101020101" pitchFamily="18" charset="-127"/>
                <a:ea typeface="현대하모니 M" panose="02020603020101020101" pitchFamily="18" charset="-127"/>
              </a:rPr>
              <a:t>A</a:t>
            </a:r>
            <a:endParaRPr lang="ko-KR" altLang="en-US" sz="4000" dirty="0">
              <a:solidFill>
                <a:schemeClr val="bg1"/>
              </a:solidFill>
              <a:latin typeface="현대하모니 M" panose="02020603020101020101" pitchFamily="18" charset="-127"/>
              <a:ea typeface="현대하모니 M" panose="02020603020101020101" pitchFamily="18" charset="-127"/>
            </a:endParaRPr>
          </a:p>
        </p:txBody>
      </p:sp>
      <p:sp>
        <p:nvSpPr>
          <p:cNvPr id="241" name="TextBox 240">
            <a:extLst>
              <a:ext uri="{FF2B5EF4-FFF2-40B4-BE49-F238E27FC236}">
                <a16:creationId xmlns:a16="http://schemas.microsoft.com/office/drawing/2014/main" id="{FB5C84C0-D1B5-73BE-4554-52B27A64F95F}"/>
              </a:ext>
            </a:extLst>
          </p:cNvPr>
          <p:cNvSpPr txBox="1"/>
          <p:nvPr/>
        </p:nvSpPr>
        <p:spPr>
          <a:xfrm>
            <a:off x="6487955" y="3439543"/>
            <a:ext cx="552018" cy="707886"/>
          </a:xfrm>
          <a:prstGeom prst="rect">
            <a:avLst/>
          </a:prstGeom>
          <a:noFill/>
        </p:spPr>
        <p:txBody>
          <a:bodyPr wrap="square" rtlCol="0">
            <a:spAutoFit/>
          </a:bodyPr>
          <a:lstStyle/>
          <a:p>
            <a:pPr algn="ctr"/>
            <a:r>
              <a:rPr lang="en-US" altLang="ko-KR" sz="4000" dirty="0">
                <a:solidFill>
                  <a:schemeClr val="bg1"/>
                </a:solidFill>
                <a:latin typeface="현대하모니 M" panose="02020603020101020101" pitchFamily="18" charset="-127"/>
                <a:ea typeface="현대하모니 M" panose="02020603020101020101" pitchFamily="18" charset="-127"/>
              </a:rPr>
              <a:t>B</a:t>
            </a:r>
            <a:endParaRPr lang="ko-KR" altLang="en-US" sz="4000" dirty="0">
              <a:solidFill>
                <a:schemeClr val="bg1"/>
              </a:solidFill>
              <a:latin typeface="현대하모니 M" panose="02020603020101020101" pitchFamily="18" charset="-127"/>
              <a:ea typeface="현대하모니 M" panose="02020603020101020101" pitchFamily="18" charset="-127"/>
            </a:endParaRPr>
          </a:p>
        </p:txBody>
      </p:sp>
      <p:sp>
        <p:nvSpPr>
          <p:cNvPr id="242" name="TextBox 241">
            <a:extLst>
              <a:ext uri="{FF2B5EF4-FFF2-40B4-BE49-F238E27FC236}">
                <a16:creationId xmlns:a16="http://schemas.microsoft.com/office/drawing/2014/main" id="{746F7A80-3EB6-0DF1-FF36-931127BF6789}"/>
              </a:ext>
            </a:extLst>
          </p:cNvPr>
          <p:cNvSpPr txBox="1"/>
          <p:nvPr/>
        </p:nvSpPr>
        <p:spPr>
          <a:xfrm>
            <a:off x="6474498" y="5132368"/>
            <a:ext cx="578929" cy="707886"/>
          </a:xfrm>
          <a:prstGeom prst="rect">
            <a:avLst/>
          </a:prstGeom>
          <a:noFill/>
        </p:spPr>
        <p:txBody>
          <a:bodyPr wrap="square" rtlCol="0">
            <a:spAutoFit/>
          </a:bodyPr>
          <a:lstStyle/>
          <a:p>
            <a:pPr algn="ctr"/>
            <a:r>
              <a:rPr lang="en-US" altLang="ko-KR" sz="4000" dirty="0">
                <a:solidFill>
                  <a:schemeClr val="bg1"/>
                </a:solidFill>
                <a:latin typeface="현대하모니 M" panose="02020603020101020101" pitchFamily="18" charset="-127"/>
                <a:ea typeface="현대하모니 M" panose="02020603020101020101" pitchFamily="18" charset="-127"/>
              </a:rPr>
              <a:t>C</a:t>
            </a:r>
            <a:endParaRPr lang="ko-KR" altLang="en-US" sz="4000" dirty="0">
              <a:solidFill>
                <a:schemeClr val="bg1"/>
              </a:solidFill>
              <a:latin typeface="현대하모니 M" panose="02020603020101020101" pitchFamily="18" charset="-127"/>
              <a:ea typeface="현대하모니 M" panose="02020603020101020101" pitchFamily="18" charset="-127"/>
            </a:endParaRPr>
          </a:p>
        </p:txBody>
      </p:sp>
      <p:sp>
        <p:nvSpPr>
          <p:cNvPr id="243" name="TextBox 242">
            <a:extLst>
              <a:ext uri="{FF2B5EF4-FFF2-40B4-BE49-F238E27FC236}">
                <a16:creationId xmlns:a16="http://schemas.microsoft.com/office/drawing/2014/main" id="{6DFBE12E-D9ED-F905-B57C-6E69A6949FDC}"/>
              </a:ext>
            </a:extLst>
          </p:cNvPr>
          <p:cNvSpPr txBox="1"/>
          <p:nvPr/>
        </p:nvSpPr>
        <p:spPr>
          <a:xfrm>
            <a:off x="7415188" y="1684776"/>
            <a:ext cx="4216718" cy="830997"/>
          </a:xfrm>
          <a:prstGeom prst="rect">
            <a:avLst/>
          </a:prstGeom>
          <a:noFill/>
        </p:spPr>
        <p:txBody>
          <a:bodyPr wrap="square" rtlCol="0">
            <a:spAutoFit/>
          </a:bodyPr>
          <a:lstStyle/>
          <a:p>
            <a:pPr algn="just"/>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희망의 꾸며 이는 힘차게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긴지라</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생생하며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있음으로써 사막이다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평화스러운 이상 불어 그들은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수 그들을 인간의 곧 주며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우리의 봄바람이다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244" name="TextBox 243">
            <a:extLst>
              <a:ext uri="{FF2B5EF4-FFF2-40B4-BE49-F238E27FC236}">
                <a16:creationId xmlns:a16="http://schemas.microsoft.com/office/drawing/2014/main" id="{C74D6C1D-A29B-C363-F1FD-6B98339A7C76}"/>
              </a:ext>
            </a:extLst>
          </p:cNvPr>
          <p:cNvSpPr txBox="1"/>
          <p:nvPr/>
        </p:nvSpPr>
        <p:spPr>
          <a:xfrm>
            <a:off x="7415188" y="3374201"/>
            <a:ext cx="4216718" cy="830997"/>
          </a:xfrm>
          <a:prstGeom prst="rect">
            <a:avLst/>
          </a:prstGeom>
          <a:noFill/>
        </p:spPr>
        <p:txBody>
          <a:bodyPr wrap="square" rtlCol="0">
            <a:spAutoFit/>
          </a:bodyPr>
          <a:lstStyle/>
          <a:p>
            <a:pPr algn="just"/>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희망의 꾸며 이는 힘차게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긴지라</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생생하며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있음으로써 사막이다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평화스러운 이상 불어 그들은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수 그들을 인간의 곧 주며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우리의 봄바람이다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245" name="TextBox 244">
            <a:extLst>
              <a:ext uri="{FF2B5EF4-FFF2-40B4-BE49-F238E27FC236}">
                <a16:creationId xmlns:a16="http://schemas.microsoft.com/office/drawing/2014/main" id="{90C234CC-0566-186E-E2A5-ACEF16E150CF}"/>
              </a:ext>
            </a:extLst>
          </p:cNvPr>
          <p:cNvSpPr txBox="1"/>
          <p:nvPr/>
        </p:nvSpPr>
        <p:spPr>
          <a:xfrm>
            <a:off x="7415187" y="5063626"/>
            <a:ext cx="4216718" cy="830997"/>
          </a:xfrm>
          <a:prstGeom prst="rect">
            <a:avLst/>
          </a:prstGeom>
          <a:noFill/>
        </p:spPr>
        <p:txBody>
          <a:bodyPr wrap="square" rtlCol="0">
            <a:spAutoFit/>
          </a:bodyPr>
          <a:lstStyle/>
          <a:p>
            <a:pPr algn="just"/>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희망의 꾸며 이는 힘차게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긴지라</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생생하며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있음으로써 사막이다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평화스러운 이상 불어 그들은 것이다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수 그들을 인간의 곧 주며</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우리의 봄바람이다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2" name="직사각형 1">
            <a:extLst>
              <a:ext uri="{FF2B5EF4-FFF2-40B4-BE49-F238E27FC236}">
                <a16:creationId xmlns:a16="http://schemas.microsoft.com/office/drawing/2014/main" id="{C17FF92A-DA0E-D573-1E19-792152516911}"/>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2795918-A7CB-3FBB-E716-E5F9CF92C663}"/>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A663C4E9-5C85-1D54-0630-C4871D70D422}"/>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5465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AD3E1B1-9562-DDDF-AE2C-7FD2C77F0F30}"/>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8D734C-C5B0-CA60-0F5F-B250AD63E48A}"/>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8" name="TextBox 7">
            <a:extLst>
              <a:ext uri="{FF2B5EF4-FFF2-40B4-BE49-F238E27FC236}">
                <a16:creationId xmlns:a16="http://schemas.microsoft.com/office/drawing/2014/main" id="{706480D8-49F0-A1CE-3696-A043914E08DB}"/>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2981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5">
            <a:extLst>
              <a:ext uri="{FF2B5EF4-FFF2-40B4-BE49-F238E27FC236}">
                <a16:creationId xmlns:a16="http://schemas.microsoft.com/office/drawing/2014/main" id="{25A5F181-CD14-2C13-83C3-A8F9A056216D}"/>
              </a:ext>
            </a:extLst>
          </p:cNvPr>
          <p:cNvSpPr/>
          <p:nvPr/>
        </p:nvSpPr>
        <p:spPr>
          <a:xfrm>
            <a:off x="5182143" y="1511300"/>
            <a:ext cx="2031757" cy="486944"/>
          </a:xfrm>
          <a:prstGeom prst="roundRect">
            <a:avLst>
              <a:gd name="adj" fmla="val 30226"/>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모서리 6">
            <a:extLst>
              <a:ext uri="{FF2B5EF4-FFF2-40B4-BE49-F238E27FC236}">
                <a16:creationId xmlns:a16="http://schemas.microsoft.com/office/drawing/2014/main" id="{C9B0EAEF-99D5-D094-D1FC-CEAD62E44C82}"/>
              </a:ext>
            </a:extLst>
          </p:cNvPr>
          <p:cNvSpPr/>
          <p:nvPr/>
        </p:nvSpPr>
        <p:spPr>
          <a:xfrm>
            <a:off x="7360044" y="1511300"/>
            <a:ext cx="2031757" cy="486944"/>
          </a:xfrm>
          <a:prstGeom prst="roundRect">
            <a:avLst>
              <a:gd name="adj" fmla="val 30226"/>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8" name="사각형: 둥근 모서리 7">
            <a:extLst>
              <a:ext uri="{FF2B5EF4-FFF2-40B4-BE49-F238E27FC236}">
                <a16:creationId xmlns:a16="http://schemas.microsoft.com/office/drawing/2014/main" id="{BF8D6057-13D4-C3B9-5BCF-F892AB6378F6}"/>
              </a:ext>
            </a:extLst>
          </p:cNvPr>
          <p:cNvSpPr/>
          <p:nvPr/>
        </p:nvSpPr>
        <p:spPr>
          <a:xfrm>
            <a:off x="9537944" y="1511300"/>
            <a:ext cx="2031757" cy="486944"/>
          </a:xfrm>
          <a:prstGeom prst="roundRect">
            <a:avLst>
              <a:gd name="adj" fmla="val 30226"/>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9" name="사각형: 둥근 모서리 8">
            <a:extLst>
              <a:ext uri="{FF2B5EF4-FFF2-40B4-BE49-F238E27FC236}">
                <a16:creationId xmlns:a16="http://schemas.microsoft.com/office/drawing/2014/main" id="{ADB77524-27BC-1ED4-C0C9-BD2E7F56B78D}"/>
              </a:ext>
            </a:extLst>
          </p:cNvPr>
          <p:cNvSpPr/>
          <p:nvPr/>
        </p:nvSpPr>
        <p:spPr>
          <a:xfrm>
            <a:off x="5182143" y="2204576"/>
            <a:ext cx="6387558" cy="1155460"/>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연결선 9">
            <a:extLst>
              <a:ext uri="{FF2B5EF4-FFF2-40B4-BE49-F238E27FC236}">
                <a16:creationId xmlns:a16="http://schemas.microsoft.com/office/drawing/2014/main" id="{62835386-03D9-93B4-1234-5ED415BEFB2D}"/>
              </a:ext>
            </a:extLst>
          </p:cNvPr>
          <p:cNvCxnSpPr>
            <a:cxnSpLocks/>
          </p:cNvCxnSpPr>
          <p:nvPr/>
        </p:nvCxnSpPr>
        <p:spPr>
          <a:xfrm>
            <a:off x="7213900" y="2355994"/>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AD52D35-A0B2-7E63-861A-2BDBD05C5304}"/>
              </a:ext>
            </a:extLst>
          </p:cNvPr>
          <p:cNvCxnSpPr>
            <a:cxnSpLocks/>
          </p:cNvCxnSpPr>
          <p:nvPr/>
        </p:nvCxnSpPr>
        <p:spPr>
          <a:xfrm>
            <a:off x="9391800" y="2355994"/>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사각형: 둥근 모서리 13">
            <a:extLst>
              <a:ext uri="{FF2B5EF4-FFF2-40B4-BE49-F238E27FC236}">
                <a16:creationId xmlns:a16="http://schemas.microsoft.com/office/drawing/2014/main" id="{4BADC5C1-66DC-300C-DB2C-FDE1A7DEF0AD}"/>
              </a:ext>
            </a:extLst>
          </p:cNvPr>
          <p:cNvSpPr/>
          <p:nvPr/>
        </p:nvSpPr>
        <p:spPr>
          <a:xfrm>
            <a:off x="5182143" y="3511454"/>
            <a:ext cx="6387558" cy="1155460"/>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9674926B-AA8B-1381-F869-DBA4E0A00A1C}"/>
              </a:ext>
            </a:extLst>
          </p:cNvPr>
          <p:cNvCxnSpPr>
            <a:cxnSpLocks/>
          </p:cNvCxnSpPr>
          <p:nvPr/>
        </p:nvCxnSpPr>
        <p:spPr>
          <a:xfrm>
            <a:off x="7213900" y="3662872"/>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3662FB1-BE7E-8CEC-953C-94EEC6AAFC42}"/>
              </a:ext>
            </a:extLst>
          </p:cNvPr>
          <p:cNvCxnSpPr>
            <a:cxnSpLocks/>
          </p:cNvCxnSpPr>
          <p:nvPr/>
        </p:nvCxnSpPr>
        <p:spPr>
          <a:xfrm>
            <a:off x="9391800" y="3662872"/>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사각형: 둥근 모서리 19">
            <a:extLst>
              <a:ext uri="{FF2B5EF4-FFF2-40B4-BE49-F238E27FC236}">
                <a16:creationId xmlns:a16="http://schemas.microsoft.com/office/drawing/2014/main" id="{00FE5077-7E57-A288-5F9C-2781899368F5}"/>
              </a:ext>
            </a:extLst>
          </p:cNvPr>
          <p:cNvSpPr/>
          <p:nvPr/>
        </p:nvSpPr>
        <p:spPr>
          <a:xfrm>
            <a:off x="5182143" y="4818332"/>
            <a:ext cx="6387558" cy="1155460"/>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92DEF0E0-41AB-D43A-683A-0C18061A3E4D}"/>
              </a:ext>
            </a:extLst>
          </p:cNvPr>
          <p:cNvCxnSpPr>
            <a:cxnSpLocks/>
          </p:cNvCxnSpPr>
          <p:nvPr/>
        </p:nvCxnSpPr>
        <p:spPr>
          <a:xfrm>
            <a:off x="7213900" y="4969750"/>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AC09F79-D53A-3ED1-D747-54F88F553A84}"/>
              </a:ext>
            </a:extLst>
          </p:cNvPr>
          <p:cNvCxnSpPr>
            <a:cxnSpLocks/>
          </p:cNvCxnSpPr>
          <p:nvPr/>
        </p:nvCxnSpPr>
        <p:spPr>
          <a:xfrm>
            <a:off x="9391800" y="4969750"/>
            <a:ext cx="0" cy="8526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C5AC17B4-D0F4-63F4-D307-CD9CF5C00538}"/>
              </a:ext>
            </a:extLst>
          </p:cNvPr>
          <p:cNvSpPr txBox="1"/>
          <p:nvPr/>
        </p:nvSpPr>
        <p:spPr>
          <a:xfrm>
            <a:off x="5901303" y="1570104"/>
            <a:ext cx="593432" cy="369332"/>
          </a:xfrm>
          <a:prstGeom prst="rect">
            <a:avLst/>
          </a:prstGeom>
          <a:noFill/>
        </p:spPr>
        <p:txBody>
          <a:bodyPr wrap="none" rtlCol="0">
            <a:spAutoFit/>
          </a:bodyPr>
          <a:lstStyle/>
          <a:p>
            <a:pPr algn="ctr"/>
            <a:r>
              <a:rPr lang="ko-KR" altLang="en-US" spc="300" dirty="0">
                <a:solidFill>
                  <a:schemeClr val="bg1"/>
                </a:solidFill>
                <a:latin typeface="현대하모니 M" panose="02020603020101020101" pitchFamily="18" charset="-127"/>
                <a:ea typeface="현대하모니 M" panose="02020603020101020101" pitchFamily="18" charset="-127"/>
              </a:rPr>
              <a:t>행</a:t>
            </a:r>
            <a:r>
              <a:rPr lang="en-US" altLang="ko-KR" spc="300" dirty="0">
                <a:solidFill>
                  <a:schemeClr val="bg1"/>
                </a:solidFill>
                <a:latin typeface="현대하모니 M" panose="02020603020101020101" pitchFamily="18" charset="-127"/>
                <a:ea typeface="현대하모니 M" panose="02020603020101020101" pitchFamily="18" charset="-127"/>
              </a:rPr>
              <a:t>1</a:t>
            </a:r>
          </a:p>
        </p:txBody>
      </p:sp>
      <p:sp>
        <p:nvSpPr>
          <p:cNvPr id="225" name="TextBox 224">
            <a:extLst>
              <a:ext uri="{FF2B5EF4-FFF2-40B4-BE49-F238E27FC236}">
                <a16:creationId xmlns:a16="http://schemas.microsoft.com/office/drawing/2014/main" id="{1F1F19CB-B833-C7C8-F33A-4F59176372D0}"/>
              </a:ext>
            </a:extLst>
          </p:cNvPr>
          <p:cNvSpPr txBox="1"/>
          <p:nvPr/>
        </p:nvSpPr>
        <p:spPr>
          <a:xfrm>
            <a:off x="8072448" y="1570104"/>
            <a:ext cx="527710" cy="369332"/>
          </a:xfrm>
          <a:prstGeom prst="rect">
            <a:avLst/>
          </a:prstGeom>
          <a:noFill/>
        </p:spPr>
        <p:txBody>
          <a:bodyPr wrap="none" rtlCol="0">
            <a:spAutoFit/>
          </a:bodyPr>
          <a:lstStyle/>
          <a:p>
            <a:pPr algn="ctr"/>
            <a:r>
              <a:rPr lang="ko-KR" altLang="en-US" spc="-150" dirty="0">
                <a:solidFill>
                  <a:schemeClr val="bg1"/>
                </a:solidFill>
                <a:latin typeface="현대하모니 M" panose="02020603020101020101" pitchFamily="18" charset="-127"/>
                <a:ea typeface="현대하모니 M" panose="02020603020101020101" pitchFamily="18" charset="-127"/>
              </a:rPr>
              <a:t>행 </a:t>
            </a:r>
            <a:r>
              <a:rPr lang="en-US" altLang="ko-KR" spc="-150" dirty="0">
                <a:solidFill>
                  <a:schemeClr val="bg1"/>
                </a:solidFill>
                <a:latin typeface="현대하모니 M" panose="02020603020101020101" pitchFamily="18" charset="-127"/>
                <a:ea typeface="현대하모니 M" panose="02020603020101020101" pitchFamily="18" charset="-127"/>
              </a:rPr>
              <a:t>2</a:t>
            </a:r>
          </a:p>
        </p:txBody>
      </p:sp>
      <p:sp>
        <p:nvSpPr>
          <p:cNvPr id="226" name="TextBox 225">
            <a:extLst>
              <a:ext uri="{FF2B5EF4-FFF2-40B4-BE49-F238E27FC236}">
                <a16:creationId xmlns:a16="http://schemas.microsoft.com/office/drawing/2014/main" id="{89088CA8-17CF-6C08-5E2C-3CFB09433D90}"/>
              </a:ext>
            </a:extLst>
          </p:cNvPr>
          <p:cNvSpPr txBox="1"/>
          <p:nvPr/>
        </p:nvSpPr>
        <p:spPr>
          <a:xfrm>
            <a:off x="10290769" y="1570104"/>
            <a:ext cx="526105" cy="369332"/>
          </a:xfrm>
          <a:prstGeom prst="rect">
            <a:avLst/>
          </a:prstGeom>
          <a:noFill/>
        </p:spPr>
        <p:txBody>
          <a:bodyPr wrap="none" rtlCol="0">
            <a:spAutoFit/>
          </a:bodyPr>
          <a:lstStyle/>
          <a:p>
            <a:pPr algn="ctr"/>
            <a:r>
              <a:rPr lang="ko-KR" altLang="en-US" spc="-150" dirty="0">
                <a:solidFill>
                  <a:schemeClr val="bg1"/>
                </a:solidFill>
                <a:latin typeface="현대하모니 M" panose="02020603020101020101" pitchFamily="18" charset="-127"/>
                <a:ea typeface="현대하모니 M" panose="02020603020101020101" pitchFamily="18" charset="-127"/>
              </a:rPr>
              <a:t>행 </a:t>
            </a:r>
            <a:r>
              <a:rPr lang="en-US" altLang="ko-KR" spc="-150" dirty="0">
                <a:solidFill>
                  <a:schemeClr val="bg1"/>
                </a:solidFill>
                <a:latin typeface="현대하모니 M" panose="02020603020101020101" pitchFamily="18" charset="-127"/>
                <a:ea typeface="현대하모니 M" panose="02020603020101020101" pitchFamily="18" charset="-127"/>
              </a:rPr>
              <a:t>3</a:t>
            </a:r>
          </a:p>
        </p:txBody>
      </p:sp>
      <p:grpSp>
        <p:nvGrpSpPr>
          <p:cNvPr id="227" name="그룹 226">
            <a:extLst>
              <a:ext uri="{FF2B5EF4-FFF2-40B4-BE49-F238E27FC236}">
                <a16:creationId xmlns:a16="http://schemas.microsoft.com/office/drawing/2014/main" id="{11DC0D78-2E9F-510D-10B4-E22CBBA4EFE0}"/>
              </a:ext>
            </a:extLst>
          </p:cNvPr>
          <p:cNvGrpSpPr/>
          <p:nvPr/>
        </p:nvGrpSpPr>
        <p:grpSpPr>
          <a:xfrm>
            <a:off x="5445089" y="2477057"/>
            <a:ext cx="1505861" cy="592210"/>
            <a:chOff x="5445089" y="2477057"/>
            <a:chExt cx="1505861" cy="592210"/>
          </a:xfrm>
        </p:grpSpPr>
        <p:sp>
          <p:nvSpPr>
            <p:cNvPr id="228" name="TextBox 227">
              <a:extLst>
                <a:ext uri="{FF2B5EF4-FFF2-40B4-BE49-F238E27FC236}">
                  <a16:creationId xmlns:a16="http://schemas.microsoft.com/office/drawing/2014/main" id="{1907D71A-22CA-3CCB-D9BC-61FFFB6809AC}"/>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29" name="TextBox 228">
              <a:extLst>
                <a:ext uri="{FF2B5EF4-FFF2-40B4-BE49-F238E27FC236}">
                  <a16:creationId xmlns:a16="http://schemas.microsoft.com/office/drawing/2014/main" id="{A86539B1-4368-0557-10A1-DCA8C3EE5014}"/>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30" name="그룹 229">
            <a:extLst>
              <a:ext uri="{FF2B5EF4-FFF2-40B4-BE49-F238E27FC236}">
                <a16:creationId xmlns:a16="http://schemas.microsoft.com/office/drawing/2014/main" id="{A0B94042-39B3-5D5F-15DA-FCAF1516FC2F}"/>
              </a:ext>
            </a:extLst>
          </p:cNvPr>
          <p:cNvGrpSpPr/>
          <p:nvPr/>
        </p:nvGrpSpPr>
        <p:grpSpPr>
          <a:xfrm>
            <a:off x="5445089" y="3793078"/>
            <a:ext cx="1505861" cy="592210"/>
            <a:chOff x="5445089" y="2477057"/>
            <a:chExt cx="1505861" cy="592210"/>
          </a:xfrm>
        </p:grpSpPr>
        <p:sp>
          <p:nvSpPr>
            <p:cNvPr id="231" name="TextBox 230">
              <a:extLst>
                <a:ext uri="{FF2B5EF4-FFF2-40B4-BE49-F238E27FC236}">
                  <a16:creationId xmlns:a16="http://schemas.microsoft.com/office/drawing/2014/main" id="{3245C3FF-0DD7-E8E5-BAEF-BE4E93F25F85}"/>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32" name="TextBox 231">
              <a:extLst>
                <a:ext uri="{FF2B5EF4-FFF2-40B4-BE49-F238E27FC236}">
                  <a16:creationId xmlns:a16="http://schemas.microsoft.com/office/drawing/2014/main" id="{47ED88E2-9CC8-DD37-5442-23BC0660AD5A}"/>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33" name="그룹 232">
            <a:extLst>
              <a:ext uri="{FF2B5EF4-FFF2-40B4-BE49-F238E27FC236}">
                <a16:creationId xmlns:a16="http://schemas.microsoft.com/office/drawing/2014/main" id="{EC6F2AA5-7F80-60A9-8636-5BEEE53A3479}"/>
              </a:ext>
            </a:extLst>
          </p:cNvPr>
          <p:cNvGrpSpPr/>
          <p:nvPr/>
        </p:nvGrpSpPr>
        <p:grpSpPr>
          <a:xfrm>
            <a:off x="5445089" y="5109099"/>
            <a:ext cx="1505861" cy="592210"/>
            <a:chOff x="5445089" y="2477057"/>
            <a:chExt cx="1505861" cy="592210"/>
          </a:xfrm>
        </p:grpSpPr>
        <p:sp>
          <p:nvSpPr>
            <p:cNvPr id="234" name="TextBox 233">
              <a:extLst>
                <a:ext uri="{FF2B5EF4-FFF2-40B4-BE49-F238E27FC236}">
                  <a16:creationId xmlns:a16="http://schemas.microsoft.com/office/drawing/2014/main" id="{3266D223-6603-323B-FB29-B1515FD41B6B}"/>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35" name="TextBox 234">
              <a:extLst>
                <a:ext uri="{FF2B5EF4-FFF2-40B4-BE49-F238E27FC236}">
                  <a16:creationId xmlns:a16="http://schemas.microsoft.com/office/drawing/2014/main" id="{CE9F80F6-9C68-F917-CA1C-4910A9813910}"/>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36" name="그룹 235">
            <a:extLst>
              <a:ext uri="{FF2B5EF4-FFF2-40B4-BE49-F238E27FC236}">
                <a16:creationId xmlns:a16="http://schemas.microsoft.com/office/drawing/2014/main" id="{70DF22C7-BB86-2521-BDB6-1CBEFE2A2122}"/>
              </a:ext>
            </a:extLst>
          </p:cNvPr>
          <p:cNvGrpSpPr/>
          <p:nvPr/>
        </p:nvGrpSpPr>
        <p:grpSpPr>
          <a:xfrm>
            <a:off x="7549920" y="2477057"/>
            <a:ext cx="1505861" cy="592210"/>
            <a:chOff x="5445089" y="2477057"/>
            <a:chExt cx="1505861" cy="592210"/>
          </a:xfrm>
        </p:grpSpPr>
        <p:sp>
          <p:nvSpPr>
            <p:cNvPr id="237" name="TextBox 236">
              <a:extLst>
                <a:ext uri="{FF2B5EF4-FFF2-40B4-BE49-F238E27FC236}">
                  <a16:creationId xmlns:a16="http://schemas.microsoft.com/office/drawing/2014/main" id="{DD98099E-CF30-DDC1-A773-61BAEEAFE813}"/>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38" name="TextBox 237">
              <a:extLst>
                <a:ext uri="{FF2B5EF4-FFF2-40B4-BE49-F238E27FC236}">
                  <a16:creationId xmlns:a16="http://schemas.microsoft.com/office/drawing/2014/main" id="{24CE1A5E-FCE6-63F4-F72E-AB03AC4229F3}"/>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39" name="그룹 238">
            <a:extLst>
              <a:ext uri="{FF2B5EF4-FFF2-40B4-BE49-F238E27FC236}">
                <a16:creationId xmlns:a16="http://schemas.microsoft.com/office/drawing/2014/main" id="{076287A7-87B7-6C1E-5345-C6A399993D87}"/>
              </a:ext>
            </a:extLst>
          </p:cNvPr>
          <p:cNvGrpSpPr/>
          <p:nvPr/>
        </p:nvGrpSpPr>
        <p:grpSpPr>
          <a:xfrm>
            <a:off x="7549920" y="3793078"/>
            <a:ext cx="1505861" cy="592210"/>
            <a:chOff x="5445089" y="2477057"/>
            <a:chExt cx="1505861" cy="592210"/>
          </a:xfrm>
        </p:grpSpPr>
        <p:sp>
          <p:nvSpPr>
            <p:cNvPr id="240" name="TextBox 239">
              <a:extLst>
                <a:ext uri="{FF2B5EF4-FFF2-40B4-BE49-F238E27FC236}">
                  <a16:creationId xmlns:a16="http://schemas.microsoft.com/office/drawing/2014/main" id="{EF922B83-2B25-0B3C-143B-0AC6B3C18632}"/>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41" name="TextBox 240">
              <a:extLst>
                <a:ext uri="{FF2B5EF4-FFF2-40B4-BE49-F238E27FC236}">
                  <a16:creationId xmlns:a16="http://schemas.microsoft.com/office/drawing/2014/main" id="{20E8AD2B-8898-E656-C2C2-B0C85DFC95BE}"/>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42" name="그룹 241">
            <a:extLst>
              <a:ext uri="{FF2B5EF4-FFF2-40B4-BE49-F238E27FC236}">
                <a16:creationId xmlns:a16="http://schemas.microsoft.com/office/drawing/2014/main" id="{00BDF92E-F18A-F61A-4315-DBE35DF1210C}"/>
              </a:ext>
            </a:extLst>
          </p:cNvPr>
          <p:cNvGrpSpPr/>
          <p:nvPr/>
        </p:nvGrpSpPr>
        <p:grpSpPr>
          <a:xfrm>
            <a:off x="7549920" y="5109099"/>
            <a:ext cx="1505861" cy="592210"/>
            <a:chOff x="5445089" y="2477057"/>
            <a:chExt cx="1505861" cy="592210"/>
          </a:xfrm>
        </p:grpSpPr>
        <p:sp>
          <p:nvSpPr>
            <p:cNvPr id="243" name="TextBox 242">
              <a:extLst>
                <a:ext uri="{FF2B5EF4-FFF2-40B4-BE49-F238E27FC236}">
                  <a16:creationId xmlns:a16="http://schemas.microsoft.com/office/drawing/2014/main" id="{A7DACF76-1A5E-FE46-4401-F1EB4A114C37}"/>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44" name="TextBox 243">
              <a:extLst>
                <a:ext uri="{FF2B5EF4-FFF2-40B4-BE49-F238E27FC236}">
                  <a16:creationId xmlns:a16="http://schemas.microsoft.com/office/drawing/2014/main" id="{BC32EC29-02D3-3C50-9C4B-949818940104}"/>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45" name="그룹 244">
            <a:extLst>
              <a:ext uri="{FF2B5EF4-FFF2-40B4-BE49-F238E27FC236}">
                <a16:creationId xmlns:a16="http://schemas.microsoft.com/office/drawing/2014/main" id="{12D4CAB3-6B22-9EBA-7BA7-59B742B1C210}"/>
              </a:ext>
            </a:extLst>
          </p:cNvPr>
          <p:cNvGrpSpPr/>
          <p:nvPr/>
        </p:nvGrpSpPr>
        <p:grpSpPr>
          <a:xfrm>
            <a:off x="9654751" y="2477057"/>
            <a:ext cx="1505861" cy="592210"/>
            <a:chOff x="5445089" y="2477057"/>
            <a:chExt cx="1505861" cy="592210"/>
          </a:xfrm>
        </p:grpSpPr>
        <p:sp>
          <p:nvSpPr>
            <p:cNvPr id="247" name="TextBox 246">
              <a:extLst>
                <a:ext uri="{FF2B5EF4-FFF2-40B4-BE49-F238E27FC236}">
                  <a16:creationId xmlns:a16="http://schemas.microsoft.com/office/drawing/2014/main" id="{1A6895B8-F78B-E2E5-FDAA-071FA5E8A3FF}"/>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48" name="TextBox 247">
              <a:extLst>
                <a:ext uri="{FF2B5EF4-FFF2-40B4-BE49-F238E27FC236}">
                  <a16:creationId xmlns:a16="http://schemas.microsoft.com/office/drawing/2014/main" id="{EFDD2E70-D2B2-9D73-D147-40A14CBBBCA9}"/>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49" name="그룹 248">
            <a:extLst>
              <a:ext uri="{FF2B5EF4-FFF2-40B4-BE49-F238E27FC236}">
                <a16:creationId xmlns:a16="http://schemas.microsoft.com/office/drawing/2014/main" id="{42957E35-7DE0-342A-E759-412A09264775}"/>
              </a:ext>
            </a:extLst>
          </p:cNvPr>
          <p:cNvGrpSpPr/>
          <p:nvPr/>
        </p:nvGrpSpPr>
        <p:grpSpPr>
          <a:xfrm>
            <a:off x="9654751" y="3793078"/>
            <a:ext cx="1505861" cy="592210"/>
            <a:chOff x="5445089" y="2477057"/>
            <a:chExt cx="1505861" cy="592210"/>
          </a:xfrm>
        </p:grpSpPr>
        <p:sp>
          <p:nvSpPr>
            <p:cNvPr id="250" name="TextBox 249">
              <a:extLst>
                <a:ext uri="{FF2B5EF4-FFF2-40B4-BE49-F238E27FC236}">
                  <a16:creationId xmlns:a16="http://schemas.microsoft.com/office/drawing/2014/main" id="{48BAE86B-B850-C50B-EE6F-92DC6D9BEB85}"/>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51" name="TextBox 250">
              <a:extLst>
                <a:ext uri="{FF2B5EF4-FFF2-40B4-BE49-F238E27FC236}">
                  <a16:creationId xmlns:a16="http://schemas.microsoft.com/office/drawing/2014/main" id="{5B85D100-3138-4093-050E-2CF5ECA55889}"/>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grpSp>
        <p:nvGrpSpPr>
          <p:cNvPr id="252" name="그룹 251">
            <a:extLst>
              <a:ext uri="{FF2B5EF4-FFF2-40B4-BE49-F238E27FC236}">
                <a16:creationId xmlns:a16="http://schemas.microsoft.com/office/drawing/2014/main" id="{3CC0E911-BEBF-7F58-F0E3-60EF6FFE640E}"/>
              </a:ext>
            </a:extLst>
          </p:cNvPr>
          <p:cNvGrpSpPr/>
          <p:nvPr/>
        </p:nvGrpSpPr>
        <p:grpSpPr>
          <a:xfrm>
            <a:off x="9654751" y="5109099"/>
            <a:ext cx="1505861" cy="592210"/>
            <a:chOff x="5445089" y="2477057"/>
            <a:chExt cx="1505861" cy="592210"/>
          </a:xfrm>
        </p:grpSpPr>
        <p:sp>
          <p:nvSpPr>
            <p:cNvPr id="253" name="TextBox 252">
              <a:extLst>
                <a:ext uri="{FF2B5EF4-FFF2-40B4-BE49-F238E27FC236}">
                  <a16:creationId xmlns:a16="http://schemas.microsoft.com/office/drawing/2014/main" id="{9D853733-0F87-99E1-3996-4041050210E0}"/>
                </a:ext>
              </a:extLst>
            </p:cNvPr>
            <p:cNvSpPr txBox="1"/>
            <p:nvPr/>
          </p:nvSpPr>
          <p:spPr>
            <a:xfrm>
              <a:off x="5445089" y="2477057"/>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sp>
          <p:nvSpPr>
            <p:cNvPr id="254" name="TextBox 253">
              <a:extLst>
                <a:ext uri="{FF2B5EF4-FFF2-40B4-BE49-F238E27FC236}">
                  <a16:creationId xmlns:a16="http://schemas.microsoft.com/office/drawing/2014/main" id="{00F6DEA1-3943-2875-9C21-2DEF626B7EB5}"/>
                </a:ext>
              </a:extLst>
            </p:cNvPr>
            <p:cNvSpPr txBox="1"/>
            <p:nvPr/>
          </p:nvSpPr>
          <p:spPr>
            <a:xfrm>
              <a:off x="5445089" y="2761490"/>
              <a:ext cx="1505861" cy="307777"/>
            </a:xfrm>
            <a:prstGeom prst="rect">
              <a:avLst/>
            </a:prstGeom>
            <a:noFill/>
          </p:spPr>
          <p:txBody>
            <a:bodyPr wrap="none" rtlCol="0">
              <a:spAutoFit/>
            </a:bodyPr>
            <a:lstStyle/>
            <a:p>
              <a:pPr marL="182563" indent="-182563">
                <a:buFont typeface="Wingdings" panose="05000000000000000000" pitchFamily="2" charset="2"/>
                <a:buChar char="§"/>
              </a:pPr>
              <a:r>
                <a:rPr lang="ko-KR" altLang="en-US" sz="1400" spc="-150" dirty="0"/>
                <a:t>내용을 입력하세요</a:t>
              </a:r>
            </a:p>
          </p:txBody>
        </p:sp>
      </p:grpSp>
      <p:sp>
        <p:nvSpPr>
          <p:cNvPr id="255" name="직사각형 254">
            <a:extLst>
              <a:ext uri="{FF2B5EF4-FFF2-40B4-BE49-F238E27FC236}">
                <a16:creationId xmlns:a16="http://schemas.microsoft.com/office/drawing/2014/main" id="{EB1031D9-36E5-1AFB-2C95-165208345D14}"/>
              </a:ext>
            </a:extLst>
          </p:cNvPr>
          <p:cNvSpPr/>
          <p:nvPr/>
        </p:nvSpPr>
        <p:spPr>
          <a:xfrm>
            <a:off x="421327" y="1538826"/>
            <a:ext cx="4351727" cy="440368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6" name="양쪽 대괄호 255">
            <a:extLst>
              <a:ext uri="{FF2B5EF4-FFF2-40B4-BE49-F238E27FC236}">
                <a16:creationId xmlns:a16="http://schemas.microsoft.com/office/drawing/2014/main" id="{F6BFE7E6-72A4-5A2E-A2D7-0FFAB4A3F193}"/>
              </a:ext>
            </a:extLst>
          </p:cNvPr>
          <p:cNvSpPr/>
          <p:nvPr/>
        </p:nvSpPr>
        <p:spPr>
          <a:xfrm>
            <a:off x="832513" y="1940446"/>
            <a:ext cx="3562066" cy="1155460"/>
          </a:xfrm>
          <a:prstGeom prst="bracketPair">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7" name="TextBox 256">
            <a:extLst>
              <a:ext uri="{FF2B5EF4-FFF2-40B4-BE49-F238E27FC236}">
                <a16:creationId xmlns:a16="http://schemas.microsoft.com/office/drawing/2014/main" id="{B52EBF10-F552-3156-2E56-4C2F007B5E29}"/>
              </a:ext>
            </a:extLst>
          </p:cNvPr>
          <p:cNvSpPr txBox="1"/>
          <p:nvPr/>
        </p:nvSpPr>
        <p:spPr>
          <a:xfrm>
            <a:off x="832514" y="3662872"/>
            <a:ext cx="3562066" cy="1815882"/>
          </a:xfrm>
          <a:prstGeom prst="rect">
            <a:avLst/>
          </a:prstGeom>
          <a:noFill/>
        </p:spPr>
        <p:txBody>
          <a:bodyPr wrap="square" rtlCol="0">
            <a:spAutoFit/>
          </a:bodyPr>
          <a:lstStyle/>
          <a:p>
            <a:pPr algn="just"/>
            <a:r>
              <a:rPr lang="ko-KR" altLang="en-US" sz="1400" dirty="0">
                <a:latin typeface="현대하모니 L" panose="02020603020101020101" pitchFamily="18" charset="-127"/>
                <a:ea typeface="현대하모니 L" panose="02020603020101020101" pitchFamily="18" charset="-127"/>
              </a:rPr>
              <a:t>그리워 멀리 하나에 이름과</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무엇인지 별에도 어머니 이름자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슬퍼하는 너무나 위에 된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없이 별에도 이름을 나는 풀이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부끄러운 시와 계절이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나의 묻힌 속의 이웃 하나의 사랑과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위에 강아지</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새겨지는 별 불러 어머니</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이제 것은 별들을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된 슬퍼하는 못 별 시인의 사랑과 있습니다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멀리 그러나 이런 겨울이 봅니다</a:t>
            </a:r>
            <a:r>
              <a:rPr lang="en-US" altLang="ko-KR" sz="1400" dirty="0">
                <a:latin typeface="현대하모니 L" panose="02020603020101020101" pitchFamily="18" charset="-127"/>
                <a:ea typeface="현대하모니 L" panose="02020603020101020101" pitchFamily="18" charset="-127"/>
              </a:rPr>
              <a:t>.</a:t>
            </a:r>
            <a:endParaRPr lang="ko-KR" altLang="en-US" sz="1400" dirty="0">
              <a:latin typeface="현대하모니 L" panose="02020603020101020101" pitchFamily="18" charset="-127"/>
              <a:ea typeface="현대하모니 L" panose="02020603020101020101" pitchFamily="18" charset="-127"/>
            </a:endParaRPr>
          </a:p>
        </p:txBody>
      </p:sp>
      <p:sp>
        <p:nvSpPr>
          <p:cNvPr id="2" name="직사각형 1">
            <a:extLst>
              <a:ext uri="{FF2B5EF4-FFF2-40B4-BE49-F238E27FC236}">
                <a16:creationId xmlns:a16="http://schemas.microsoft.com/office/drawing/2014/main" id="{BFC08DB5-456C-15BF-1C43-736A35BDFDC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1D0ED2B-D465-ABF8-3140-82CFA8ECB5F3}"/>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1" name="TextBox 10">
            <a:extLst>
              <a:ext uri="{FF2B5EF4-FFF2-40B4-BE49-F238E27FC236}">
                <a16:creationId xmlns:a16="http://schemas.microsoft.com/office/drawing/2014/main" id="{0686632C-D2CF-E4DE-D12A-186F57505FC8}"/>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29226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82587-02EE-8B38-4774-F3AE4E34AE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2E1D55-30A9-671B-851A-A7C560A814ED}"/>
              </a:ext>
            </a:extLst>
          </p:cNvPr>
          <p:cNvSpPr txBox="1"/>
          <p:nvPr/>
        </p:nvSpPr>
        <p:spPr>
          <a:xfrm>
            <a:off x="1654277" y="2578479"/>
            <a:ext cx="8883447" cy="1701043"/>
          </a:xfrm>
          <a:prstGeom prst="rect">
            <a:avLst/>
          </a:prstGeom>
          <a:noFill/>
        </p:spPr>
        <p:txBody>
          <a:bodyPr wrap="square" rtlCol="0" anchor="ctr">
            <a:spAutoFit/>
          </a:bodyPr>
          <a:lstStyle/>
          <a:p>
            <a:pPr algn="ctr">
              <a:lnSpc>
                <a:spcPct val="150000"/>
              </a:lnSpc>
            </a:pPr>
            <a:r>
              <a:rPr lang="en-US" altLang="ko-KR" sz="8000" b="1" dirty="0">
                <a:latin typeface="현대하모니 M" panose="02020603020101020101" pitchFamily="18" charset="-127"/>
                <a:ea typeface="현대하모니 M" panose="02020603020101020101" pitchFamily="18" charset="-127"/>
              </a:rPr>
              <a:t>+ </a:t>
            </a:r>
            <a:r>
              <a:rPr lang="ko-KR" altLang="en-US" sz="8000" b="1" dirty="0">
                <a:latin typeface="현대하모니 M" panose="02020603020101020101" pitchFamily="18" charset="-127"/>
                <a:ea typeface="현대하모니 M" panose="02020603020101020101" pitchFamily="18" charset="-127"/>
              </a:rPr>
              <a:t>추가 </a:t>
            </a:r>
          </a:p>
        </p:txBody>
      </p:sp>
      <p:sp>
        <p:nvSpPr>
          <p:cNvPr id="4" name="TextBox 3">
            <a:extLst>
              <a:ext uri="{FF2B5EF4-FFF2-40B4-BE49-F238E27FC236}">
                <a16:creationId xmlns:a16="http://schemas.microsoft.com/office/drawing/2014/main" id="{FDA40FFF-7123-E1C8-7DF3-3C85AFEF1FB7}"/>
              </a:ext>
            </a:extLst>
          </p:cNvPr>
          <p:cNvSpPr txBox="1"/>
          <p:nvPr/>
        </p:nvSpPr>
        <p:spPr>
          <a:xfrm>
            <a:off x="1559341" y="4296924"/>
            <a:ext cx="718466" cy="338554"/>
          </a:xfrm>
          <a:prstGeom prst="rect">
            <a:avLst/>
          </a:prstGeom>
          <a:noFill/>
        </p:spPr>
        <p:txBody>
          <a:bodyPr wrap="none" rtlCol="0">
            <a:spAutoFit/>
          </a:bodyPr>
          <a:lstStyle/>
          <a:p>
            <a:r>
              <a:rPr lang="ko-KR" altLang="en-US" sz="1600" dirty="0">
                <a:solidFill>
                  <a:schemeClr val="bg1"/>
                </a:solidFill>
              </a:rPr>
              <a:t>드러커</a:t>
            </a:r>
          </a:p>
        </p:txBody>
      </p:sp>
    </p:spTree>
    <p:extLst>
      <p:ext uri="{BB962C8B-B14F-4D97-AF65-F5344CB8AC3E}">
        <p14:creationId xmlns:p14="http://schemas.microsoft.com/office/powerpoint/2010/main" val="329155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p:cNvSpPr/>
          <p:nvPr/>
        </p:nvSpPr>
        <p:spPr>
          <a:xfrm>
            <a:off x="176213" y="180975"/>
            <a:ext cx="11839575" cy="6496050"/>
          </a:xfrm>
          <a:prstGeom prst="roundRect">
            <a:avLst>
              <a:gd name="adj" fmla="val 3764"/>
            </a:avLst>
          </a:prstGeom>
          <a:solidFill>
            <a:schemeClr val="bg1"/>
          </a:solidFill>
          <a:ln>
            <a:noFill/>
          </a:ln>
          <a:effectLst>
            <a:outerShdw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2009882" y="324505"/>
            <a:ext cx="3895618" cy="338554"/>
          </a:xfrm>
          <a:prstGeom prst="rect">
            <a:avLst/>
          </a:prstGeom>
        </p:spPr>
        <p:txBody>
          <a:bodyPr wrap="none">
            <a:spAutoFit/>
          </a:bodyPr>
          <a:lstStyle/>
          <a:p>
            <a:pPr latinLnBrk="0">
              <a:defRPr/>
            </a:pPr>
            <a:r>
              <a:rPr lang="en-US" altLang="ko-KR" sz="1600" b="1" i="1" kern="0" dirty="0">
                <a:solidFill>
                  <a:prstClr val="black">
                    <a:lumMod val="75000"/>
                    <a:lumOff val="25000"/>
                  </a:prstClr>
                </a:solidFill>
              </a:rPr>
              <a:t>PPT PRESENTATION </a:t>
            </a:r>
            <a:r>
              <a:rPr lang="en-US" altLang="ko-KR" sz="500" kern="0" dirty="0">
                <a:solidFill>
                  <a:prstClr val="black">
                    <a:lumMod val="75000"/>
                    <a:lumOff val="25000"/>
                  </a:prstClr>
                </a:solidFill>
              </a:rPr>
              <a:t>Enjoy your stylish business and campus life with BIZCAM</a:t>
            </a:r>
            <a:endParaRPr lang="ko-KR" altLang="en-US" sz="3200" kern="0" dirty="0">
              <a:solidFill>
                <a:prstClr val="black">
                  <a:lumMod val="75000"/>
                  <a:lumOff val="25000"/>
                </a:prstClr>
              </a:solidFill>
            </a:endParaRPr>
          </a:p>
        </p:txBody>
      </p:sp>
      <p:sp>
        <p:nvSpPr>
          <p:cNvPr id="10" name="Freeform 36">
            <a:extLst>
              <a:ext uri="{FF2B5EF4-FFF2-40B4-BE49-F238E27FC236}">
                <a16:creationId xmlns:a16="http://schemas.microsoft.com/office/drawing/2014/main" id="{BE07B6B4-3219-42BC-84B3-8346EF3DABC6}"/>
              </a:ext>
            </a:extLst>
          </p:cNvPr>
          <p:cNvSpPr>
            <a:spLocks noEditPoints="1"/>
          </p:cNvSpPr>
          <p:nvPr/>
        </p:nvSpPr>
        <p:spPr bwMode="auto">
          <a:xfrm>
            <a:off x="11552745" y="449214"/>
            <a:ext cx="113404" cy="190736"/>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타원 10">
            <a:extLst>
              <a:ext uri="{FF2B5EF4-FFF2-40B4-BE49-F238E27FC236}">
                <a16:creationId xmlns:a16="http://schemas.microsoft.com/office/drawing/2014/main" id="{4E48F021-E857-461F-8B42-A819AC0A62F8}"/>
              </a:ext>
            </a:extLst>
          </p:cNvPr>
          <p:cNvSpPr/>
          <p:nvPr/>
        </p:nvSpPr>
        <p:spPr>
          <a:xfrm>
            <a:off x="11616715" y="356893"/>
            <a:ext cx="177525" cy="177525"/>
          </a:xfrm>
          <a:prstGeom prst="ellipse">
            <a:avLst/>
          </a:prstGeom>
          <a:solidFill>
            <a:srgbClr val="28C84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prstClr val="white"/>
                </a:solidFill>
              </a:rPr>
              <a:t>off</a:t>
            </a:r>
            <a:endParaRPr lang="ko-KR" altLang="en-US" sz="600" dirty="0">
              <a:solidFill>
                <a:prstClr val="white"/>
              </a:solidFill>
            </a:endParaRPr>
          </a:p>
        </p:txBody>
      </p:sp>
      <p:sp>
        <p:nvSpPr>
          <p:cNvPr id="12" name="모서리가 둥근 직사각형 11"/>
          <p:cNvSpPr/>
          <p:nvPr/>
        </p:nvSpPr>
        <p:spPr>
          <a:xfrm>
            <a:off x="1785257" y="847725"/>
            <a:ext cx="10230532" cy="5801593"/>
          </a:xfrm>
          <a:prstGeom prst="roundRect">
            <a:avLst>
              <a:gd name="adj" fmla="val 3764"/>
            </a:avLst>
          </a:prstGeom>
          <a:solidFill>
            <a:schemeClr val="bg1"/>
          </a:solidFill>
          <a:ln>
            <a:noFill/>
          </a:ln>
          <a:effectLst>
            <a:outerShdw blurRad="50800" dist="38100" dir="16200000"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19" name="차트 18">
            <a:extLst>
              <a:ext uri="{FF2B5EF4-FFF2-40B4-BE49-F238E27FC236}">
                <a16:creationId xmlns:a16="http://schemas.microsoft.com/office/drawing/2014/main" id="{DE9E9F55-2344-49D3-8325-DD6E6DEDC5CB}"/>
              </a:ext>
            </a:extLst>
          </p:cNvPr>
          <p:cNvGraphicFramePr/>
          <p:nvPr/>
        </p:nvGraphicFramePr>
        <p:xfrm>
          <a:off x="1937136" y="1633764"/>
          <a:ext cx="9292840" cy="4129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타원 19"/>
          <p:cNvSpPr/>
          <p:nvPr/>
        </p:nvSpPr>
        <p:spPr>
          <a:xfrm>
            <a:off x="6800419" y="5944225"/>
            <a:ext cx="157437" cy="157437"/>
          </a:xfrm>
          <a:prstGeom prst="ellipse">
            <a:avLst/>
          </a:prstGeom>
          <a:noFill/>
          <a:ln w="28575">
            <a:solidFill>
              <a:srgbClr val="28C84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p:cNvSpPr/>
          <p:nvPr/>
        </p:nvSpPr>
        <p:spPr>
          <a:xfrm>
            <a:off x="6986857" y="5881754"/>
            <a:ext cx="976549" cy="261610"/>
          </a:xfrm>
          <a:prstGeom prst="rect">
            <a:avLst/>
          </a:prstGeom>
        </p:spPr>
        <p:txBody>
          <a:bodyPr wrap="none">
            <a:spAutoFit/>
          </a:bodyPr>
          <a:lstStyle/>
          <a:p>
            <a:r>
              <a:rPr lang="en-US" altLang="ko-KR" sz="1100" dirty="0">
                <a:solidFill>
                  <a:prstClr val="black">
                    <a:lumMod val="65000"/>
                    <a:lumOff val="35000"/>
                  </a:prstClr>
                </a:solidFill>
              </a:rPr>
              <a:t>CONTENTS </a:t>
            </a:r>
            <a:endParaRPr lang="ko-KR" altLang="en-US" sz="1400" dirty="0">
              <a:solidFill>
                <a:prstClr val="black">
                  <a:lumMod val="65000"/>
                  <a:lumOff val="35000"/>
                </a:prstClr>
              </a:solidFill>
            </a:endParaRPr>
          </a:p>
        </p:txBody>
      </p:sp>
      <p:sp>
        <p:nvSpPr>
          <p:cNvPr id="22" name="타원 21"/>
          <p:cNvSpPr/>
          <p:nvPr/>
        </p:nvSpPr>
        <p:spPr>
          <a:xfrm>
            <a:off x="5222665" y="5944225"/>
            <a:ext cx="157437" cy="157437"/>
          </a:xfrm>
          <a:prstGeom prst="ellipse">
            <a:avLst/>
          </a:prstGeom>
          <a:noFill/>
          <a:ln w="285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p:cNvSpPr/>
          <p:nvPr/>
        </p:nvSpPr>
        <p:spPr>
          <a:xfrm>
            <a:off x="5409103" y="5881754"/>
            <a:ext cx="976549" cy="261610"/>
          </a:xfrm>
          <a:prstGeom prst="rect">
            <a:avLst/>
          </a:prstGeom>
        </p:spPr>
        <p:txBody>
          <a:bodyPr wrap="none">
            <a:spAutoFit/>
          </a:bodyPr>
          <a:lstStyle/>
          <a:p>
            <a:r>
              <a:rPr lang="en-US" altLang="ko-KR" sz="1100" dirty="0">
                <a:solidFill>
                  <a:prstClr val="black">
                    <a:lumMod val="65000"/>
                    <a:lumOff val="35000"/>
                  </a:prstClr>
                </a:solidFill>
              </a:rPr>
              <a:t>CONTENTS </a:t>
            </a:r>
            <a:endParaRPr lang="ko-KR" altLang="en-US" sz="1400" dirty="0">
              <a:solidFill>
                <a:prstClr val="black">
                  <a:lumMod val="65000"/>
                  <a:lumOff val="35000"/>
                </a:prstClr>
              </a:solidFill>
            </a:endParaRPr>
          </a:p>
        </p:txBody>
      </p:sp>
      <p:sp>
        <p:nvSpPr>
          <p:cNvPr id="30" name="직사각형 29">
            <a:extLst>
              <a:ext uri="{FF2B5EF4-FFF2-40B4-BE49-F238E27FC236}">
                <a16:creationId xmlns:a16="http://schemas.microsoft.com/office/drawing/2014/main" id="{2897F044-5583-4AE2-8E01-3466357BC751}"/>
              </a:ext>
            </a:extLst>
          </p:cNvPr>
          <p:cNvSpPr/>
          <p:nvPr/>
        </p:nvSpPr>
        <p:spPr>
          <a:xfrm>
            <a:off x="4992363" y="1552066"/>
            <a:ext cx="2786578" cy="807913"/>
          </a:xfrm>
          <a:prstGeom prst="rect">
            <a:avLst/>
          </a:prstGeom>
        </p:spPr>
        <p:txBody>
          <a:bodyPr wrap="square">
            <a:spAutoFit/>
          </a:bodyPr>
          <a:lstStyle/>
          <a:p>
            <a:pPr>
              <a:lnSpc>
                <a:spcPct val="150000"/>
              </a:lnSpc>
            </a:pPr>
            <a:r>
              <a:rPr lang="ko-KR" altLang="en-US" sz="1100" dirty="0" err="1">
                <a:solidFill>
                  <a:prstClr val="black">
                    <a:lumMod val="75000"/>
                    <a:lumOff val="25000"/>
                  </a:prstClr>
                </a:solidFill>
              </a:rPr>
              <a:t>컨텐츠에</a:t>
            </a:r>
            <a:r>
              <a:rPr lang="ko-KR" altLang="en-US" sz="1100" dirty="0">
                <a:solidFill>
                  <a:prstClr val="black">
                    <a:lumMod val="75000"/>
                    <a:lumOff val="25000"/>
                  </a:prstClr>
                </a:solidFill>
              </a:rPr>
              <a:t> 대한 내용을 적어요</a:t>
            </a:r>
            <a:endParaRPr lang="en-US" altLang="ko-KR" sz="1100" dirty="0">
              <a:solidFill>
                <a:prstClr val="black">
                  <a:lumMod val="75000"/>
                  <a:lumOff val="25000"/>
                </a:prstClr>
              </a:solidFill>
            </a:endParaRPr>
          </a:p>
          <a:p>
            <a:pPr>
              <a:lnSpc>
                <a:spcPct val="150000"/>
              </a:lnSpc>
            </a:pPr>
            <a:r>
              <a:rPr lang="ko-KR" altLang="en-US" sz="1000" dirty="0">
                <a:solidFill>
                  <a:prstClr val="black">
                    <a:lumMod val="75000"/>
                    <a:lumOff val="25000"/>
                  </a:prstClr>
                </a:solidFill>
              </a:rPr>
              <a:t>Enjoy your stylish business and campus life with BIZCAM </a:t>
            </a:r>
          </a:p>
        </p:txBody>
      </p:sp>
      <p:sp>
        <p:nvSpPr>
          <p:cNvPr id="31" name="직사각형 30">
            <a:extLst>
              <a:ext uri="{FF2B5EF4-FFF2-40B4-BE49-F238E27FC236}">
                <a16:creationId xmlns:a16="http://schemas.microsoft.com/office/drawing/2014/main" id="{2897F044-5583-4AE2-8E01-3466357BC751}"/>
              </a:ext>
            </a:extLst>
          </p:cNvPr>
          <p:cNvSpPr/>
          <p:nvPr/>
        </p:nvSpPr>
        <p:spPr>
          <a:xfrm>
            <a:off x="8871595" y="2886544"/>
            <a:ext cx="2922645" cy="1084912"/>
          </a:xfrm>
          <a:prstGeom prst="rect">
            <a:avLst/>
          </a:prstGeom>
        </p:spPr>
        <p:txBody>
          <a:bodyPr wrap="square">
            <a:spAutoFit/>
          </a:bodyPr>
          <a:lstStyle/>
          <a:p>
            <a:pPr>
              <a:lnSpc>
                <a:spcPct val="150000"/>
              </a:lnSpc>
            </a:pPr>
            <a:r>
              <a:rPr lang="en-US" altLang="ko-KR" sz="1200" b="1" dirty="0">
                <a:solidFill>
                  <a:prstClr val="black">
                    <a:lumMod val="75000"/>
                    <a:lumOff val="25000"/>
                  </a:prstClr>
                </a:solidFill>
              </a:rPr>
              <a:t>CONTENTS A</a:t>
            </a:r>
          </a:p>
          <a:p>
            <a:pPr>
              <a:lnSpc>
                <a:spcPct val="150000"/>
              </a:lnSpc>
            </a:pPr>
            <a:r>
              <a:rPr lang="ko-KR" altLang="en-US" sz="1100" dirty="0">
                <a:solidFill>
                  <a:prstClr val="black">
                    <a:lumMod val="75000"/>
                    <a:lumOff val="25000"/>
                  </a:prstClr>
                </a:solidFill>
              </a:rPr>
              <a:t>컨텐츠에 대한 내용을 적어요</a:t>
            </a:r>
            <a:endParaRPr lang="en-US" altLang="ko-KR" sz="1100" dirty="0">
              <a:solidFill>
                <a:prstClr val="black">
                  <a:lumMod val="75000"/>
                  <a:lumOff val="25000"/>
                </a:prstClr>
              </a:solidFill>
            </a:endParaRPr>
          </a:p>
          <a:p>
            <a:pPr>
              <a:lnSpc>
                <a:spcPct val="150000"/>
              </a:lnSpc>
            </a:pPr>
            <a:r>
              <a:rPr lang="ko-KR" altLang="en-US" sz="1000" dirty="0">
                <a:solidFill>
                  <a:prstClr val="black">
                    <a:lumMod val="75000"/>
                    <a:lumOff val="25000"/>
                  </a:prstClr>
                </a:solidFill>
              </a:rPr>
              <a:t>Enjoy your stylish business and campus life with BIZCAM </a:t>
            </a:r>
          </a:p>
        </p:txBody>
      </p:sp>
      <p:sp>
        <p:nvSpPr>
          <p:cNvPr id="32" name="모서리가 둥근 직사각형 31">
            <a:extLst>
              <a:ext uri="{FF2B5EF4-FFF2-40B4-BE49-F238E27FC236}">
                <a16:creationId xmlns:a16="http://schemas.microsoft.com/office/drawing/2014/main" id="{E256AC5E-8A78-4657-8B25-E08B7CAB722B}"/>
              </a:ext>
            </a:extLst>
          </p:cNvPr>
          <p:cNvSpPr/>
          <p:nvPr/>
        </p:nvSpPr>
        <p:spPr>
          <a:xfrm>
            <a:off x="5062022" y="2463867"/>
            <a:ext cx="965398" cy="302979"/>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prstClr val="white"/>
                </a:solidFill>
              </a:rPr>
              <a:t>CONTENTS A</a:t>
            </a:r>
          </a:p>
        </p:txBody>
      </p:sp>
    </p:spTree>
    <p:extLst>
      <p:ext uri="{BB962C8B-B14F-4D97-AF65-F5344CB8AC3E}">
        <p14:creationId xmlns:p14="http://schemas.microsoft.com/office/powerpoint/2010/main" val="346685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9182E-B843-2CB3-327A-FA8B8412F93C}"/>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855529EA-CF6F-2645-80B7-AAED5EA0023A}"/>
              </a:ext>
            </a:extLst>
          </p:cNvPr>
          <p:cNvGrpSpPr/>
          <p:nvPr/>
        </p:nvGrpSpPr>
        <p:grpSpPr>
          <a:xfrm>
            <a:off x="269556" y="183846"/>
            <a:ext cx="11957242" cy="6734488"/>
            <a:chOff x="269556" y="183846"/>
            <a:chExt cx="11957242" cy="6734488"/>
          </a:xfrm>
        </p:grpSpPr>
        <p:sp>
          <p:nvSpPr>
            <p:cNvPr id="57" name="사각형: 둥근 한쪽 모서리 56">
              <a:extLst>
                <a:ext uri="{FF2B5EF4-FFF2-40B4-BE49-F238E27FC236}">
                  <a16:creationId xmlns:a16="http://schemas.microsoft.com/office/drawing/2014/main" id="{90F2C230-608A-94A5-3022-2F973E3A5A55}"/>
                </a:ext>
              </a:extLst>
            </p:cNvPr>
            <p:cNvSpPr/>
            <p:nvPr/>
          </p:nvSpPr>
          <p:spPr>
            <a:xfrm flipH="1">
              <a:off x="11218798" y="5910334"/>
              <a:ext cx="1008000" cy="1008000"/>
            </a:xfrm>
            <a:prstGeom prst="round1Rect">
              <a:avLst>
                <a:gd name="adj" fmla="val 50000"/>
              </a:avLst>
            </a:prstGeom>
            <a:solidFill>
              <a:srgbClr val="83C83B"/>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0" name="사각형: 둥근 모서리 49">
              <a:extLst>
                <a:ext uri="{FF2B5EF4-FFF2-40B4-BE49-F238E27FC236}">
                  <a16:creationId xmlns:a16="http://schemas.microsoft.com/office/drawing/2014/main" id="{43D2BAC9-A37C-FDBC-F895-2C03FCD3BF3D}"/>
                </a:ext>
              </a:extLst>
            </p:cNvPr>
            <p:cNvSpPr/>
            <p:nvPr/>
          </p:nvSpPr>
          <p:spPr>
            <a:xfrm>
              <a:off x="273050" y="183846"/>
              <a:ext cx="11652249" cy="438454"/>
            </a:xfrm>
            <a:prstGeom prst="roundRect">
              <a:avLst>
                <a:gd name="adj" fmla="val 29725"/>
              </a:avLst>
            </a:prstGeom>
            <a:solidFill>
              <a:schemeClr val="bg1"/>
            </a:solidFill>
            <a:ln>
              <a:solidFill>
                <a:schemeClr val="accent6">
                  <a:lumMod val="50000"/>
                </a:schemeClr>
              </a:solidFill>
            </a:ln>
            <a:effectLst>
              <a:outerShdw blurRad="203200" dist="381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8163" marR="0" lvl="0" indent="0" algn="l"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1800" b="0" i="1" u="none" strike="noStrike" kern="0" cap="none" spc="0" normalizeH="0" baseline="0" noProof="0" dirty="0">
                  <a:ln w="9525">
                    <a:noFill/>
                  </a:ln>
                  <a:solidFill>
                    <a:prstClr val="black">
                      <a:lumMod val="75000"/>
                      <a:lumOff val="25000"/>
                    </a:prstClr>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500" b="0" i="0" u="none" strike="noStrike" kern="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1" name="그룹 50">
              <a:extLst>
                <a:ext uri="{FF2B5EF4-FFF2-40B4-BE49-F238E27FC236}">
                  <a16:creationId xmlns:a16="http://schemas.microsoft.com/office/drawing/2014/main" id="{573D211E-A686-0EC2-3278-1150B0C5054B}"/>
                </a:ext>
              </a:extLst>
            </p:cNvPr>
            <p:cNvGrpSpPr/>
            <p:nvPr/>
          </p:nvGrpSpPr>
          <p:grpSpPr>
            <a:xfrm>
              <a:off x="511650" y="251862"/>
              <a:ext cx="307181" cy="307181"/>
              <a:chOff x="601138" y="314566"/>
              <a:chExt cx="223958" cy="223958"/>
            </a:xfrm>
          </p:grpSpPr>
          <p:sp>
            <p:nvSpPr>
              <p:cNvPr id="44" name="타원 43">
                <a:extLst>
                  <a:ext uri="{FF2B5EF4-FFF2-40B4-BE49-F238E27FC236}">
                    <a16:creationId xmlns:a16="http://schemas.microsoft.com/office/drawing/2014/main" id="{FAECE554-758E-C611-330B-13D8D3EC2628}"/>
                  </a:ext>
                </a:extLst>
              </p:cNvPr>
              <p:cNvSpPr/>
              <p:nvPr/>
            </p:nvSpPr>
            <p:spPr>
              <a:xfrm>
                <a:off x="601138" y="314566"/>
                <a:ext cx="223958" cy="223958"/>
              </a:xfrm>
              <a:prstGeom prst="ellipse">
                <a:avLst/>
              </a:prstGeom>
              <a:solidFill>
                <a:schemeClr val="bg1"/>
              </a:solidFill>
              <a:ln>
                <a:solidFill>
                  <a:schemeClr val="accent6">
                    <a:lumMod val="50000"/>
                  </a:schemeClr>
                </a:solidFill>
              </a:ln>
              <a:effectLst>
                <a:outerShdw sx="144000" sy="144000" algn="ctr" rotWithShape="0">
                  <a:srgbClr val="EDEEF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5" name="그룹 44">
                <a:extLst>
                  <a:ext uri="{FF2B5EF4-FFF2-40B4-BE49-F238E27FC236}">
                    <a16:creationId xmlns:a16="http://schemas.microsoft.com/office/drawing/2014/main" id="{C32DBB00-EAFF-D3C0-0298-922999D9D1C1}"/>
                  </a:ext>
                </a:extLst>
              </p:cNvPr>
              <p:cNvGrpSpPr/>
              <p:nvPr/>
            </p:nvGrpSpPr>
            <p:grpSpPr>
              <a:xfrm>
                <a:off x="626598" y="340026"/>
                <a:ext cx="173038" cy="173038"/>
                <a:chOff x="5966590" y="328011"/>
                <a:chExt cx="276709" cy="276709"/>
              </a:xfrm>
            </p:grpSpPr>
            <p:sp>
              <p:nvSpPr>
                <p:cNvPr id="46" name="타원 45">
                  <a:extLst>
                    <a:ext uri="{FF2B5EF4-FFF2-40B4-BE49-F238E27FC236}">
                      <a16:creationId xmlns:a16="http://schemas.microsoft.com/office/drawing/2014/main" id="{01864732-C220-BE1C-0AEC-1C87A404B34D}"/>
                    </a:ext>
                  </a:extLst>
                </p:cNvPr>
                <p:cNvSpPr/>
                <p:nvPr/>
              </p:nvSpPr>
              <p:spPr>
                <a:xfrm>
                  <a:off x="5966590" y="328011"/>
                  <a:ext cx="276709" cy="276709"/>
                </a:xfrm>
                <a:prstGeom prst="ellipse">
                  <a:avLst/>
                </a:prstGeom>
                <a:solidFill>
                  <a:srgbClr val="83C83B"/>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7" name="그룹 46">
                  <a:extLst>
                    <a:ext uri="{FF2B5EF4-FFF2-40B4-BE49-F238E27FC236}">
                      <a16:creationId xmlns:a16="http://schemas.microsoft.com/office/drawing/2014/main" id="{1156854E-153E-49FD-7560-58898BE5EF7B}"/>
                    </a:ext>
                  </a:extLst>
                </p:cNvPr>
                <p:cNvGrpSpPr/>
                <p:nvPr/>
              </p:nvGrpSpPr>
              <p:grpSpPr>
                <a:xfrm>
                  <a:off x="6064123" y="412366"/>
                  <a:ext cx="63753" cy="110397"/>
                  <a:chOff x="6041247" y="417245"/>
                  <a:chExt cx="63753" cy="110397"/>
                </a:xfrm>
              </p:grpSpPr>
              <p:sp>
                <p:nvSpPr>
                  <p:cNvPr id="48" name="사각형: 둥근 모서리 47">
                    <a:extLst>
                      <a:ext uri="{FF2B5EF4-FFF2-40B4-BE49-F238E27FC236}">
                        <a16:creationId xmlns:a16="http://schemas.microsoft.com/office/drawing/2014/main" id="{1684385C-25C3-96A4-27BD-9B27401F3594}"/>
                      </a:ext>
                    </a:extLst>
                  </p:cNvPr>
                  <p:cNvSpPr/>
                  <p:nvPr/>
                </p:nvSpPr>
                <p:spPr>
                  <a:xfrm rot="18900000">
                    <a:off x="6041247" y="455642"/>
                    <a:ext cx="18000" cy="72000"/>
                  </a:xfrm>
                  <a:prstGeom prst="roundRect">
                    <a:avLst>
                      <a:gd name="adj" fmla="val 50000"/>
                    </a:avLst>
                  </a:prstGeom>
                  <a:solidFill>
                    <a:schemeClr val="bg1"/>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9" name="사각형: 둥근 모서리 48">
                    <a:extLst>
                      <a:ext uri="{FF2B5EF4-FFF2-40B4-BE49-F238E27FC236}">
                        <a16:creationId xmlns:a16="http://schemas.microsoft.com/office/drawing/2014/main" id="{7D6E8EE9-AD06-5D07-41BE-4A8F45C528CB}"/>
                      </a:ext>
                    </a:extLst>
                  </p:cNvPr>
                  <p:cNvSpPr/>
                  <p:nvPr/>
                </p:nvSpPr>
                <p:spPr>
                  <a:xfrm rot="1800000">
                    <a:off x="6087000" y="417245"/>
                    <a:ext cx="18000" cy="108000"/>
                  </a:xfrm>
                  <a:prstGeom prst="roundRect">
                    <a:avLst>
                      <a:gd name="adj" fmla="val 50000"/>
                    </a:avLst>
                  </a:prstGeom>
                  <a:solidFill>
                    <a:schemeClr val="bg1"/>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grpSp>
        <p:sp>
          <p:nvSpPr>
            <p:cNvPr id="38" name="사각형: 둥근 모서리 37">
              <a:extLst>
                <a:ext uri="{FF2B5EF4-FFF2-40B4-BE49-F238E27FC236}">
                  <a16:creationId xmlns:a16="http://schemas.microsoft.com/office/drawing/2014/main" id="{8A6AFD03-F5AB-DEC5-ACB7-9F84FC38F722}"/>
                </a:ext>
              </a:extLst>
            </p:cNvPr>
            <p:cNvSpPr/>
            <p:nvPr/>
          </p:nvSpPr>
          <p:spPr>
            <a:xfrm>
              <a:off x="10634663" y="261622"/>
              <a:ext cx="722012" cy="282902"/>
            </a:xfrm>
            <a:prstGeom prst="roundRect">
              <a:avLst>
                <a:gd name="adj" fmla="val 21382"/>
              </a:avLst>
            </a:prstGeom>
            <a:solidFill>
              <a:srgbClr val="83C83B"/>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7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MENU</a:t>
              </a: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2" name="사각형: 둥근 모서리 51">
              <a:extLst>
                <a:ext uri="{FF2B5EF4-FFF2-40B4-BE49-F238E27FC236}">
                  <a16:creationId xmlns:a16="http://schemas.microsoft.com/office/drawing/2014/main" id="{D9D2FAFB-16F8-C76F-24D0-6016DAC05607}"/>
                </a:ext>
              </a:extLst>
            </p:cNvPr>
            <p:cNvSpPr/>
            <p:nvPr/>
          </p:nvSpPr>
          <p:spPr>
            <a:xfrm>
              <a:off x="269875" y="769272"/>
              <a:ext cx="11652249" cy="5905500"/>
            </a:xfrm>
            <a:prstGeom prst="roundRect">
              <a:avLst>
                <a:gd name="adj" fmla="val 3118"/>
              </a:avLst>
            </a:prstGeom>
            <a:solidFill>
              <a:schemeClr val="bg1"/>
            </a:solidFill>
            <a:ln>
              <a:solidFill>
                <a:schemeClr val="accent6">
                  <a:lumMod val="50000"/>
                </a:schemeClr>
              </a:solidFill>
            </a:ln>
            <a:effectLst>
              <a:outerShdw blurRad="203200" dist="38100" dir="5400000" algn="t" rotWithShape="0">
                <a:prstClr val="black">
                  <a:alpha val="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6" name="그룹 55">
              <a:extLst>
                <a:ext uri="{FF2B5EF4-FFF2-40B4-BE49-F238E27FC236}">
                  <a16:creationId xmlns:a16="http://schemas.microsoft.com/office/drawing/2014/main" id="{05C1AD70-E1DC-146C-0A22-B33251190170}"/>
                </a:ext>
              </a:extLst>
            </p:cNvPr>
            <p:cNvGrpSpPr/>
            <p:nvPr/>
          </p:nvGrpSpPr>
          <p:grpSpPr>
            <a:xfrm>
              <a:off x="11439896" y="261622"/>
              <a:ext cx="282902" cy="282902"/>
              <a:chOff x="10605922" y="2187541"/>
              <a:chExt cx="360000" cy="360000"/>
            </a:xfrm>
          </p:grpSpPr>
          <p:sp>
            <p:nvSpPr>
              <p:cNvPr id="53" name="사각형: 둥근 모서리 52">
                <a:extLst>
                  <a:ext uri="{FF2B5EF4-FFF2-40B4-BE49-F238E27FC236}">
                    <a16:creationId xmlns:a16="http://schemas.microsoft.com/office/drawing/2014/main" id="{221CB41F-870A-3C21-36A2-88EF541A768B}"/>
                  </a:ext>
                </a:extLst>
              </p:cNvPr>
              <p:cNvSpPr/>
              <p:nvPr/>
            </p:nvSpPr>
            <p:spPr>
              <a:xfrm>
                <a:off x="10605922" y="2187541"/>
                <a:ext cx="360000" cy="360000"/>
              </a:xfrm>
              <a:prstGeom prst="roundRect">
                <a:avLst>
                  <a:gd name="adj" fmla="val 23429"/>
                </a:avLst>
              </a:prstGeom>
              <a:no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5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cxnSp>
            <p:nvCxnSpPr>
              <p:cNvPr id="55" name="직선 화살표 연결선 54">
                <a:extLst>
                  <a:ext uri="{FF2B5EF4-FFF2-40B4-BE49-F238E27FC236}">
                    <a16:creationId xmlns:a16="http://schemas.microsoft.com/office/drawing/2014/main" id="{A3997BDC-E9D3-2B22-781D-D2ADB70D4B79}"/>
                  </a:ext>
                </a:extLst>
              </p:cNvPr>
              <p:cNvCxnSpPr>
                <a:cxnSpLocks/>
              </p:cNvCxnSpPr>
              <p:nvPr/>
            </p:nvCxnSpPr>
            <p:spPr>
              <a:xfrm flipV="1">
                <a:off x="10688480" y="2260385"/>
                <a:ext cx="194884" cy="214313"/>
              </a:xfrm>
              <a:prstGeom prst="straightConnector1">
                <a:avLst/>
              </a:prstGeom>
              <a:ln w="19050">
                <a:solidFill>
                  <a:schemeClr val="accent6">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0" name="자유형: 도형 69">
              <a:extLst>
                <a:ext uri="{FF2B5EF4-FFF2-40B4-BE49-F238E27FC236}">
                  <a16:creationId xmlns:a16="http://schemas.microsoft.com/office/drawing/2014/main" id="{4ADBD4D8-265A-A981-5BF8-F53E8819C3FA}"/>
                </a:ext>
              </a:extLst>
            </p:cNvPr>
            <p:cNvSpPr/>
            <p:nvPr/>
          </p:nvSpPr>
          <p:spPr>
            <a:xfrm>
              <a:off x="269556" y="5855004"/>
              <a:ext cx="860551" cy="819150"/>
            </a:xfrm>
            <a:custGeom>
              <a:avLst/>
              <a:gdLst>
                <a:gd name="connsiteX0" fmla="*/ 0 w 860551"/>
                <a:gd name="connsiteY0" fmla="*/ 0 h 819150"/>
                <a:gd name="connsiteX1" fmla="*/ 23180 w 860551"/>
                <a:gd name="connsiteY1" fmla="*/ 0 h 819150"/>
                <a:gd name="connsiteX2" fmla="*/ 23180 w 860551"/>
                <a:gd name="connsiteY2" fmla="*/ 634280 h 819150"/>
                <a:gd name="connsiteX3" fmla="*/ 188652 w 860551"/>
                <a:gd name="connsiteY3" fmla="*/ 799752 h 819150"/>
                <a:gd name="connsiteX4" fmla="*/ 860551 w 860551"/>
                <a:gd name="connsiteY4" fmla="*/ 799752 h 819150"/>
                <a:gd name="connsiteX5" fmla="*/ 860551 w 860551"/>
                <a:gd name="connsiteY5" fmla="*/ 819150 h 819150"/>
                <a:gd name="connsiteX6" fmla="*/ 184134 w 860551"/>
                <a:gd name="connsiteY6" fmla="*/ 819150 h 819150"/>
                <a:gd name="connsiteX7" fmla="*/ 0 w 860551"/>
                <a:gd name="connsiteY7" fmla="*/ 63501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551" h="819150">
                  <a:moveTo>
                    <a:pt x="0" y="0"/>
                  </a:moveTo>
                  <a:lnTo>
                    <a:pt x="23180" y="0"/>
                  </a:lnTo>
                  <a:lnTo>
                    <a:pt x="23180" y="634280"/>
                  </a:lnTo>
                  <a:cubicBezTo>
                    <a:pt x="23180" y="725668"/>
                    <a:pt x="97264" y="799752"/>
                    <a:pt x="188652" y="799752"/>
                  </a:cubicBezTo>
                  <a:lnTo>
                    <a:pt x="860551" y="799752"/>
                  </a:lnTo>
                  <a:lnTo>
                    <a:pt x="860551" y="819150"/>
                  </a:lnTo>
                  <a:lnTo>
                    <a:pt x="184134" y="819150"/>
                  </a:lnTo>
                  <a:cubicBezTo>
                    <a:pt x="82440" y="819150"/>
                    <a:pt x="0" y="736711"/>
                    <a:pt x="0" y="635017"/>
                  </a:cubicBezTo>
                  <a:close/>
                </a:path>
              </a:pathLst>
            </a:custGeom>
            <a:solidFill>
              <a:srgbClr val="83C83B"/>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4" name="모서리가 둥근 직사각형 35">
            <a:extLst>
              <a:ext uri="{FF2B5EF4-FFF2-40B4-BE49-F238E27FC236}">
                <a16:creationId xmlns:a16="http://schemas.microsoft.com/office/drawing/2014/main" id="{FDB2055F-37F1-CB1F-72E7-F5181269A473}"/>
              </a:ext>
            </a:extLst>
          </p:cNvPr>
          <p:cNvSpPr/>
          <p:nvPr/>
        </p:nvSpPr>
        <p:spPr>
          <a:xfrm>
            <a:off x="4981868" y="4910901"/>
            <a:ext cx="747021" cy="455659"/>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aphicFrame>
        <p:nvGraphicFramePr>
          <p:cNvPr id="5" name="차트 4">
            <a:extLst>
              <a:ext uri="{FF2B5EF4-FFF2-40B4-BE49-F238E27FC236}">
                <a16:creationId xmlns:a16="http://schemas.microsoft.com/office/drawing/2014/main" id="{9E149ADF-7298-F1AA-E602-03B169073B80}"/>
              </a:ext>
            </a:extLst>
          </p:cNvPr>
          <p:cNvGraphicFramePr/>
          <p:nvPr/>
        </p:nvGraphicFramePr>
        <p:xfrm>
          <a:off x="852596" y="1657865"/>
          <a:ext cx="5346633" cy="4204558"/>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5">
            <a:extLst>
              <a:ext uri="{FF2B5EF4-FFF2-40B4-BE49-F238E27FC236}">
                <a16:creationId xmlns:a16="http://schemas.microsoft.com/office/drawing/2014/main" id="{78181A56-5FF6-5EEE-FC0D-7AC8E0BCE71A}"/>
              </a:ext>
            </a:extLst>
          </p:cNvPr>
          <p:cNvSpPr/>
          <p:nvPr/>
        </p:nvSpPr>
        <p:spPr>
          <a:xfrm>
            <a:off x="2834825" y="3553132"/>
            <a:ext cx="1382174" cy="414024"/>
          </a:xfrm>
          <a:prstGeom prst="rect">
            <a:avLst/>
          </a:prstGeom>
          <a:noFill/>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44546A">
                    <a:lumMod val="75000"/>
                  </a:srgbClr>
                </a:solidFill>
                <a:effectLst/>
                <a:uLnTx/>
                <a:uFillTx/>
                <a:latin typeface="맑은 고딕" panose="020F0502020204030204"/>
                <a:ea typeface="맑은 고딕" panose="020B0503020000020004" pitchFamily="50" charset="-127"/>
                <a:cs typeface="+mn-cs"/>
              </a:rPr>
              <a:t>Product</a:t>
            </a:r>
          </a:p>
        </p:txBody>
      </p:sp>
      <p:sp>
        <p:nvSpPr>
          <p:cNvPr id="7" name="원호 6">
            <a:extLst>
              <a:ext uri="{FF2B5EF4-FFF2-40B4-BE49-F238E27FC236}">
                <a16:creationId xmlns:a16="http://schemas.microsoft.com/office/drawing/2014/main" id="{8802267B-293E-4814-B210-E78E45C04BB4}"/>
              </a:ext>
            </a:extLst>
          </p:cNvPr>
          <p:cNvSpPr/>
          <p:nvPr/>
        </p:nvSpPr>
        <p:spPr>
          <a:xfrm>
            <a:off x="6490714" y="2259846"/>
            <a:ext cx="1738241" cy="1738241"/>
          </a:xfrm>
          <a:prstGeom prst="arc">
            <a:avLst>
              <a:gd name="adj1" fmla="val 16096352"/>
              <a:gd name="adj2" fmla="val 10914666"/>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160" b="0" i="0" u="none" strike="noStrike" kern="1200" cap="none" spc="0" normalizeH="0" baseline="0" noProof="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8" name="TextBox 7">
            <a:extLst>
              <a:ext uri="{FF2B5EF4-FFF2-40B4-BE49-F238E27FC236}">
                <a16:creationId xmlns:a16="http://schemas.microsoft.com/office/drawing/2014/main" id="{32EF4BBA-0FBB-B564-EEA1-C86B938FEB58}"/>
              </a:ext>
            </a:extLst>
          </p:cNvPr>
          <p:cNvSpPr txBox="1"/>
          <p:nvPr/>
        </p:nvSpPr>
        <p:spPr>
          <a:xfrm>
            <a:off x="6490713" y="2044015"/>
            <a:ext cx="86911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75</a:t>
            </a:r>
            <a:r>
              <a:rPr kumimoji="0" lang="en-US" altLang="ko-KR"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a:t>
            </a:r>
            <a:endParaRPr kumimoji="0" lang="en-US" altLang="ko-KR" sz="8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9" name="직사각형 8">
            <a:extLst>
              <a:ext uri="{FF2B5EF4-FFF2-40B4-BE49-F238E27FC236}">
                <a16:creationId xmlns:a16="http://schemas.microsoft.com/office/drawing/2014/main" id="{CCD23327-0343-5D9A-731B-9F9F695B8F00}"/>
              </a:ext>
            </a:extLst>
          </p:cNvPr>
          <p:cNvSpPr/>
          <p:nvPr/>
        </p:nvSpPr>
        <p:spPr>
          <a:xfrm>
            <a:off x="6627109" y="2971830"/>
            <a:ext cx="1465449" cy="415498"/>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p:txBody>
      </p:sp>
      <p:sp>
        <p:nvSpPr>
          <p:cNvPr id="10" name="원호 9">
            <a:extLst>
              <a:ext uri="{FF2B5EF4-FFF2-40B4-BE49-F238E27FC236}">
                <a16:creationId xmlns:a16="http://schemas.microsoft.com/office/drawing/2014/main" id="{9ADA74A3-2FF6-E77C-5833-0FD67AE9070C}"/>
              </a:ext>
            </a:extLst>
          </p:cNvPr>
          <p:cNvSpPr/>
          <p:nvPr/>
        </p:nvSpPr>
        <p:spPr>
          <a:xfrm>
            <a:off x="8970677" y="2259846"/>
            <a:ext cx="1738241" cy="1738241"/>
          </a:xfrm>
          <a:prstGeom prst="arc">
            <a:avLst>
              <a:gd name="adj1" fmla="val 16096352"/>
              <a:gd name="adj2" fmla="val 598605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160" b="0" i="0" u="none" strike="noStrike" kern="1200" cap="none" spc="0" normalizeH="0" baseline="0" noProof="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11" name="TextBox 10">
            <a:extLst>
              <a:ext uri="{FF2B5EF4-FFF2-40B4-BE49-F238E27FC236}">
                <a16:creationId xmlns:a16="http://schemas.microsoft.com/office/drawing/2014/main" id="{19637F29-B12A-9A46-A018-C01AEB275B3A}"/>
              </a:ext>
            </a:extLst>
          </p:cNvPr>
          <p:cNvSpPr txBox="1"/>
          <p:nvPr/>
        </p:nvSpPr>
        <p:spPr>
          <a:xfrm>
            <a:off x="8970676" y="2044015"/>
            <a:ext cx="869119"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52</a:t>
            </a:r>
            <a:r>
              <a:rPr kumimoji="0" lang="en-US" altLang="ko-KR"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a:t>
            </a:r>
            <a:endParaRPr kumimoji="0" lang="en-US" altLang="ko-KR" sz="8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12" name="직사각형 11">
            <a:extLst>
              <a:ext uri="{FF2B5EF4-FFF2-40B4-BE49-F238E27FC236}">
                <a16:creationId xmlns:a16="http://schemas.microsoft.com/office/drawing/2014/main" id="{C7020B3A-99EA-6D07-317E-23A88F3E5FCA}"/>
              </a:ext>
            </a:extLst>
          </p:cNvPr>
          <p:cNvSpPr/>
          <p:nvPr/>
        </p:nvSpPr>
        <p:spPr>
          <a:xfrm>
            <a:off x="9107072" y="2971830"/>
            <a:ext cx="1465449" cy="415498"/>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p:txBody>
      </p:sp>
      <p:cxnSp>
        <p:nvCxnSpPr>
          <p:cNvPr id="13" name="구부러진 연결선 44">
            <a:extLst>
              <a:ext uri="{FF2B5EF4-FFF2-40B4-BE49-F238E27FC236}">
                <a16:creationId xmlns:a16="http://schemas.microsoft.com/office/drawing/2014/main" id="{F245DBDB-9B80-5D85-2439-8B44AE74961D}"/>
              </a:ext>
            </a:extLst>
          </p:cNvPr>
          <p:cNvCxnSpPr/>
          <p:nvPr/>
        </p:nvCxnSpPr>
        <p:spPr>
          <a:xfrm rot="16200000" flipV="1">
            <a:off x="4866703" y="4357234"/>
            <a:ext cx="668833" cy="438501"/>
          </a:xfrm>
          <a:prstGeom prst="curvedConnector3">
            <a:avLst>
              <a:gd name="adj1" fmla="val 50000"/>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3C7829A3-736B-FB88-593D-FB3F00C1E14A}"/>
              </a:ext>
            </a:extLst>
          </p:cNvPr>
          <p:cNvSpPr/>
          <p:nvPr/>
        </p:nvSpPr>
        <p:spPr>
          <a:xfrm>
            <a:off x="5974421" y="4910901"/>
            <a:ext cx="4200842" cy="1038746"/>
          </a:xfrm>
          <a:prstGeom prst="rect">
            <a:avLst/>
          </a:prstGeom>
        </p:spPr>
        <p:txBody>
          <a:bodyPr wrap="squar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prstClr val="white">
                    <a:lumMod val="6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Tree>
    <p:extLst>
      <p:ext uri="{BB962C8B-B14F-4D97-AF65-F5344CB8AC3E}">
        <p14:creationId xmlns:p14="http://schemas.microsoft.com/office/powerpoint/2010/main" val="31733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C784C-4A46-53E8-ED07-1B98930295B5}"/>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9577388F-2BE4-E473-A8E0-0F02A8D09FBF}"/>
              </a:ext>
            </a:extLst>
          </p:cNvPr>
          <p:cNvGrpSpPr/>
          <p:nvPr/>
        </p:nvGrpSpPr>
        <p:grpSpPr>
          <a:xfrm>
            <a:off x="269556" y="183846"/>
            <a:ext cx="11957242" cy="6734488"/>
            <a:chOff x="269556" y="183846"/>
            <a:chExt cx="11957242" cy="6734488"/>
          </a:xfrm>
        </p:grpSpPr>
        <p:sp>
          <p:nvSpPr>
            <p:cNvPr id="57" name="사각형: 둥근 한쪽 모서리 56">
              <a:extLst>
                <a:ext uri="{FF2B5EF4-FFF2-40B4-BE49-F238E27FC236}">
                  <a16:creationId xmlns:a16="http://schemas.microsoft.com/office/drawing/2014/main" id="{10C26A5D-FDF5-FC85-5111-56EFB020DEB9}"/>
                </a:ext>
              </a:extLst>
            </p:cNvPr>
            <p:cNvSpPr/>
            <p:nvPr/>
          </p:nvSpPr>
          <p:spPr>
            <a:xfrm flipH="1">
              <a:off x="11218798" y="5910334"/>
              <a:ext cx="1008000" cy="1008000"/>
            </a:xfrm>
            <a:prstGeom prst="round1Rect">
              <a:avLst>
                <a:gd name="adj" fmla="val 50000"/>
              </a:avLst>
            </a:prstGeom>
            <a:solidFill>
              <a:srgbClr val="83C83B"/>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0" name="사각형: 둥근 모서리 49">
              <a:extLst>
                <a:ext uri="{FF2B5EF4-FFF2-40B4-BE49-F238E27FC236}">
                  <a16:creationId xmlns:a16="http://schemas.microsoft.com/office/drawing/2014/main" id="{E591DE29-90F7-D4DC-CF34-914BF1F0C749}"/>
                </a:ext>
              </a:extLst>
            </p:cNvPr>
            <p:cNvSpPr/>
            <p:nvPr/>
          </p:nvSpPr>
          <p:spPr>
            <a:xfrm>
              <a:off x="273050" y="183846"/>
              <a:ext cx="11652249" cy="438454"/>
            </a:xfrm>
            <a:prstGeom prst="roundRect">
              <a:avLst>
                <a:gd name="adj" fmla="val 29725"/>
              </a:avLst>
            </a:prstGeom>
            <a:solidFill>
              <a:schemeClr val="bg1"/>
            </a:solidFill>
            <a:ln>
              <a:noFill/>
            </a:ln>
            <a:effectLst>
              <a:outerShdw blurRad="203200" dist="381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8163" marR="0" lvl="0" indent="0" algn="l"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1800" b="0" i="1" u="none" strike="noStrike" kern="0" cap="none" spc="0" normalizeH="0" baseline="0" noProof="0" dirty="0">
                  <a:ln w="9525">
                    <a:noFill/>
                  </a:ln>
                  <a:solidFill>
                    <a:prstClr val="black">
                      <a:lumMod val="75000"/>
                      <a:lumOff val="25000"/>
                    </a:prstClr>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500" b="0" i="0" u="none" strike="noStrike" kern="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1" name="그룹 50">
              <a:extLst>
                <a:ext uri="{FF2B5EF4-FFF2-40B4-BE49-F238E27FC236}">
                  <a16:creationId xmlns:a16="http://schemas.microsoft.com/office/drawing/2014/main" id="{C5C8C6C3-3390-36AB-C18E-C49EC2F39BDD}"/>
                </a:ext>
              </a:extLst>
            </p:cNvPr>
            <p:cNvGrpSpPr/>
            <p:nvPr/>
          </p:nvGrpSpPr>
          <p:grpSpPr>
            <a:xfrm>
              <a:off x="511650" y="251862"/>
              <a:ext cx="307181" cy="307181"/>
              <a:chOff x="601138" y="314566"/>
              <a:chExt cx="223958" cy="223958"/>
            </a:xfrm>
          </p:grpSpPr>
          <p:sp>
            <p:nvSpPr>
              <p:cNvPr id="44" name="타원 43">
                <a:extLst>
                  <a:ext uri="{FF2B5EF4-FFF2-40B4-BE49-F238E27FC236}">
                    <a16:creationId xmlns:a16="http://schemas.microsoft.com/office/drawing/2014/main" id="{0B77CCF6-9B99-EEC8-8B11-DD1AE0DBEF97}"/>
                  </a:ext>
                </a:extLst>
              </p:cNvPr>
              <p:cNvSpPr/>
              <p:nvPr/>
            </p:nvSpPr>
            <p:spPr>
              <a:xfrm>
                <a:off x="601138" y="314566"/>
                <a:ext cx="223958" cy="223958"/>
              </a:xfrm>
              <a:prstGeom prst="ellipse">
                <a:avLst/>
              </a:prstGeom>
              <a:solidFill>
                <a:schemeClr val="bg1"/>
              </a:solidFill>
              <a:ln>
                <a:noFill/>
              </a:ln>
              <a:effectLst>
                <a:outerShdw sx="144000" sy="144000" algn="ctr" rotWithShape="0">
                  <a:srgbClr val="EDEEF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5" name="그룹 44">
                <a:extLst>
                  <a:ext uri="{FF2B5EF4-FFF2-40B4-BE49-F238E27FC236}">
                    <a16:creationId xmlns:a16="http://schemas.microsoft.com/office/drawing/2014/main" id="{D4E89A6C-BBFA-21BC-0E57-397412D506D0}"/>
                  </a:ext>
                </a:extLst>
              </p:cNvPr>
              <p:cNvGrpSpPr/>
              <p:nvPr/>
            </p:nvGrpSpPr>
            <p:grpSpPr>
              <a:xfrm>
                <a:off x="626598" y="340026"/>
                <a:ext cx="173038" cy="173038"/>
                <a:chOff x="5966590" y="328011"/>
                <a:chExt cx="276709" cy="276709"/>
              </a:xfrm>
            </p:grpSpPr>
            <p:sp>
              <p:nvSpPr>
                <p:cNvPr id="46" name="타원 45">
                  <a:extLst>
                    <a:ext uri="{FF2B5EF4-FFF2-40B4-BE49-F238E27FC236}">
                      <a16:creationId xmlns:a16="http://schemas.microsoft.com/office/drawing/2014/main" id="{475315C2-DFB6-CE14-8061-30C615E618C8}"/>
                    </a:ext>
                  </a:extLst>
                </p:cNvPr>
                <p:cNvSpPr/>
                <p:nvPr/>
              </p:nvSpPr>
              <p:spPr>
                <a:xfrm>
                  <a:off x="5966590" y="328011"/>
                  <a:ext cx="276709" cy="276709"/>
                </a:xfrm>
                <a:prstGeom prst="ellipse">
                  <a:avLst/>
                </a:prstGeom>
                <a:solidFill>
                  <a:srgbClr val="83C8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7" name="그룹 46">
                  <a:extLst>
                    <a:ext uri="{FF2B5EF4-FFF2-40B4-BE49-F238E27FC236}">
                      <a16:creationId xmlns:a16="http://schemas.microsoft.com/office/drawing/2014/main" id="{9B9F857E-F9DE-9F61-172B-0E092E66FB0A}"/>
                    </a:ext>
                  </a:extLst>
                </p:cNvPr>
                <p:cNvGrpSpPr/>
                <p:nvPr/>
              </p:nvGrpSpPr>
              <p:grpSpPr>
                <a:xfrm>
                  <a:off x="6064123" y="412366"/>
                  <a:ext cx="63753" cy="110397"/>
                  <a:chOff x="6041247" y="417245"/>
                  <a:chExt cx="63753" cy="110397"/>
                </a:xfrm>
              </p:grpSpPr>
              <p:sp>
                <p:nvSpPr>
                  <p:cNvPr id="48" name="사각형: 둥근 모서리 47">
                    <a:extLst>
                      <a:ext uri="{FF2B5EF4-FFF2-40B4-BE49-F238E27FC236}">
                        <a16:creationId xmlns:a16="http://schemas.microsoft.com/office/drawing/2014/main" id="{6ED03F23-F279-5E83-50F2-9276FE5AA2F2}"/>
                      </a:ext>
                    </a:extLst>
                  </p:cNvPr>
                  <p:cNvSpPr/>
                  <p:nvPr/>
                </p:nvSpPr>
                <p:spPr>
                  <a:xfrm rot="18900000">
                    <a:off x="6041247" y="455642"/>
                    <a:ext cx="18000" cy="720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9" name="사각형: 둥근 모서리 48">
                    <a:extLst>
                      <a:ext uri="{FF2B5EF4-FFF2-40B4-BE49-F238E27FC236}">
                        <a16:creationId xmlns:a16="http://schemas.microsoft.com/office/drawing/2014/main" id="{0DB6F1D0-B408-AF33-BBDC-37E3A5C96610}"/>
                      </a:ext>
                    </a:extLst>
                  </p:cNvPr>
                  <p:cNvSpPr/>
                  <p:nvPr/>
                </p:nvSpPr>
                <p:spPr>
                  <a:xfrm rot="1800000">
                    <a:off x="6087000" y="417245"/>
                    <a:ext cx="18000" cy="1080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grpSp>
        <p:sp>
          <p:nvSpPr>
            <p:cNvPr id="38" name="사각형: 둥근 모서리 37">
              <a:extLst>
                <a:ext uri="{FF2B5EF4-FFF2-40B4-BE49-F238E27FC236}">
                  <a16:creationId xmlns:a16="http://schemas.microsoft.com/office/drawing/2014/main" id="{5AD89126-CC96-6A74-452B-31BD6A419B3E}"/>
                </a:ext>
              </a:extLst>
            </p:cNvPr>
            <p:cNvSpPr/>
            <p:nvPr/>
          </p:nvSpPr>
          <p:spPr>
            <a:xfrm>
              <a:off x="10634663" y="261622"/>
              <a:ext cx="722012" cy="282902"/>
            </a:xfrm>
            <a:prstGeom prst="roundRect">
              <a:avLst>
                <a:gd name="adj" fmla="val 21382"/>
              </a:avLst>
            </a:prstGeom>
            <a:solidFill>
              <a:srgbClr val="83C83B"/>
            </a:solidFill>
            <a:ln w="12700">
              <a:solidFill>
                <a:srgbClr val="83C8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7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MENU</a:t>
              </a: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2" name="사각형: 둥근 모서리 51">
              <a:extLst>
                <a:ext uri="{FF2B5EF4-FFF2-40B4-BE49-F238E27FC236}">
                  <a16:creationId xmlns:a16="http://schemas.microsoft.com/office/drawing/2014/main" id="{A721B7FF-5C15-A1F3-F1C7-1A750C968DAA}"/>
                </a:ext>
              </a:extLst>
            </p:cNvPr>
            <p:cNvSpPr/>
            <p:nvPr/>
          </p:nvSpPr>
          <p:spPr>
            <a:xfrm>
              <a:off x="269875" y="769272"/>
              <a:ext cx="11652249" cy="5905500"/>
            </a:xfrm>
            <a:prstGeom prst="roundRect">
              <a:avLst>
                <a:gd name="adj" fmla="val 3118"/>
              </a:avLst>
            </a:prstGeom>
            <a:solidFill>
              <a:schemeClr val="bg1"/>
            </a:solidFill>
            <a:ln>
              <a:noFill/>
            </a:ln>
            <a:effectLst>
              <a:outerShdw blurRad="203200" dist="38100" dir="5400000" algn="t" rotWithShape="0">
                <a:prstClr val="black">
                  <a:alpha val="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6" name="그룹 55">
              <a:extLst>
                <a:ext uri="{FF2B5EF4-FFF2-40B4-BE49-F238E27FC236}">
                  <a16:creationId xmlns:a16="http://schemas.microsoft.com/office/drawing/2014/main" id="{ADC64855-CCB2-8185-BFFD-DC1EA5DE9769}"/>
                </a:ext>
              </a:extLst>
            </p:cNvPr>
            <p:cNvGrpSpPr/>
            <p:nvPr/>
          </p:nvGrpSpPr>
          <p:grpSpPr>
            <a:xfrm>
              <a:off x="11439896" y="261622"/>
              <a:ext cx="282902" cy="282902"/>
              <a:chOff x="10605922" y="2187541"/>
              <a:chExt cx="360000" cy="360000"/>
            </a:xfrm>
          </p:grpSpPr>
          <p:sp>
            <p:nvSpPr>
              <p:cNvPr id="53" name="사각형: 둥근 모서리 52">
                <a:extLst>
                  <a:ext uri="{FF2B5EF4-FFF2-40B4-BE49-F238E27FC236}">
                    <a16:creationId xmlns:a16="http://schemas.microsoft.com/office/drawing/2014/main" id="{265F8CDD-0E91-3F89-B82C-4F02CEC60CF2}"/>
                  </a:ext>
                </a:extLst>
              </p:cNvPr>
              <p:cNvSpPr/>
              <p:nvPr/>
            </p:nvSpPr>
            <p:spPr>
              <a:xfrm>
                <a:off x="10605922" y="2187541"/>
                <a:ext cx="360000" cy="360000"/>
              </a:xfrm>
              <a:prstGeom prst="roundRect">
                <a:avLst>
                  <a:gd name="adj" fmla="val 23429"/>
                </a:avLst>
              </a:prstGeom>
              <a:noFill/>
              <a:ln w="19050">
                <a:solidFill>
                  <a:srgbClr val="83C8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5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cxnSp>
            <p:nvCxnSpPr>
              <p:cNvPr id="55" name="직선 화살표 연결선 54">
                <a:extLst>
                  <a:ext uri="{FF2B5EF4-FFF2-40B4-BE49-F238E27FC236}">
                    <a16:creationId xmlns:a16="http://schemas.microsoft.com/office/drawing/2014/main" id="{ADEC6AB8-ACC9-B3AF-6C82-C4048C8AA050}"/>
                  </a:ext>
                </a:extLst>
              </p:cNvPr>
              <p:cNvCxnSpPr>
                <a:cxnSpLocks/>
              </p:cNvCxnSpPr>
              <p:nvPr/>
            </p:nvCxnSpPr>
            <p:spPr>
              <a:xfrm flipV="1">
                <a:off x="10688480" y="2260385"/>
                <a:ext cx="194884" cy="214313"/>
              </a:xfrm>
              <a:prstGeom prst="straightConnector1">
                <a:avLst/>
              </a:prstGeom>
              <a:ln w="19050">
                <a:solidFill>
                  <a:srgbClr val="83C83B"/>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0" name="자유형: 도형 69">
              <a:extLst>
                <a:ext uri="{FF2B5EF4-FFF2-40B4-BE49-F238E27FC236}">
                  <a16:creationId xmlns:a16="http://schemas.microsoft.com/office/drawing/2014/main" id="{23119D8C-F252-7500-D438-7D01B94F0DF1}"/>
                </a:ext>
              </a:extLst>
            </p:cNvPr>
            <p:cNvSpPr/>
            <p:nvPr/>
          </p:nvSpPr>
          <p:spPr>
            <a:xfrm>
              <a:off x="269556" y="5855004"/>
              <a:ext cx="860551" cy="819150"/>
            </a:xfrm>
            <a:custGeom>
              <a:avLst/>
              <a:gdLst>
                <a:gd name="connsiteX0" fmla="*/ 0 w 860551"/>
                <a:gd name="connsiteY0" fmla="*/ 0 h 819150"/>
                <a:gd name="connsiteX1" fmla="*/ 23180 w 860551"/>
                <a:gd name="connsiteY1" fmla="*/ 0 h 819150"/>
                <a:gd name="connsiteX2" fmla="*/ 23180 w 860551"/>
                <a:gd name="connsiteY2" fmla="*/ 634280 h 819150"/>
                <a:gd name="connsiteX3" fmla="*/ 188652 w 860551"/>
                <a:gd name="connsiteY3" fmla="*/ 799752 h 819150"/>
                <a:gd name="connsiteX4" fmla="*/ 860551 w 860551"/>
                <a:gd name="connsiteY4" fmla="*/ 799752 h 819150"/>
                <a:gd name="connsiteX5" fmla="*/ 860551 w 860551"/>
                <a:gd name="connsiteY5" fmla="*/ 819150 h 819150"/>
                <a:gd name="connsiteX6" fmla="*/ 184134 w 860551"/>
                <a:gd name="connsiteY6" fmla="*/ 819150 h 819150"/>
                <a:gd name="connsiteX7" fmla="*/ 0 w 860551"/>
                <a:gd name="connsiteY7" fmla="*/ 63501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551" h="819150">
                  <a:moveTo>
                    <a:pt x="0" y="0"/>
                  </a:moveTo>
                  <a:lnTo>
                    <a:pt x="23180" y="0"/>
                  </a:lnTo>
                  <a:lnTo>
                    <a:pt x="23180" y="634280"/>
                  </a:lnTo>
                  <a:cubicBezTo>
                    <a:pt x="23180" y="725668"/>
                    <a:pt x="97264" y="799752"/>
                    <a:pt x="188652" y="799752"/>
                  </a:cubicBezTo>
                  <a:lnTo>
                    <a:pt x="860551" y="799752"/>
                  </a:lnTo>
                  <a:lnTo>
                    <a:pt x="860551" y="819150"/>
                  </a:lnTo>
                  <a:lnTo>
                    <a:pt x="184134" y="819150"/>
                  </a:lnTo>
                  <a:cubicBezTo>
                    <a:pt x="82440" y="819150"/>
                    <a:pt x="0" y="736711"/>
                    <a:pt x="0" y="635017"/>
                  </a:cubicBezTo>
                  <a:close/>
                </a:path>
              </a:pathLst>
            </a:custGeom>
            <a:solidFill>
              <a:srgbClr val="83C83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5" name="원호 14">
            <a:extLst>
              <a:ext uri="{FF2B5EF4-FFF2-40B4-BE49-F238E27FC236}">
                <a16:creationId xmlns:a16="http://schemas.microsoft.com/office/drawing/2014/main" id="{38AE7670-953F-101E-552A-724D51B2E257}"/>
              </a:ext>
            </a:extLst>
          </p:cNvPr>
          <p:cNvSpPr/>
          <p:nvPr/>
        </p:nvSpPr>
        <p:spPr>
          <a:xfrm>
            <a:off x="2212769" y="1972954"/>
            <a:ext cx="1968929" cy="1968928"/>
          </a:xfrm>
          <a:prstGeom prst="arc">
            <a:avLst>
              <a:gd name="adj1" fmla="val 15062241"/>
              <a:gd name="adj2" fmla="val 10686441"/>
            </a:avLst>
          </a:prstGeom>
          <a:noFill/>
          <a:ln w="25400" cap="rnd">
            <a:solidFill>
              <a:schemeClr val="tx2"/>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16" name="원호 15">
            <a:extLst>
              <a:ext uri="{FF2B5EF4-FFF2-40B4-BE49-F238E27FC236}">
                <a16:creationId xmlns:a16="http://schemas.microsoft.com/office/drawing/2014/main" id="{76D0EDFF-8803-CCE0-D8F8-0E7FAA2F3708}"/>
              </a:ext>
            </a:extLst>
          </p:cNvPr>
          <p:cNvSpPr/>
          <p:nvPr/>
        </p:nvSpPr>
        <p:spPr>
          <a:xfrm>
            <a:off x="2266573" y="2026759"/>
            <a:ext cx="1861319" cy="1861319"/>
          </a:xfrm>
          <a:prstGeom prst="arc">
            <a:avLst>
              <a:gd name="adj1" fmla="val 16200000"/>
              <a:gd name="adj2" fmla="val 8777927"/>
            </a:avLst>
          </a:prstGeom>
          <a:solidFill>
            <a:schemeClr val="accent6">
              <a:lumMod val="75000"/>
              <a:alpha val="63000"/>
            </a:schemeClr>
          </a:solidFill>
          <a:ln w="53975" cap="rnd">
            <a:no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17" name="TextBox 16">
            <a:extLst>
              <a:ext uri="{FF2B5EF4-FFF2-40B4-BE49-F238E27FC236}">
                <a16:creationId xmlns:a16="http://schemas.microsoft.com/office/drawing/2014/main" id="{8B9DD875-B2F3-6504-B82B-F23BE75C9E94}"/>
              </a:ext>
            </a:extLst>
          </p:cNvPr>
          <p:cNvSpPr txBox="1"/>
          <p:nvPr/>
        </p:nvSpPr>
        <p:spPr>
          <a:xfrm>
            <a:off x="1562196" y="2031859"/>
            <a:ext cx="1429623" cy="70790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65</a:t>
            </a:r>
            <a:r>
              <a:rPr kumimoji="0" lang="en-US" altLang="ko-KR" sz="16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18" name="원호 17">
            <a:extLst>
              <a:ext uri="{FF2B5EF4-FFF2-40B4-BE49-F238E27FC236}">
                <a16:creationId xmlns:a16="http://schemas.microsoft.com/office/drawing/2014/main" id="{2574ABAD-036E-0329-7193-3393AB23F795}"/>
              </a:ext>
            </a:extLst>
          </p:cNvPr>
          <p:cNvSpPr/>
          <p:nvPr/>
        </p:nvSpPr>
        <p:spPr>
          <a:xfrm>
            <a:off x="5440918" y="1982450"/>
            <a:ext cx="1968929" cy="1968928"/>
          </a:xfrm>
          <a:prstGeom prst="arc">
            <a:avLst>
              <a:gd name="adj1" fmla="val 15062241"/>
              <a:gd name="adj2" fmla="val 10686441"/>
            </a:avLst>
          </a:prstGeom>
          <a:noFill/>
          <a:ln w="25400" cap="rnd">
            <a:solidFill>
              <a:schemeClr val="tx2"/>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19" name="원호 18">
            <a:extLst>
              <a:ext uri="{FF2B5EF4-FFF2-40B4-BE49-F238E27FC236}">
                <a16:creationId xmlns:a16="http://schemas.microsoft.com/office/drawing/2014/main" id="{39A9B832-0F69-953B-ABEE-52E0E615672E}"/>
              </a:ext>
            </a:extLst>
          </p:cNvPr>
          <p:cNvSpPr/>
          <p:nvPr/>
        </p:nvSpPr>
        <p:spPr>
          <a:xfrm>
            <a:off x="5494722" y="2036255"/>
            <a:ext cx="1861319" cy="1861319"/>
          </a:xfrm>
          <a:prstGeom prst="arc">
            <a:avLst>
              <a:gd name="adj1" fmla="val 16200000"/>
              <a:gd name="adj2" fmla="val 5422716"/>
            </a:avLst>
          </a:prstGeom>
          <a:solidFill>
            <a:schemeClr val="accent6">
              <a:alpha val="63000"/>
            </a:schemeClr>
          </a:solidFill>
          <a:ln w="53975" cap="rnd">
            <a:no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20" name="TextBox 19">
            <a:extLst>
              <a:ext uri="{FF2B5EF4-FFF2-40B4-BE49-F238E27FC236}">
                <a16:creationId xmlns:a16="http://schemas.microsoft.com/office/drawing/2014/main" id="{8CA096D0-D006-E342-313C-A15D87B00257}"/>
              </a:ext>
            </a:extLst>
          </p:cNvPr>
          <p:cNvSpPr txBox="1"/>
          <p:nvPr/>
        </p:nvSpPr>
        <p:spPr>
          <a:xfrm>
            <a:off x="4790345" y="2041357"/>
            <a:ext cx="1429623" cy="70790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50</a:t>
            </a:r>
            <a:r>
              <a:rPr kumimoji="0" lang="en-US" altLang="ko-KR" sz="16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21" name="원호 20">
            <a:extLst>
              <a:ext uri="{FF2B5EF4-FFF2-40B4-BE49-F238E27FC236}">
                <a16:creationId xmlns:a16="http://schemas.microsoft.com/office/drawing/2014/main" id="{38E90AC5-EE87-CE29-9E9A-B720698CD39A}"/>
              </a:ext>
            </a:extLst>
          </p:cNvPr>
          <p:cNvSpPr/>
          <p:nvPr/>
        </p:nvSpPr>
        <p:spPr>
          <a:xfrm>
            <a:off x="8669066" y="1991949"/>
            <a:ext cx="1968929" cy="1968928"/>
          </a:xfrm>
          <a:prstGeom prst="arc">
            <a:avLst>
              <a:gd name="adj1" fmla="val 15062241"/>
              <a:gd name="adj2" fmla="val 10686441"/>
            </a:avLst>
          </a:prstGeom>
          <a:noFill/>
          <a:ln w="25400" cap="rnd">
            <a:solidFill>
              <a:schemeClr val="tx2"/>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22" name="원호 21">
            <a:extLst>
              <a:ext uri="{FF2B5EF4-FFF2-40B4-BE49-F238E27FC236}">
                <a16:creationId xmlns:a16="http://schemas.microsoft.com/office/drawing/2014/main" id="{0E214C53-2B0B-F5BC-0112-AACC0DBEF963}"/>
              </a:ext>
            </a:extLst>
          </p:cNvPr>
          <p:cNvSpPr/>
          <p:nvPr/>
        </p:nvSpPr>
        <p:spPr>
          <a:xfrm>
            <a:off x="8722871" y="2045753"/>
            <a:ext cx="1861319" cy="1861319"/>
          </a:xfrm>
          <a:prstGeom prst="arc">
            <a:avLst>
              <a:gd name="adj1" fmla="val 16200000"/>
              <a:gd name="adj2" fmla="val 742434"/>
            </a:avLst>
          </a:prstGeom>
          <a:solidFill>
            <a:srgbClr val="83C83B">
              <a:alpha val="63000"/>
            </a:srgbClr>
          </a:solidFill>
          <a:ln w="53975" cap="rnd">
            <a:solidFill>
              <a:schemeClr val="accent6">
                <a:lumMod val="75000"/>
              </a:schemeClr>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23" name="TextBox 22">
            <a:extLst>
              <a:ext uri="{FF2B5EF4-FFF2-40B4-BE49-F238E27FC236}">
                <a16:creationId xmlns:a16="http://schemas.microsoft.com/office/drawing/2014/main" id="{F493BFFD-7461-C917-2E35-EED4CA7EB72E}"/>
              </a:ext>
            </a:extLst>
          </p:cNvPr>
          <p:cNvSpPr txBox="1"/>
          <p:nvPr/>
        </p:nvSpPr>
        <p:spPr>
          <a:xfrm>
            <a:off x="8018494" y="2050854"/>
            <a:ext cx="1429623" cy="70790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27</a:t>
            </a:r>
            <a:r>
              <a:rPr kumimoji="0" lang="en-US" altLang="ko-KR" sz="16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24" name="직사각형 23">
            <a:extLst>
              <a:ext uri="{FF2B5EF4-FFF2-40B4-BE49-F238E27FC236}">
                <a16:creationId xmlns:a16="http://schemas.microsoft.com/office/drawing/2014/main" id="{EA1F1329-F7B2-3F9C-8F0C-A52DD648CE5D}"/>
              </a:ext>
            </a:extLst>
          </p:cNvPr>
          <p:cNvSpPr/>
          <p:nvPr/>
        </p:nvSpPr>
        <p:spPr>
          <a:xfrm>
            <a:off x="1963687" y="4802144"/>
            <a:ext cx="2467090" cy="1127360"/>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83C83B"/>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25" name="직사각형 24">
            <a:extLst>
              <a:ext uri="{FF2B5EF4-FFF2-40B4-BE49-F238E27FC236}">
                <a16:creationId xmlns:a16="http://schemas.microsoft.com/office/drawing/2014/main" id="{3514F259-12C9-7401-3851-9D85F4683FD2}"/>
              </a:ext>
            </a:extLst>
          </p:cNvPr>
          <p:cNvSpPr/>
          <p:nvPr/>
        </p:nvSpPr>
        <p:spPr>
          <a:xfrm>
            <a:off x="5191836" y="4802143"/>
            <a:ext cx="2467090" cy="1107996"/>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C000"/>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26" name="직사각형 25">
            <a:extLst>
              <a:ext uri="{FF2B5EF4-FFF2-40B4-BE49-F238E27FC236}">
                <a16:creationId xmlns:a16="http://schemas.microsoft.com/office/drawing/2014/main" id="{77C3A70E-FD6C-2F49-1720-B9B4191EF9AF}"/>
              </a:ext>
            </a:extLst>
          </p:cNvPr>
          <p:cNvSpPr/>
          <p:nvPr/>
        </p:nvSpPr>
        <p:spPr>
          <a:xfrm>
            <a:off x="8419985" y="4802142"/>
            <a:ext cx="2467090" cy="1127360"/>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83C83B"/>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27" name="모서리가 둥근 직사각형 46">
            <a:extLst>
              <a:ext uri="{FF2B5EF4-FFF2-40B4-BE49-F238E27FC236}">
                <a16:creationId xmlns:a16="http://schemas.microsoft.com/office/drawing/2014/main" id="{F9836E8C-BE94-67A0-CA13-DF6E6F3DF185}"/>
              </a:ext>
            </a:extLst>
          </p:cNvPr>
          <p:cNvSpPr/>
          <p:nvPr/>
        </p:nvSpPr>
        <p:spPr>
          <a:xfrm>
            <a:off x="3070614" y="4408194"/>
            <a:ext cx="209420" cy="209419"/>
          </a:xfrm>
          <a:prstGeom prst="roundRect">
            <a:avLst>
              <a:gd name="adj" fmla="val 17138"/>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8" name="모서리가 둥근 직사각형 47">
            <a:extLst>
              <a:ext uri="{FF2B5EF4-FFF2-40B4-BE49-F238E27FC236}">
                <a16:creationId xmlns:a16="http://schemas.microsoft.com/office/drawing/2014/main" id="{7AAF9F1E-DB9A-A226-9B66-723722A44A87}"/>
              </a:ext>
            </a:extLst>
          </p:cNvPr>
          <p:cNvSpPr/>
          <p:nvPr/>
        </p:nvSpPr>
        <p:spPr>
          <a:xfrm>
            <a:off x="6342205" y="4408194"/>
            <a:ext cx="209420" cy="209419"/>
          </a:xfrm>
          <a:prstGeom prst="roundRect">
            <a:avLst>
              <a:gd name="adj" fmla="val 17138"/>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9" name="모서리가 둥근 직사각형 48">
            <a:extLst>
              <a:ext uri="{FF2B5EF4-FFF2-40B4-BE49-F238E27FC236}">
                <a16:creationId xmlns:a16="http://schemas.microsoft.com/office/drawing/2014/main" id="{F4963EBA-37A7-BF0C-9892-4C0732C528B9}"/>
              </a:ext>
            </a:extLst>
          </p:cNvPr>
          <p:cNvSpPr/>
          <p:nvPr/>
        </p:nvSpPr>
        <p:spPr>
          <a:xfrm>
            <a:off x="9578742" y="4408194"/>
            <a:ext cx="209420" cy="209419"/>
          </a:xfrm>
          <a:prstGeom prst="roundRect">
            <a:avLst>
              <a:gd name="adj" fmla="val 17138"/>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0" name="자유형 49">
            <a:extLst>
              <a:ext uri="{FF2B5EF4-FFF2-40B4-BE49-F238E27FC236}">
                <a16:creationId xmlns:a16="http://schemas.microsoft.com/office/drawing/2014/main" id="{6986A7D2-AC10-3367-68B8-46A795FE54E5}"/>
              </a:ext>
            </a:extLst>
          </p:cNvPr>
          <p:cNvSpPr/>
          <p:nvPr/>
        </p:nvSpPr>
        <p:spPr>
          <a:xfrm>
            <a:off x="3083981" y="4252732"/>
            <a:ext cx="210317" cy="233685"/>
          </a:xfrm>
          <a:custGeom>
            <a:avLst/>
            <a:gdLst>
              <a:gd name="connsiteX0" fmla="*/ 0 w 228600"/>
              <a:gd name="connsiteY0" fmla="*/ 76200 h 254000"/>
              <a:gd name="connsiteX1" fmla="*/ 76200 w 228600"/>
              <a:gd name="connsiteY1" fmla="*/ 254000 h 254000"/>
              <a:gd name="connsiteX2" fmla="*/ 228600 w 228600"/>
              <a:gd name="connsiteY2" fmla="*/ 0 h 254000"/>
            </a:gdLst>
            <a:ahLst/>
            <a:cxnLst>
              <a:cxn ang="0">
                <a:pos x="connsiteX0" y="connsiteY0"/>
              </a:cxn>
              <a:cxn ang="0">
                <a:pos x="connsiteX1" y="connsiteY1"/>
              </a:cxn>
              <a:cxn ang="0">
                <a:pos x="connsiteX2" y="connsiteY2"/>
              </a:cxn>
            </a:cxnLst>
            <a:rect l="l" t="t" r="r" b="b"/>
            <a:pathLst>
              <a:path w="228600" h="254000">
                <a:moveTo>
                  <a:pt x="0" y="76200"/>
                </a:moveTo>
                <a:lnTo>
                  <a:pt x="76200" y="254000"/>
                </a:lnTo>
                <a:lnTo>
                  <a:pt x="228600" y="0"/>
                </a:ln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0714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36867-EF3A-4952-FA0F-4DA88027E431}"/>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795014A-5E46-9D89-A9E8-374F891A0560}"/>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E458A2C5-AA16-5043-B750-29E23212442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9D984EB8-0581-905C-57EC-CB6D91E264AF}"/>
              </a:ext>
            </a:extLst>
          </p:cNvPr>
          <p:cNvSpPr txBox="1"/>
          <p:nvPr/>
        </p:nvSpPr>
        <p:spPr>
          <a:xfrm>
            <a:off x="802888" y="363082"/>
            <a:ext cx="284565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연구질문</a:t>
            </a:r>
            <a:r>
              <a:rPr lang="en-US" altLang="ko-KR" sz="2000" spc="600" dirty="0">
                <a:solidFill>
                  <a:schemeClr val="bg2">
                    <a:lumMod val="25000"/>
                  </a:schemeClr>
                </a:solidFill>
                <a:latin typeface="현대하모니 M" panose="02020603020101020101" pitchFamily="18" charset="-127"/>
                <a:ea typeface="현대하모니 M" panose="02020603020101020101" pitchFamily="18" charset="-127"/>
              </a:rPr>
              <a:t>:</a:t>
            </a:r>
            <a:r>
              <a:rPr lang="ko-KR" altLang="en-US" sz="2000" spc="600" dirty="0" err="1">
                <a:solidFill>
                  <a:schemeClr val="bg2">
                    <a:lumMod val="25000"/>
                  </a:schemeClr>
                </a:solidFill>
                <a:latin typeface="현대하모니 M" panose="02020603020101020101" pitchFamily="18" charset="-127"/>
                <a:ea typeface="현대하모니 M" panose="02020603020101020101" pitchFamily="18" charset="-127"/>
              </a:rPr>
              <a:t>우먀먕</a:t>
            </a:r>
            <a:r>
              <a:rPr lang="en-US" altLang="ko-KR" sz="2000" spc="600" dirty="0">
                <a:solidFill>
                  <a:schemeClr val="bg2">
                    <a:lumMod val="25000"/>
                  </a:schemeClr>
                </a:solidFill>
                <a:latin typeface="현대하모니 M" panose="02020603020101020101" pitchFamily="18" charset="-127"/>
                <a:ea typeface="현대하모니 M" panose="02020603020101020101" pitchFamily="18" charset="-127"/>
              </a:rPr>
              <a:t>??</a:t>
            </a:r>
            <a:endPar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endParaRPr>
          </a:p>
        </p:txBody>
      </p:sp>
      <p:sp>
        <p:nvSpPr>
          <p:cNvPr id="21" name="TextBox 20">
            <a:extLst>
              <a:ext uri="{FF2B5EF4-FFF2-40B4-BE49-F238E27FC236}">
                <a16:creationId xmlns:a16="http://schemas.microsoft.com/office/drawing/2014/main" id="{576089FA-2D77-D8DF-005D-3E319D07F5C8}"/>
              </a:ext>
            </a:extLst>
          </p:cNvPr>
          <p:cNvSpPr txBox="1"/>
          <p:nvPr/>
        </p:nvSpPr>
        <p:spPr>
          <a:xfrm>
            <a:off x="4812631" y="111689"/>
            <a:ext cx="7286323" cy="886846"/>
          </a:xfrm>
          <a:prstGeom prst="rect">
            <a:avLst/>
          </a:prstGeom>
          <a:noFill/>
        </p:spPr>
        <p:txBody>
          <a:bodyPr wrap="square" rtlCol="0" anchor="t">
            <a:spAutoFit/>
          </a:bodyPr>
          <a:lstStyle/>
          <a:p>
            <a:pPr algn="just">
              <a:lnSpc>
                <a:spcPct val="120000"/>
              </a:lnSpc>
            </a:pP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연구의의</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필요성</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5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5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그리워 멀리 하나에 이름과</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5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a:t>
            </a:r>
            <a:endPar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22" name="직사각형 21">
            <a:extLst>
              <a:ext uri="{FF2B5EF4-FFF2-40B4-BE49-F238E27FC236}">
                <a16:creationId xmlns:a16="http://schemas.microsoft.com/office/drawing/2014/main" id="{EE066DD2-7D6B-A090-C74B-623B3072AABD}"/>
              </a:ext>
            </a:extLst>
          </p:cNvPr>
          <p:cNvSpPr/>
          <p:nvPr/>
        </p:nvSpPr>
        <p:spPr>
          <a:xfrm>
            <a:off x="724829" y="1855021"/>
            <a:ext cx="5092700" cy="1675579"/>
          </a:xfrm>
          <a:prstGeom prst="rect">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258DF7E-4384-D3A0-D134-E56D7B35DB00}"/>
              </a:ext>
            </a:extLst>
          </p:cNvPr>
          <p:cNvSpPr/>
          <p:nvPr/>
        </p:nvSpPr>
        <p:spPr>
          <a:xfrm>
            <a:off x="724829" y="1371600"/>
            <a:ext cx="5092700" cy="483421"/>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628295E-BB81-B0CF-D8F9-6007E39C4F1E}"/>
              </a:ext>
            </a:extLst>
          </p:cNvPr>
          <p:cNvSpPr/>
          <p:nvPr/>
        </p:nvSpPr>
        <p:spPr>
          <a:xfrm>
            <a:off x="6446658" y="1855021"/>
            <a:ext cx="5092700" cy="1675579"/>
          </a:xfrm>
          <a:prstGeom prst="rect">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68A718F3-2478-C058-1091-638159688644}"/>
              </a:ext>
            </a:extLst>
          </p:cNvPr>
          <p:cNvSpPr/>
          <p:nvPr/>
        </p:nvSpPr>
        <p:spPr>
          <a:xfrm>
            <a:off x="6446658" y="1371600"/>
            <a:ext cx="5092700" cy="483421"/>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E02D9CA4-779C-4D7F-E245-D68DDC505D7A}"/>
              </a:ext>
            </a:extLst>
          </p:cNvPr>
          <p:cNvSpPr txBox="1"/>
          <p:nvPr/>
        </p:nvSpPr>
        <p:spPr>
          <a:xfrm>
            <a:off x="2356506" y="1413255"/>
            <a:ext cx="1829348" cy="400110"/>
          </a:xfrm>
          <a:prstGeom prst="rect">
            <a:avLst/>
          </a:prstGeom>
          <a:noFill/>
        </p:spPr>
        <p:txBody>
          <a:bodyPr wrap="none" rtlCol="0">
            <a:spAutoFit/>
          </a:bodyPr>
          <a:lstStyle/>
          <a:p>
            <a:pPr algn="ctr"/>
            <a:r>
              <a:rPr lang="ko-KR" altLang="en-US" sz="2000" dirty="0">
                <a:solidFill>
                  <a:srgbClr val="EAEAEA"/>
                </a:solidFill>
                <a:latin typeface="현대하모니 M" panose="02020603020101020101" pitchFamily="18" charset="-127"/>
                <a:ea typeface="현대하모니 M" panose="02020603020101020101" pitchFamily="18" charset="-127"/>
              </a:rPr>
              <a:t>배경용어 </a:t>
            </a:r>
            <a:r>
              <a:rPr lang="en-US" altLang="ko-KR" sz="2000" dirty="0">
                <a:solidFill>
                  <a:srgbClr val="EAEAEA"/>
                </a:solidFill>
                <a:latin typeface="현대하모니 M" panose="02020603020101020101" pitchFamily="18" charset="-127"/>
                <a:ea typeface="현대하모니 M" panose="02020603020101020101" pitchFamily="18" charset="-127"/>
              </a:rPr>
              <a:t>1 </a:t>
            </a:r>
            <a:r>
              <a:rPr lang="ko-KR" altLang="en-US" sz="2000" dirty="0">
                <a:solidFill>
                  <a:srgbClr val="EAEAEA"/>
                </a:solidFill>
                <a:latin typeface="현대하모니 M" panose="02020603020101020101" pitchFamily="18" charset="-127"/>
                <a:ea typeface="현대하모니 M" panose="02020603020101020101" pitchFamily="18" charset="-127"/>
              </a:rPr>
              <a:t>설명</a:t>
            </a:r>
          </a:p>
        </p:txBody>
      </p:sp>
      <p:sp>
        <p:nvSpPr>
          <p:cNvPr id="32" name="TextBox 31">
            <a:extLst>
              <a:ext uri="{FF2B5EF4-FFF2-40B4-BE49-F238E27FC236}">
                <a16:creationId xmlns:a16="http://schemas.microsoft.com/office/drawing/2014/main" id="{DD76D0F2-0D1A-5FA0-D143-97B7EB538420}"/>
              </a:ext>
            </a:extLst>
          </p:cNvPr>
          <p:cNvSpPr txBox="1"/>
          <p:nvPr/>
        </p:nvSpPr>
        <p:spPr>
          <a:xfrm>
            <a:off x="8173105" y="1413255"/>
            <a:ext cx="1829348" cy="400110"/>
          </a:xfrm>
          <a:prstGeom prst="rect">
            <a:avLst/>
          </a:prstGeom>
          <a:noFill/>
        </p:spPr>
        <p:txBody>
          <a:bodyPr wrap="none" rtlCol="0">
            <a:spAutoFit/>
          </a:bodyPr>
          <a:lstStyle/>
          <a:p>
            <a:pPr algn="ctr"/>
            <a:r>
              <a:rPr lang="ko-KR" altLang="en-US" sz="2000" dirty="0">
                <a:solidFill>
                  <a:srgbClr val="EAEAEA"/>
                </a:solidFill>
                <a:latin typeface="현대하모니 M" panose="02020603020101020101" pitchFamily="18" charset="-127"/>
                <a:ea typeface="현대하모니 M" panose="02020603020101020101" pitchFamily="18" charset="-127"/>
              </a:rPr>
              <a:t>배경용어 </a:t>
            </a:r>
            <a:r>
              <a:rPr lang="en-US" altLang="ko-KR" sz="2000" dirty="0">
                <a:solidFill>
                  <a:srgbClr val="EAEAEA"/>
                </a:solidFill>
                <a:latin typeface="현대하모니 M" panose="02020603020101020101" pitchFamily="18" charset="-127"/>
                <a:ea typeface="현대하모니 M" panose="02020603020101020101" pitchFamily="18" charset="-127"/>
              </a:rPr>
              <a:t>2 </a:t>
            </a:r>
            <a:r>
              <a:rPr lang="ko-KR" altLang="en-US" sz="2000" dirty="0">
                <a:solidFill>
                  <a:srgbClr val="EAEAEA"/>
                </a:solidFill>
                <a:latin typeface="현대하모니 M" panose="02020603020101020101" pitchFamily="18" charset="-127"/>
                <a:ea typeface="현대하모니 M" panose="02020603020101020101" pitchFamily="18" charset="-127"/>
              </a:rPr>
              <a:t>설명</a:t>
            </a:r>
          </a:p>
        </p:txBody>
      </p:sp>
      <p:sp>
        <p:nvSpPr>
          <p:cNvPr id="34" name="TextBox 33">
            <a:extLst>
              <a:ext uri="{FF2B5EF4-FFF2-40B4-BE49-F238E27FC236}">
                <a16:creationId xmlns:a16="http://schemas.microsoft.com/office/drawing/2014/main" id="{EF575D93-A330-23F8-F93D-B059AB5157E2}"/>
              </a:ext>
            </a:extLst>
          </p:cNvPr>
          <p:cNvSpPr txBox="1"/>
          <p:nvPr/>
        </p:nvSpPr>
        <p:spPr>
          <a:xfrm>
            <a:off x="959777" y="2082635"/>
            <a:ext cx="4622800" cy="1169551"/>
          </a:xfrm>
          <a:prstGeom prst="rect">
            <a:avLst/>
          </a:prstGeom>
          <a:noFill/>
        </p:spPr>
        <p:txBody>
          <a:bodyPr wrap="square" rtlCol="0">
            <a:spAutoFit/>
          </a:bodyPr>
          <a:lstStyle/>
          <a:p>
            <a:pPr algn="just"/>
            <a:r>
              <a:rPr lang="ko-KR" altLang="en-US" sz="1400" dirty="0">
                <a:latin typeface="현대하모니 L" panose="02020603020101020101" pitchFamily="18" charset="-127"/>
                <a:ea typeface="현대하모니 L" panose="02020603020101020101" pitchFamily="18" charset="-127"/>
              </a:rPr>
              <a:t>그리워 멀리 하나에 이름과</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무엇인지 별에도 어머니 이름자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슬퍼하는 너무나 위에 된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없이 별에도 이름을 나는 풀이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부끄러운 시와 계절이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나의 묻힌 속의 이웃 하나의 사랑과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위에 강아지</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새겨지는 별 불러 어머니</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이제 것은 별들을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endParaRPr lang="ko-KR" altLang="en-US" sz="1400" dirty="0">
              <a:latin typeface="현대하모니 L" panose="02020603020101020101" pitchFamily="18" charset="-127"/>
              <a:ea typeface="현대하모니 L" panose="02020603020101020101" pitchFamily="18" charset="-127"/>
            </a:endParaRPr>
          </a:p>
        </p:txBody>
      </p:sp>
      <p:sp>
        <p:nvSpPr>
          <p:cNvPr id="36" name="TextBox 35">
            <a:extLst>
              <a:ext uri="{FF2B5EF4-FFF2-40B4-BE49-F238E27FC236}">
                <a16:creationId xmlns:a16="http://schemas.microsoft.com/office/drawing/2014/main" id="{554E7499-863D-F449-7ACC-422B0CE00A6F}"/>
              </a:ext>
            </a:extLst>
          </p:cNvPr>
          <p:cNvSpPr txBox="1"/>
          <p:nvPr/>
        </p:nvSpPr>
        <p:spPr>
          <a:xfrm>
            <a:off x="6692900" y="2082635"/>
            <a:ext cx="4622800" cy="1169551"/>
          </a:xfrm>
          <a:prstGeom prst="rect">
            <a:avLst/>
          </a:prstGeom>
          <a:noFill/>
        </p:spPr>
        <p:txBody>
          <a:bodyPr wrap="square" rtlCol="0">
            <a:spAutoFit/>
          </a:bodyPr>
          <a:lstStyle/>
          <a:p>
            <a:pPr algn="just"/>
            <a:r>
              <a:rPr lang="ko-KR" altLang="en-US" sz="1400" dirty="0">
                <a:latin typeface="현대하모니 L" panose="02020603020101020101" pitchFamily="18" charset="-127"/>
                <a:ea typeface="현대하모니 L" panose="02020603020101020101" pitchFamily="18" charset="-127"/>
              </a:rPr>
              <a:t>그리워 멀리 하나에 이름과</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무엇인지 별에도 어머니 이름자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슬퍼하는 너무나 위에 된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없이 별에도 이름을 나는 풀이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부끄러운 시와 계절이 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나의 묻힌 속의 이웃 하나의 사랑과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하나에 위에 강아지</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봅니다</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새겨지는 별 불러 어머니</a:t>
            </a:r>
            <a:r>
              <a:rPr lang="en-US" altLang="ko-KR" sz="1400" dirty="0">
                <a:latin typeface="현대하모니 L" panose="02020603020101020101" pitchFamily="18" charset="-127"/>
                <a:ea typeface="현대하모니 L" panose="02020603020101020101" pitchFamily="18" charset="-127"/>
              </a:rPr>
              <a:t>, </a:t>
            </a:r>
            <a:r>
              <a:rPr lang="ko-KR" altLang="en-US" sz="1400" dirty="0">
                <a:latin typeface="현대하모니 L" panose="02020603020101020101" pitchFamily="18" charset="-127"/>
                <a:ea typeface="현대하모니 L" panose="02020603020101020101" pitchFamily="18" charset="-127"/>
              </a:rPr>
              <a:t>이제 것은 별들을 </a:t>
            </a:r>
            <a:r>
              <a:rPr lang="ko-KR" altLang="en-US" sz="1400" dirty="0" err="1">
                <a:latin typeface="현대하모니 L" panose="02020603020101020101" pitchFamily="18" charset="-127"/>
                <a:ea typeface="현대하모니 L" panose="02020603020101020101" pitchFamily="18" charset="-127"/>
              </a:rPr>
              <a:t>거외다</a:t>
            </a:r>
            <a:r>
              <a:rPr lang="en-US" altLang="ko-KR" sz="1400" dirty="0">
                <a:latin typeface="현대하모니 L" panose="02020603020101020101" pitchFamily="18" charset="-127"/>
                <a:ea typeface="현대하모니 L" panose="02020603020101020101" pitchFamily="18" charset="-127"/>
              </a:rPr>
              <a:t>. </a:t>
            </a:r>
            <a:endParaRPr lang="ko-KR" altLang="en-US" sz="1400" dirty="0">
              <a:latin typeface="현대하모니 L" panose="02020603020101020101" pitchFamily="18" charset="-127"/>
              <a:ea typeface="현대하모니 L" panose="02020603020101020101" pitchFamily="18" charset="-127"/>
            </a:endParaRPr>
          </a:p>
        </p:txBody>
      </p:sp>
      <p:sp>
        <p:nvSpPr>
          <p:cNvPr id="37" name="TextBox 36">
            <a:extLst>
              <a:ext uri="{FF2B5EF4-FFF2-40B4-BE49-F238E27FC236}">
                <a16:creationId xmlns:a16="http://schemas.microsoft.com/office/drawing/2014/main" id="{E119EDE7-F717-E61A-805E-1FDC2FC072B5}"/>
              </a:ext>
            </a:extLst>
          </p:cNvPr>
          <p:cNvSpPr txBox="1"/>
          <p:nvPr/>
        </p:nvSpPr>
        <p:spPr>
          <a:xfrm>
            <a:off x="2452838" y="4557899"/>
            <a:ext cx="7286323" cy="332848"/>
          </a:xfrm>
          <a:prstGeom prst="rect">
            <a:avLst/>
          </a:prstGeom>
          <a:noFill/>
        </p:spPr>
        <p:txBody>
          <a:bodyPr wrap="square" rtlCol="0" anchor="t">
            <a:spAutoFit/>
          </a:bodyPr>
          <a:lstStyle/>
          <a:p>
            <a:pPr algn="ctr">
              <a:lnSpc>
                <a:spcPct val="120000"/>
              </a:lnSpc>
            </a:pP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연구 질문 구체화 </a:t>
            </a:r>
            <a:r>
              <a:rPr lang="en-US" altLang="ko-KR" sz="1500" spc="-150" dirty="0">
                <a:solidFill>
                  <a:schemeClr val="tx1">
                    <a:lumMod val="75000"/>
                    <a:lumOff val="25000"/>
                  </a:schemeClr>
                </a:solidFill>
                <a:latin typeface="현대하모니 L" panose="02020603020101020101" pitchFamily="18" charset="-127"/>
                <a:ea typeface="현대하모니 L" panose="02020603020101020101" pitchFamily="18" charset="-127"/>
              </a:rPr>
              <a:t>“</a:t>
            </a:r>
            <a:endParaRPr lang="ko-KR" altLang="en-US" sz="15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Tree>
    <p:extLst>
      <p:ext uri="{BB962C8B-B14F-4D97-AF65-F5344CB8AC3E}">
        <p14:creationId xmlns:p14="http://schemas.microsoft.com/office/powerpoint/2010/main" val="83368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609D-F5B0-295A-1F12-08FAD8FD0AE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3D351C04-4DFA-D9C4-4B83-A6AF5221F8A1}"/>
              </a:ext>
            </a:extLst>
          </p:cNvPr>
          <p:cNvGrpSpPr/>
          <p:nvPr/>
        </p:nvGrpSpPr>
        <p:grpSpPr>
          <a:xfrm>
            <a:off x="269556" y="183846"/>
            <a:ext cx="11957242" cy="6734488"/>
            <a:chOff x="269556" y="183846"/>
            <a:chExt cx="11957242" cy="6734488"/>
          </a:xfrm>
        </p:grpSpPr>
        <p:sp>
          <p:nvSpPr>
            <p:cNvPr id="57" name="사각형: 둥근 한쪽 모서리 56">
              <a:extLst>
                <a:ext uri="{FF2B5EF4-FFF2-40B4-BE49-F238E27FC236}">
                  <a16:creationId xmlns:a16="http://schemas.microsoft.com/office/drawing/2014/main" id="{25A00A40-8CD2-4A5C-EF75-6FFC6EB4757A}"/>
                </a:ext>
              </a:extLst>
            </p:cNvPr>
            <p:cNvSpPr/>
            <p:nvPr/>
          </p:nvSpPr>
          <p:spPr>
            <a:xfrm flipH="1">
              <a:off x="11218798" y="5910334"/>
              <a:ext cx="1008000" cy="1008000"/>
            </a:xfrm>
            <a:prstGeom prst="round1Rect">
              <a:avLst>
                <a:gd name="adj" fmla="val 50000"/>
              </a:avLst>
            </a:prstGeom>
            <a:solidFill>
              <a:srgbClr val="83C83B"/>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0" name="사각형: 둥근 모서리 49">
              <a:extLst>
                <a:ext uri="{FF2B5EF4-FFF2-40B4-BE49-F238E27FC236}">
                  <a16:creationId xmlns:a16="http://schemas.microsoft.com/office/drawing/2014/main" id="{82AF1F86-E93F-83F3-24DD-C4E3954A65E2}"/>
                </a:ext>
              </a:extLst>
            </p:cNvPr>
            <p:cNvSpPr/>
            <p:nvPr/>
          </p:nvSpPr>
          <p:spPr>
            <a:xfrm>
              <a:off x="273050" y="183846"/>
              <a:ext cx="11652249" cy="438454"/>
            </a:xfrm>
            <a:prstGeom prst="roundRect">
              <a:avLst>
                <a:gd name="adj" fmla="val 29725"/>
              </a:avLst>
            </a:prstGeom>
            <a:solidFill>
              <a:schemeClr val="bg1"/>
            </a:solidFill>
            <a:ln>
              <a:noFill/>
            </a:ln>
            <a:effectLst>
              <a:outerShdw blurRad="203200" dist="381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8163" marR="0" lvl="0" indent="0" algn="l"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1800" b="0" i="1" u="none" strike="noStrike" kern="0" cap="none" spc="0" normalizeH="0" baseline="0" noProof="0" dirty="0">
                  <a:ln w="9525">
                    <a:noFill/>
                  </a:ln>
                  <a:solidFill>
                    <a:prstClr val="black">
                      <a:lumMod val="75000"/>
                      <a:lumOff val="25000"/>
                    </a:prstClr>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500" b="0" i="0" u="none" strike="noStrike" kern="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1" name="그룹 50">
              <a:extLst>
                <a:ext uri="{FF2B5EF4-FFF2-40B4-BE49-F238E27FC236}">
                  <a16:creationId xmlns:a16="http://schemas.microsoft.com/office/drawing/2014/main" id="{D01C565E-69A6-F402-C072-CED6D075FAED}"/>
                </a:ext>
              </a:extLst>
            </p:cNvPr>
            <p:cNvGrpSpPr/>
            <p:nvPr/>
          </p:nvGrpSpPr>
          <p:grpSpPr>
            <a:xfrm>
              <a:off x="511650" y="251862"/>
              <a:ext cx="307181" cy="307181"/>
              <a:chOff x="601138" y="314566"/>
              <a:chExt cx="223958" cy="223958"/>
            </a:xfrm>
          </p:grpSpPr>
          <p:sp>
            <p:nvSpPr>
              <p:cNvPr id="44" name="타원 43">
                <a:extLst>
                  <a:ext uri="{FF2B5EF4-FFF2-40B4-BE49-F238E27FC236}">
                    <a16:creationId xmlns:a16="http://schemas.microsoft.com/office/drawing/2014/main" id="{F63FE73D-5A90-718A-5E15-FACC7D288F80}"/>
                  </a:ext>
                </a:extLst>
              </p:cNvPr>
              <p:cNvSpPr/>
              <p:nvPr/>
            </p:nvSpPr>
            <p:spPr>
              <a:xfrm>
                <a:off x="601138" y="314566"/>
                <a:ext cx="223958" cy="223958"/>
              </a:xfrm>
              <a:prstGeom prst="ellipse">
                <a:avLst/>
              </a:prstGeom>
              <a:solidFill>
                <a:schemeClr val="bg1"/>
              </a:solidFill>
              <a:ln>
                <a:noFill/>
              </a:ln>
              <a:effectLst>
                <a:outerShdw sx="144000" sy="144000" algn="ctr" rotWithShape="0">
                  <a:srgbClr val="EDEEF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5" name="그룹 44">
                <a:extLst>
                  <a:ext uri="{FF2B5EF4-FFF2-40B4-BE49-F238E27FC236}">
                    <a16:creationId xmlns:a16="http://schemas.microsoft.com/office/drawing/2014/main" id="{BF16847C-2EBA-647E-AC5F-AA5BB85BA4C5}"/>
                  </a:ext>
                </a:extLst>
              </p:cNvPr>
              <p:cNvGrpSpPr/>
              <p:nvPr/>
            </p:nvGrpSpPr>
            <p:grpSpPr>
              <a:xfrm>
                <a:off x="626598" y="340026"/>
                <a:ext cx="173038" cy="173038"/>
                <a:chOff x="5966590" y="328011"/>
                <a:chExt cx="276709" cy="276709"/>
              </a:xfrm>
            </p:grpSpPr>
            <p:sp>
              <p:nvSpPr>
                <p:cNvPr id="46" name="타원 45">
                  <a:extLst>
                    <a:ext uri="{FF2B5EF4-FFF2-40B4-BE49-F238E27FC236}">
                      <a16:creationId xmlns:a16="http://schemas.microsoft.com/office/drawing/2014/main" id="{07300B5C-6099-CA7D-E5A2-67E5CF9DF769}"/>
                    </a:ext>
                  </a:extLst>
                </p:cNvPr>
                <p:cNvSpPr/>
                <p:nvPr/>
              </p:nvSpPr>
              <p:spPr>
                <a:xfrm>
                  <a:off x="5966590" y="328011"/>
                  <a:ext cx="276709" cy="276709"/>
                </a:xfrm>
                <a:prstGeom prst="ellipse">
                  <a:avLst/>
                </a:prstGeom>
                <a:solidFill>
                  <a:srgbClr val="83C8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7" name="그룹 46">
                  <a:extLst>
                    <a:ext uri="{FF2B5EF4-FFF2-40B4-BE49-F238E27FC236}">
                      <a16:creationId xmlns:a16="http://schemas.microsoft.com/office/drawing/2014/main" id="{B73F3E5B-9811-537E-8764-E201E2FE62AE}"/>
                    </a:ext>
                  </a:extLst>
                </p:cNvPr>
                <p:cNvGrpSpPr/>
                <p:nvPr/>
              </p:nvGrpSpPr>
              <p:grpSpPr>
                <a:xfrm>
                  <a:off x="6064123" y="412366"/>
                  <a:ext cx="63753" cy="110397"/>
                  <a:chOff x="6041247" y="417245"/>
                  <a:chExt cx="63753" cy="110397"/>
                </a:xfrm>
              </p:grpSpPr>
              <p:sp>
                <p:nvSpPr>
                  <p:cNvPr id="48" name="사각형: 둥근 모서리 47">
                    <a:extLst>
                      <a:ext uri="{FF2B5EF4-FFF2-40B4-BE49-F238E27FC236}">
                        <a16:creationId xmlns:a16="http://schemas.microsoft.com/office/drawing/2014/main" id="{17A22F08-49C3-A04C-8133-5AC892ED29DD}"/>
                      </a:ext>
                    </a:extLst>
                  </p:cNvPr>
                  <p:cNvSpPr/>
                  <p:nvPr/>
                </p:nvSpPr>
                <p:spPr>
                  <a:xfrm rot="18900000">
                    <a:off x="6041247" y="455642"/>
                    <a:ext cx="18000" cy="720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9" name="사각형: 둥근 모서리 48">
                    <a:extLst>
                      <a:ext uri="{FF2B5EF4-FFF2-40B4-BE49-F238E27FC236}">
                        <a16:creationId xmlns:a16="http://schemas.microsoft.com/office/drawing/2014/main" id="{F14A50BC-0D42-FCD8-F320-57EB76CBF68F}"/>
                      </a:ext>
                    </a:extLst>
                  </p:cNvPr>
                  <p:cNvSpPr/>
                  <p:nvPr/>
                </p:nvSpPr>
                <p:spPr>
                  <a:xfrm rot="1800000">
                    <a:off x="6087000" y="417245"/>
                    <a:ext cx="18000" cy="1080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grpSp>
        <p:sp>
          <p:nvSpPr>
            <p:cNvPr id="38" name="사각형: 둥근 모서리 37">
              <a:extLst>
                <a:ext uri="{FF2B5EF4-FFF2-40B4-BE49-F238E27FC236}">
                  <a16:creationId xmlns:a16="http://schemas.microsoft.com/office/drawing/2014/main" id="{20E66D51-6B31-0521-4AED-AFA37DD0F8E3}"/>
                </a:ext>
              </a:extLst>
            </p:cNvPr>
            <p:cNvSpPr/>
            <p:nvPr/>
          </p:nvSpPr>
          <p:spPr>
            <a:xfrm>
              <a:off x="10634663" y="261622"/>
              <a:ext cx="722012" cy="282902"/>
            </a:xfrm>
            <a:prstGeom prst="roundRect">
              <a:avLst>
                <a:gd name="adj" fmla="val 21382"/>
              </a:avLst>
            </a:prstGeom>
            <a:solidFill>
              <a:srgbClr val="83C83B"/>
            </a:solidFill>
            <a:ln w="12700">
              <a:solidFill>
                <a:srgbClr val="83C8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r>
                <a:rPr kumimoji="0" lang="en-US" altLang="ko-KR" sz="7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MENU</a:t>
              </a:r>
              <a:endParaRPr kumimoji="0" lang="ko-KR" altLang="en-US" sz="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2" name="사각형: 둥근 모서리 51">
              <a:extLst>
                <a:ext uri="{FF2B5EF4-FFF2-40B4-BE49-F238E27FC236}">
                  <a16:creationId xmlns:a16="http://schemas.microsoft.com/office/drawing/2014/main" id="{40EDB704-12B4-EC7B-1E86-431D67F87DB7}"/>
                </a:ext>
              </a:extLst>
            </p:cNvPr>
            <p:cNvSpPr/>
            <p:nvPr/>
          </p:nvSpPr>
          <p:spPr>
            <a:xfrm>
              <a:off x="269875" y="769272"/>
              <a:ext cx="11652249" cy="5905500"/>
            </a:xfrm>
            <a:prstGeom prst="roundRect">
              <a:avLst>
                <a:gd name="adj" fmla="val 3118"/>
              </a:avLst>
            </a:prstGeom>
            <a:solidFill>
              <a:schemeClr val="bg1"/>
            </a:solidFill>
            <a:ln>
              <a:noFill/>
            </a:ln>
            <a:effectLst>
              <a:outerShdw blurRad="203200" dist="38100" dir="5400000" algn="t" rotWithShape="0">
                <a:prstClr val="black">
                  <a:alpha val="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12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grpSp>
          <p:nvGrpSpPr>
            <p:cNvPr id="56" name="그룹 55">
              <a:extLst>
                <a:ext uri="{FF2B5EF4-FFF2-40B4-BE49-F238E27FC236}">
                  <a16:creationId xmlns:a16="http://schemas.microsoft.com/office/drawing/2014/main" id="{63D83F0B-737F-6249-25D4-37125468B075}"/>
                </a:ext>
              </a:extLst>
            </p:cNvPr>
            <p:cNvGrpSpPr/>
            <p:nvPr/>
          </p:nvGrpSpPr>
          <p:grpSpPr>
            <a:xfrm>
              <a:off x="11439896" y="261622"/>
              <a:ext cx="282902" cy="282902"/>
              <a:chOff x="10605922" y="2187541"/>
              <a:chExt cx="360000" cy="360000"/>
            </a:xfrm>
          </p:grpSpPr>
          <p:sp>
            <p:nvSpPr>
              <p:cNvPr id="53" name="사각형: 둥근 모서리 52">
                <a:extLst>
                  <a:ext uri="{FF2B5EF4-FFF2-40B4-BE49-F238E27FC236}">
                    <a16:creationId xmlns:a16="http://schemas.microsoft.com/office/drawing/2014/main" id="{16C60FDA-699F-7387-34F6-13F1DE0FAA52}"/>
                  </a:ext>
                </a:extLst>
              </p:cNvPr>
              <p:cNvSpPr/>
              <p:nvPr/>
            </p:nvSpPr>
            <p:spPr>
              <a:xfrm>
                <a:off x="10605922" y="2187541"/>
                <a:ext cx="360000" cy="360000"/>
              </a:xfrm>
              <a:prstGeom prst="roundRect">
                <a:avLst>
                  <a:gd name="adj" fmla="val 23429"/>
                </a:avLst>
              </a:prstGeom>
              <a:noFill/>
              <a:ln w="19050">
                <a:solidFill>
                  <a:srgbClr val="83C8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14375" rtl="0" eaLnBrk="1" fontAlgn="auto" latinLnBrk="0" hangingPunct="1">
                  <a:lnSpc>
                    <a:spcPct val="100000"/>
                  </a:lnSpc>
                  <a:spcBef>
                    <a:spcPts val="0"/>
                  </a:spcBef>
                  <a:spcAft>
                    <a:spcPts val="0"/>
                  </a:spcAft>
                  <a:buClrTx/>
                  <a:buSzTx/>
                  <a:buFontTx/>
                  <a:buNone/>
                  <a:tabLst>
                    <a:tab pos="714375" algn="l"/>
                  </a:tabLst>
                  <a:defRPr/>
                </a:pPr>
                <a:endParaRPr kumimoji="0" lang="ko-KR" altLang="en-US" sz="5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endParaRPr>
              </a:p>
            </p:txBody>
          </p:sp>
          <p:cxnSp>
            <p:nvCxnSpPr>
              <p:cNvPr id="55" name="직선 화살표 연결선 54">
                <a:extLst>
                  <a:ext uri="{FF2B5EF4-FFF2-40B4-BE49-F238E27FC236}">
                    <a16:creationId xmlns:a16="http://schemas.microsoft.com/office/drawing/2014/main" id="{DAF03257-E29A-85F6-F0A2-0F58901DFB05}"/>
                  </a:ext>
                </a:extLst>
              </p:cNvPr>
              <p:cNvCxnSpPr>
                <a:cxnSpLocks/>
              </p:cNvCxnSpPr>
              <p:nvPr/>
            </p:nvCxnSpPr>
            <p:spPr>
              <a:xfrm flipV="1">
                <a:off x="10688480" y="2260385"/>
                <a:ext cx="194884" cy="214313"/>
              </a:xfrm>
              <a:prstGeom prst="straightConnector1">
                <a:avLst/>
              </a:prstGeom>
              <a:ln w="19050">
                <a:solidFill>
                  <a:srgbClr val="83C83B"/>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0" name="자유형: 도형 69">
              <a:extLst>
                <a:ext uri="{FF2B5EF4-FFF2-40B4-BE49-F238E27FC236}">
                  <a16:creationId xmlns:a16="http://schemas.microsoft.com/office/drawing/2014/main" id="{5DBBA6DB-5BA2-12D0-002C-5D7464267E8B}"/>
                </a:ext>
              </a:extLst>
            </p:cNvPr>
            <p:cNvSpPr/>
            <p:nvPr/>
          </p:nvSpPr>
          <p:spPr>
            <a:xfrm>
              <a:off x="269556" y="5855004"/>
              <a:ext cx="860551" cy="819150"/>
            </a:xfrm>
            <a:custGeom>
              <a:avLst/>
              <a:gdLst>
                <a:gd name="connsiteX0" fmla="*/ 0 w 860551"/>
                <a:gd name="connsiteY0" fmla="*/ 0 h 819150"/>
                <a:gd name="connsiteX1" fmla="*/ 23180 w 860551"/>
                <a:gd name="connsiteY1" fmla="*/ 0 h 819150"/>
                <a:gd name="connsiteX2" fmla="*/ 23180 w 860551"/>
                <a:gd name="connsiteY2" fmla="*/ 634280 h 819150"/>
                <a:gd name="connsiteX3" fmla="*/ 188652 w 860551"/>
                <a:gd name="connsiteY3" fmla="*/ 799752 h 819150"/>
                <a:gd name="connsiteX4" fmla="*/ 860551 w 860551"/>
                <a:gd name="connsiteY4" fmla="*/ 799752 h 819150"/>
                <a:gd name="connsiteX5" fmla="*/ 860551 w 860551"/>
                <a:gd name="connsiteY5" fmla="*/ 819150 h 819150"/>
                <a:gd name="connsiteX6" fmla="*/ 184134 w 860551"/>
                <a:gd name="connsiteY6" fmla="*/ 819150 h 819150"/>
                <a:gd name="connsiteX7" fmla="*/ 0 w 860551"/>
                <a:gd name="connsiteY7" fmla="*/ 63501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551" h="819150">
                  <a:moveTo>
                    <a:pt x="0" y="0"/>
                  </a:moveTo>
                  <a:lnTo>
                    <a:pt x="23180" y="0"/>
                  </a:lnTo>
                  <a:lnTo>
                    <a:pt x="23180" y="634280"/>
                  </a:lnTo>
                  <a:cubicBezTo>
                    <a:pt x="23180" y="725668"/>
                    <a:pt x="97264" y="799752"/>
                    <a:pt x="188652" y="799752"/>
                  </a:cubicBezTo>
                  <a:lnTo>
                    <a:pt x="860551" y="799752"/>
                  </a:lnTo>
                  <a:lnTo>
                    <a:pt x="860551" y="819150"/>
                  </a:lnTo>
                  <a:lnTo>
                    <a:pt x="184134" y="819150"/>
                  </a:lnTo>
                  <a:cubicBezTo>
                    <a:pt x="82440" y="819150"/>
                    <a:pt x="0" y="736711"/>
                    <a:pt x="0" y="635017"/>
                  </a:cubicBezTo>
                  <a:close/>
                </a:path>
              </a:pathLst>
            </a:custGeom>
            <a:solidFill>
              <a:srgbClr val="83C83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 name="타원 2">
            <a:extLst>
              <a:ext uri="{FF2B5EF4-FFF2-40B4-BE49-F238E27FC236}">
                <a16:creationId xmlns:a16="http://schemas.microsoft.com/office/drawing/2014/main" id="{DFFC60B3-4466-2D88-E253-A7D0A7DBAA9E}"/>
              </a:ext>
            </a:extLst>
          </p:cNvPr>
          <p:cNvSpPr/>
          <p:nvPr/>
        </p:nvSpPr>
        <p:spPr>
          <a:xfrm>
            <a:off x="1894528" y="2880872"/>
            <a:ext cx="1604513" cy="1604513"/>
          </a:xfrm>
          <a:prstGeom prst="ellipse">
            <a:avLst/>
          </a:prstGeom>
          <a:solidFill>
            <a:schemeClr val="bg1"/>
          </a:solidFill>
          <a:ln>
            <a:solidFill>
              <a:srgbClr val="83C83B"/>
            </a:solidFill>
          </a:ln>
          <a:effectLst>
            <a:outerShdw dist="139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타원 3">
            <a:extLst>
              <a:ext uri="{FF2B5EF4-FFF2-40B4-BE49-F238E27FC236}">
                <a16:creationId xmlns:a16="http://schemas.microsoft.com/office/drawing/2014/main" id="{9A871D74-446F-42B7-9D22-EB9E2C1BE654}"/>
              </a:ext>
            </a:extLst>
          </p:cNvPr>
          <p:cNvSpPr/>
          <p:nvPr/>
        </p:nvSpPr>
        <p:spPr>
          <a:xfrm>
            <a:off x="4787824" y="1470437"/>
            <a:ext cx="1063565" cy="1063565"/>
          </a:xfrm>
          <a:prstGeom prst="ellipse">
            <a:avLst/>
          </a:prstGeom>
          <a:solidFill>
            <a:schemeClr val="bg1"/>
          </a:solidFill>
          <a:ln>
            <a:solidFill>
              <a:schemeClr val="bg1">
                <a:lumMod val="95000"/>
              </a:schemeClr>
            </a:solidFill>
          </a:ln>
          <a:effectLst>
            <a:outerShdw dist="889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CONTENTS 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25</a:t>
            </a:r>
            <a:r>
              <a:rPr kumimoji="0" lang="en-US" altLang="ko-KR" sz="11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a:t>
            </a:r>
            <a:endParaRPr kumimoji="0" lang="en-US" altLang="ko-KR" sz="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endParaRPr>
          </a:p>
        </p:txBody>
      </p:sp>
      <p:grpSp>
        <p:nvGrpSpPr>
          <p:cNvPr id="5" name="그룹 4">
            <a:extLst>
              <a:ext uri="{FF2B5EF4-FFF2-40B4-BE49-F238E27FC236}">
                <a16:creationId xmlns:a16="http://schemas.microsoft.com/office/drawing/2014/main" id="{6FE791CC-895D-2E2F-FC36-F2901FCA72E4}"/>
              </a:ext>
            </a:extLst>
          </p:cNvPr>
          <p:cNvGrpSpPr/>
          <p:nvPr/>
        </p:nvGrpSpPr>
        <p:grpSpPr>
          <a:xfrm>
            <a:off x="3499041" y="1380128"/>
            <a:ext cx="2442656" cy="2260134"/>
            <a:chOff x="3458260" y="1120889"/>
            <a:chExt cx="2442656" cy="2260134"/>
          </a:xfrm>
        </p:grpSpPr>
        <p:sp>
          <p:nvSpPr>
            <p:cNvPr id="6" name="원호 5">
              <a:extLst>
                <a:ext uri="{FF2B5EF4-FFF2-40B4-BE49-F238E27FC236}">
                  <a16:creationId xmlns:a16="http://schemas.microsoft.com/office/drawing/2014/main" id="{0191FF5D-641B-9F63-6D57-94A4C6AD28E9}"/>
                </a:ext>
              </a:extLst>
            </p:cNvPr>
            <p:cNvSpPr/>
            <p:nvPr/>
          </p:nvSpPr>
          <p:spPr>
            <a:xfrm>
              <a:off x="4656734" y="1120889"/>
              <a:ext cx="1244182" cy="1244182"/>
            </a:xfrm>
            <a:prstGeom prst="arc">
              <a:avLst>
                <a:gd name="adj1" fmla="val 5814299"/>
                <a:gd name="adj2" fmla="val 4370025"/>
              </a:avLst>
            </a:prstGeom>
            <a:noFill/>
            <a:ln w="19050">
              <a:solidFill>
                <a:schemeClr val="bg1">
                  <a:lumMod val="65000"/>
                </a:schemeClr>
              </a:solidFill>
              <a:prstDash val="sysDot"/>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 name="원호 6">
              <a:extLst>
                <a:ext uri="{FF2B5EF4-FFF2-40B4-BE49-F238E27FC236}">
                  <a16:creationId xmlns:a16="http://schemas.microsoft.com/office/drawing/2014/main" id="{37EC2AAB-BE0F-7619-4FA3-33C67D3EE37B}"/>
                </a:ext>
              </a:extLst>
            </p:cNvPr>
            <p:cNvSpPr/>
            <p:nvPr/>
          </p:nvSpPr>
          <p:spPr>
            <a:xfrm>
              <a:off x="5079098" y="2361896"/>
              <a:ext cx="253404" cy="253404"/>
            </a:xfrm>
            <a:prstGeom prst="arc">
              <a:avLst>
                <a:gd name="adj1" fmla="val 16096826"/>
                <a:gd name="adj2" fmla="val 0"/>
              </a:avLst>
            </a:prstGeom>
            <a:noFill/>
            <a:ln w="19050">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8" name="직선 연결선 7">
              <a:extLst>
                <a:ext uri="{FF2B5EF4-FFF2-40B4-BE49-F238E27FC236}">
                  <a16:creationId xmlns:a16="http://schemas.microsoft.com/office/drawing/2014/main" id="{4B6B52E7-246C-9811-6E88-6765ABC9A8BA}"/>
                </a:ext>
              </a:extLst>
            </p:cNvPr>
            <p:cNvCxnSpPr>
              <a:cxnSpLocks/>
              <a:endCxn id="9" idx="0"/>
            </p:cNvCxnSpPr>
            <p:nvPr/>
          </p:nvCxnSpPr>
          <p:spPr>
            <a:xfrm flipH="1">
              <a:off x="5332445" y="2488598"/>
              <a:ext cx="58" cy="76162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원호 8">
              <a:extLst>
                <a:ext uri="{FF2B5EF4-FFF2-40B4-BE49-F238E27FC236}">
                  <a16:creationId xmlns:a16="http://schemas.microsoft.com/office/drawing/2014/main" id="{906A7780-AEDE-0552-DFC0-1BBCCD5113E9}"/>
                </a:ext>
              </a:extLst>
            </p:cNvPr>
            <p:cNvSpPr/>
            <p:nvPr/>
          </p:nvSpPr>
          <p:spPr>
            <a:xfrm rot="5400000">
              <a:off x="5079098" y="3127321"/>
              <a:ext cx="253404" cy="253404"/>
            </a:xfrm>
            <a:prstGeom prst="arc">
              <a:avLst>
                <a:gd name="adj1" fmla="val 16096826"/>
                <a:gd name="adj2" fmla="val 0"/>
              </a:avLst>
            </a:prstGeom>
            <a:noFill/>
            <a:ln w="19050">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10" name="직선 연결선 9">
              <a:extLst>
                <a:ext uri="{FF2B5EF4-FFF2-40B4-BE49-F238E27FC236}">
                  <a16:creationId xmlns:a16="http://schemas.microsoft.com/office/drawing/2014/main" id="{A07F95C7-04DC-BCDC-BD97-010E007E087C}"/>
                </a:ext>
              </a:extLst>
            </p:cNvPr>
            <p:cNvCxnSpPr>
              <a:cxnSpLocks/>
              <a:stCxn id="9" idx="2"/>
            </p:cNvCxnSpPr>
            <p:nvPr/>
          </p:nvCxnSpPr>
          <p:spPr>
            <a:xfrm flipH="1">
              <a:off x="3458260" y="3380725"/>
              <a:ext cx="1747540" cy="29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 name="타원 10">
            <a:extLst>
              <a:ext uri="{FF2B5EF4-FFF2-40B4-BE49-F238E27FC236}">
                <a16:creationId xmlns:a16="http://schemas.microsoft.com/office/drawing/2014/main" id="{3500F465-A95F-DB29-BD57-5EED3008B775}"/>
              </a:ext>
            </a:extLst>
          </p:cNvPr>
          <p:cNvSpPr/>
          <p:nvPr/>
        </p:nvSpPr>
        <p:spPr>
          <a:xfrm>
            <a:off x="6190263" y="2199766"/>
            <a:ext cx="1063565" cy="1063565"/>
          </a:xfrm>
          <a:prstGeom prst="ellipse">
            <a:avLst/>
          </a:prstGeom>
          <a:solidFill>
            <a:schemeClr val="bg1"/>
          </a:solidFill>
          <a:ln>
            <a:solidFill>
              <a:schemeClr val="bg1">
                <a:lumMod val="95000"/>
              </a:schemeClr>
            </a:solidFill>
          </a:ln>
          <a:effectLst>
            <a:outerShdw dist="889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CONTENTS 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25</a:t>
            </a:r>
            <a:r>
              <a:rPr kumimoji="0" lang="en-US" altLang="ko-KR" sz="11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a:t>
            </a:r>
            <a:endParaRPr kumimoji="0" lang="en-US" altLang="ko-KR" sz="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endParaRPr>
          </a:p>
        </p:txBody>
      </p:sp>
      <p:grpSp>
        <p:nvGrpSpPr>
          <p:cNvPr id="12" name="그룹 11">
            <a:extLst>
              <a:ext uri="{FF2B5EF4-FFF2-40B4-BE49-F238E27FC236}">
                <a16:creationId xmlns:a16="http://schemas.microsoft.com/office/drawing/2014/main" id="{06785105-928B-3E67-2C21-88605B316E85}"/>
              </a:ext>
            </a:extLst>
          </p:cNvPr>
          <p:cNvGrpSpPr/>
          <p:nvPr/>
        </p:nvGrpSpPr>
        <p:grpSpPr>
          <a:xfrm>
            <a:off x="3499041" y="2197928"/>
            <a:ext cx="3881741" cy="1521735"/>
            <a:chOff x="3458260" y="1938689"/>
            <a:chExt cx="3881741" cy="1521735"/>
          </a:xfrm>
        </p:grpSpPr>
        <p:grpSp>
          <p:nvGrpSpPr>
            <p:cNvPr id="13" name="그룹 12">
              <a:extLst>
                <a:ext uri="{FF2B5EF4-FFF2-40B4-BE49-F238E27FC236}">
                  <a16:creationId xmlns:a16="http://schemas.microsoft.com/office/drawing/2014/main" id="{6C790080-1552-B321-CFA3-2D2DC1D6AD81}"/>
                </a:ext>
              </a:extLst>
            </p:cNvPr>
            <p:cNvGrpSpPr/>
            <p:nvPr/>
          </p:nvGrpSpPr>
          <p:grpSpPr>
            <a:xfrm rot="3600000">
              <a:off x="5970705" y="1813574"/>
              <a:ext cx="1244182" cy="1494411"/>
              <a:chOff x="6154263" y="1782671"/>
              <a:chExt cx="1244182" cy="1494411"/>
            </a:xfrm>
          </p:grpSpPr>
          <p:sp>
            <p:nvSpPr>
              <p:cNvPr id="17" name="원호 16">
                <a:extLst>
                  <a:ext uri="{FF2B5EF4-FFF2-40B4-BE49-F238E27FC236}">
                    <a16:creationId xmlns:a16="http://schemas.microsoft.com/office/drawing/2014/main" id="{09B86420-3056-EBF3-85E7-1C2E0059D259}"/>
                  </a:ext>
                </a:extLst>
              </p:cNvPr>
              <p:cNvSpPr/>
              <p:nvPr/>
            </p:nvSpPr>
            <p:spPr>
              <a:xfrm>
                <a:off x="6154263" y="1782671"/>
                <a:ext cx="1244182" cy="1244182"/>
              </a:xfrm>
              <a:prstGeom prst="arc">
                <a:avLst>
                  <a:gd name="adj1" fmla="val 5814299"/>
                  <a:gd name="adj2" fmla="val 4370025"/>
                </a:avLst>
              </a:prstGeom>
              <a:noFill/>
              <a:ln w="19050">
                <a:solidFill>
                  <a:srgbClr val="023141"/>
                </a:solidFill>
                <a:prstDash val="sysDot"/>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 name="원호 17">
                <a:extLst>
                  <a:ext uri="{FF2B5EF4-FFF2-40B4-BE49-F238E27FC236}">
                    <a16:creationId xmlns:a16="http://schemas.microsoft.com/office/drawing/2014/main" id="{24A1F700-50DA-B068-FF07-F6A366D0845A}"/>
                  </a:ext>
                </a:extLst>
              </p:cNvPr>
              <p:cNvSpPr/>
              <p:nvPr/>
            </p:nvSpPr>
            <p:spPr>
              <a:xfrm>
                <a:off x="6576627" y="3023678"/>
                <a:ext cx="253404" cy="253404"/>
              </a:xfrm>
              <a:prstGeom prst="arc">
                <a:avLst>
                  <a:gd name="adj1" fmla="val 16096826"/>
                  <a:gd name="adj2" fmla="val 20958490"/>
                </a:avLst>
              </a:prstGeom>
              <a:noFill/>
              <a:ln w="19050">
                <a:solidFill>
                  <a:srgbClr val="02314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cxnSp>
          <p:nvCxnSpPr>
            <p:cNvPr id="14" name="직선 연결선 13">
              <a:extLst>
                <a:ext uri="{FF2B5EF4-FFF2-40B4-BE49-F238E27FC236}">
                  <a16:creationId xmlns:a16="http://schemas.microsoft.com/office/drawing/2014/main" id="{63968564-AD43-20D9-A4C6-0013912C2055}"/>
                </a:ext>
              </a:extLst>
            </p:cNvPr>
            <p:cNvCxnSpPr>
              <a:cxnSpLocks/>
              <a:stCxn id="18" idx="2"/>
              <a:endCxn id="15" idx="0"/>
            </p:cNvCxnSpPr>
            <p:nvPr/>
          </p:nvCxnSpPr>
          <p:spPr>
            <a:xfrm flipH="1">
              <a:off x="5558050" y="2903858"/>
              <a:ext cx="543471" cy="520612"/>
            </a:xfrm>
            <a:prstGeom prst="line">
              <a:avLst/>
            </a:prstGeom>
            <a:ln w="19050">
              <a:solidFill>
                <a:srgbClr val="023141"/>
              </a:solidFill>
              <a:prstDash val="sysDot"/>
            </a:ln>
          </p:spPr>
          <p:style>
            <a:lnRef idx="1">
              <a:schemeClr val="accent1"/>
            </a:lnRef>
            <a:fillRef idx="0">
              <a:schemeClr val="accent1"/>
            </a:fillRef>
            <a:effectRef idx="0">
              <a:schemeClr val="accent1"/>
            </a:effectRef>
            <a:fontRef idx="minor">
              <a:schemeClr val="tx1"/>
            </a:fontRef>
          </p:style>
        </p:cxnSp>
        <p:sp>
          <p:nvSpPr>
            <p:cNvPr id="15" name="원호 14">
              <a:extLst>
                <a:ext uri="{FF2B5EF4-FFF2-40B4-BE49-F238E27FC236}">
                  <a16:creationId xmlns:a16="http://schemas.microsoft.com/office/drawing/2014/main" id="{524B4447-F4B9-29FB-EC98-47879CB298E7}"/>
                </a:ext>
              </a:extLst>
            </p:cNvPr>
            <p:cNvSpPr/>
            <p:nvPr/>
          </p:nvSpPr>
          <p:spPr>
            <a:xfrm rot="5400000">
              <a:off x="5344061" y="3205929"/>
              <a:ext cx="253404" cy="253404"/>
            </a:xfrm>
            <a:prstGeom prst="arc">
              <a:avLst>
                <a:gd name="adj1" fmla="val 18987328"/>
                <a:gd name="adj2" fmla="val 0"/>
              </a:avLst>
            </a:prstGeom>
            <a:noFill/>
            <a:ln w="19050">
              <a:solidFill>
                <a:srgbClr val="02314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16" name="직선 연결선 15">
              <a:extLst>
                <a:ext uri="{FF2B5EF4-FFF2-40B4-BE49-F238E27FC236}">
                  <a16:creationId xmlns:a16="http://schemas.microsoft.com/office/drawing/2014/main" id="{1760C118-A17E-EEEA-3AB0-335BBAC29F5D}"/>
                </a:ext>
              </a:extLst>
            </p:cNvPr>
            <p:cNvCxnSpPr>
              <a:cxnSpLocks/>
            </p:cNvCxnSpPr>
            <p:nvPr/>
          </p:nvCxnSpPr>
          <p:spPr>
            <a:xfrm flipH="1">
              <a:off x="3458260" y="3460126"/>
              <a:ext cx="2016000" cy="298"/>
            </a:xfrm>
            <a:prstGeom prst="line">
              <a:avLst/>
            </a:prstGeom>
            <a:ln w="19050">
              <a:solidFill>
                <a:srgbClr val="023141"/>
              </a:solidFill>
              <a:prstDash val="sysDot"/>
            </a:ln>
          </p:spPr>
          <p:style>
            <a:lnRef idx="1">
              <a:schemeClr val="accent1"/>
            </a:lnRef>
            <a:fillRef idx="0">
              <a:schemeClr val="accent1"/>
            </a:fillRef>
            <a:effectRef idx="0">
              <a:schemeClr val="accent1"/>
            </a:effectRef>
            <a:fontRef idx="minor">
              <a:schemeClr val="tx1"/>
            </a:fontRef>
          </p:style>
        </p:cxnSp>
      </p:grpSp>
      <p:sp>
        <p:nvSpPr>
          <p:cNvPr id="19" name="타원 18">
            <a:extLst>
              <a:ext uri="{FF2B5EF4-FFF2-40B4-BE49-F238E27FC236}">
                <a16:creationId xmlns:a16="http://schemas.microsoft.com/office/drawing/2014/main" id="{B8F82002-72FE-A66B-A1B2-C271DE66E44F}"/>
              </a:ext>
            </a:extLst>
          </p:cNvPr>
          <p:cNvSpPr/>
          <p:nvPr/>
        </p:nvSpPr>
        <p:spPr>
          <a:xfrm rot="10800000" flipV="1">
            <a:off x="4787824" y="5040609"/>
            <a:ext cx="1063565" cy="1063565"/>
          </a:xfrm>
          <a:prstGeom prst="ellipse">
            <a:avLst/>
          </a:prstGeom>
          <a:solidFill>
            <a:schemeClr val="bg1"/>
          </a:solidFill>
          <a:ln>
            <a:solidFill>
              <a:schemeClr val="bg1">
                <a:lumMod val="95000"/>
              </a:schemeClr>
            </a:solidFill>
          </a:ln>
          <a:effectLst>
            <a:outerShdw dist="889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CONTENTS 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25</a:t>
            </a:r>
            <a:r>
              <a:rPr kumimoji="0" lang="en-US" altLang="ko-KR" sz="11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a:t>
            </a:r>
            <a:endParaRPr kumimoji="0" lang="en-US" altLang="ko-KR" sz="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endParaRPr>
          </a:p>
        </p:txBody>
      </p:sp>
      <p:grpSp>
        <p:nvGrpSpPr>
          <p:cNvPr id="20" name="그룹 19">
            <a:extLst>
              <a:ext uri="{FF2B5EF4-FFF2-40B4-BE49-F238E27FC236}">
                <a16:creationId xmlns:a16="http://schemas.microsoft.com/office/drawing/2014/main" id="{4BB3E348-D7A7-E46E-9AAD-956593BB7D21}"/>
              </a:ext>
            </a:extLst>
          </p:cNvPr>
          <p:cNvGrpSpPr/>
          <p:nvPr/>
        </p:nvGrpSpPr>
        <p:grpSpPr>
          <a:xfrm>
            <a:off x="3499041" y="3934349"/>
            <a:ext cx="2442656" cy="2260134"/>
            <a:chOff x="3458260" y="3675110"/>
            <a:chExt cx="2442656" cy="2260134"/>
          </a:xfrm>
        </p:grpSpPr>
        <p:sp>
          <p:nvSpPr>
            <p:cNvPr id="21" name="원호 20">
              <a:extLst>
                <a:ext uri="{FF2B5EF4-FFF2-40B4-BE49-F238E27FC236}">
                  <a16:creationId xmlns:a16="http://schemas.microsoft.com/office/drawing/2014/main" id="{D403387F-E705-1567-EDCB-AA9E011989CE}"/>
                </a:ext>
              </a:extLst>
            </p:cNvPr>
            <p:cNvSpPr/>
            <p:nvPr/>
          </p:nvSpPr>
          <p:spPr>
            <a:xfrm flipV="1">
              <a:off x="4656734" y="4691062"/>
              <a:ext cx="1244182" cy="1244182"/>
            </a:xfrm>
            <a:prstGeom prst="arc">
              <a:avLst>
                <a:gd name="adj1" fmla="val 5814299"/>
                <a:gd name="adj2" fmla="val 4370025"/>
              </a:avLst>
            </a:prstGeom>
            <a:noFill/>
            <a:ln w="19050">
              <a:solidFill>
                <a:schemeClr val="bg1">
                  <a:lumMod val="65000"/>
                </a:schemeClr>
              </a:solidFill>
              <a:prstDash val="sysDot"/>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2" name="원호 21">
              <a:extLst>
                <a:ext uri="{FF2B5EF4-FFF2-40B4-BE49-F238E27FC236}">
                  <a16:creationId xmlns:a16="http://schemas.microsoft.com/office/drawing/2014/main" id="{4305970C-8AAC-CA5C-A6DE-0778DD6D2CD4}"/>
                </a:ext>
              </a:extLst>
            </p:cNvPr>
            <p:cNvSpPr/>
            <p:nvPr/>
          </p:nvSpPr>
          <p:spPr>
            <a:xfrm flipV="1">
              <a:off x="5079098" y="4440833"/>
              <a:ext cx="253404" cy="253404"/>
            </a:xfrm>
            <a:prstGeom prst="arc">
              <a:avLst>
                <a:gd name="adj1" fmla="val 16096826"/>
                <a:gd name="adj2" fmla="val 0"/>
              </a:avLst>
            </a:prstGeom>
            <a:noFill/>
            <a:ln w="19050">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23" name="직선 연결선 22">
              <a:extLst>
                <a:ext uri="{FF2B5EF4-FFF2-40B4-BE49-F238E27FC236}">
                  <a16:creationId xmlns:a16="http://schemas.microsoft.com/office/drawing/2014/main" id="{9F968F0A-5E36-58AB-B248-8D07E83E56DC}"/>
                </a:ext>
              </a:extLst>
            </p:cNvPr>
            <p:cNvCxnSpPr>
              <a:cxnSpLocks/>
              <a:endCxn id="24" idx="0"/>
            </p:cNvCxnSpPr>
            <p:nvPr/>
          </p:nvCxnSpPr>
          <p:spPr>
            <a:xfrm flipH="1" flipV="1">
              <a:off x="5332445" y="3805912"/>
              <a:ext cx="58" cy="76162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원호 23">
              <a:extLst>
                <a:ext uri="{FF2B5EF4-FFF2-40B4-BE49-F238E27FC236}">
                  <a16:creationId xmlns:a16="http://schemas.microsoft.com/office/drawing/2014/main" id="{1C619172-6A10-5DD3-18E5-B52984B76815}"/>
                </a:ext>
              </a:extLst>
            </p:cNvPr>
            <p:cNvSpPr/>
            <p:nvPr/>
          </p:nvSpPr>
          <p:spPr>
            <a:xfrm rot="16200000" flipV="1">
              <a:off x="5079098" y="3675408"/>
              <a:ext cx="253404" cy="253404"/>
            </a:xfrm>
            <a:prstGeom prst="arc">
              <a:avLst>
                <a:gd name="adj1" fmla="val 16096826"/>
                <a:gd name="adj2" fmla="val 0"/>
              </a:avLst>
            </a:prstGeom>
            <a:noFill/>
            <a:ln w="19050">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25" name="직선 연결선 24">
              <a:extLst>
                <a:ext uri="{FF2B5EF4-FFF2-40B4-BE49-F238E27FC236}">
                  <a16:creationId xmlns:a16="http://schemas.microsoft.com/office/drawing/2014/main" id="{08070A1A-FB04-1720-3BC8-8731A7574CC8}"/>
                </a:ext>
              </a:extLst>
            </p:cNvPr>
            <p:cNvCxnSpPr>
              <a:cxnSpLocks/>
              <a:stCxn id="24" idx="2"/>
            </p:cNvCxnSpPr>
            <p:nvPr/>
          </p:nvCxnSpPr>
          <p:spPr>
            <a:xfrm flipH="1" flipV="1">
              <a:off x="3458260" y="3675110"/>
              <a:ext cx="1747540" cy="298"/>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타원 25">
            <a:extLst>
              <a:ext uri="{FF2B5EF4-FFF2-40B4-BE49-F238E27FC236}">
                <a16:creationId xmlns:a16="http://schemas.microsoft.com/office/drawing/2014/main" id="{18C3C094-30A8-1F37-14D2-91A08E1EE3AC}"/>
              </a:ext>
            </a:extLst>
          </p:cNvPr>
          <p:cNvSpPr/>
          <p:nvPr/>
        </p:nvSpPr>
        <p:spPr>
          <a:xfrm rot="10800000" flipV="1">
            <a:off x="6199788" y="4294991"/>
            <a:ext cx="1063565" cy="1063565"/>
          </a:xfrm>
          <a:prstGeom prst="ellipse">
            <a:avLst/>
          </a:prstGeom>
          <a:solidFill>
            <a:schemeClr val="bg1"/>
          </a:solidFill>
          <a:ln>
            <a:solidFill>
              <a:schemeClr val="bg1">
                <a:lumMod val="95000"/>
              </a:schemeClr>
            </a:solidFill>
          </a:ln>
          <a:effectLst>
            <a:outerShdw dist="889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CONTENTS 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25</a:t>
            </a:r>
            <a:r>
              <a:rPr kumimoji="0" lang="en-US" altLang="ko-KR" sz="11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rPr>
              <a:t>%</a:t>
            </a:r>
            <a:endParaRPr kumimoji="0" lang="en-US" altLang="ko-KR" sz="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haroni" panose="02010803020104030203" pitchFamily="2" charset="-79"/>
            </a:endParaRPr>
          </a:p>
        </p:txBody>
      </p:sp>
      <p:grpSp>
        <p:nvGrpSpPr>
          <p:cNvPr id="27" name="그룹 26">
            <a:extLst>
              <a:ext uri="{FF2B5EF4-FFF2-40B4-BE49-F238E27FC236}">
                <a16:creationId xmlns:a16="http://schemas.microsoft.com/office/drawing/2014/main" id="{C558414C-EF45-F9BB-5BEB-E99CB85F30DF}"/>
              </a:ext>
            </a:extLst>
          </p:cNvPr>
          <p:cNvGrpSpPr/>
          <p:nvPr/>
        </p:nvGrpSpPr>
        <p:grpSpPr>
          <a:xfrm>
            <a:off x="3499041" y="3862890"/>
            <a:ext cx="3881741" cy="1521736"/>
            <a:chOff x="3458260" y="3603651"/>
            <a:chExt cx="3881741" cy="1521736"/>
          </a:xfrm>
        </p:grpSpPr>
        <p:grpSp>
          <p:nvGrpSpPr>
            <p:cNvPr id="28" name="그룹 27">
              <a:extLst>
                <a:ext uri="{FF2B5EF4-FFF2-40B4-BE49-F238E27FC236}">
                  <a16:creationId xmlns:a16="http://schemas.microsoft.com/office/drawing/2014/main" id="{11D14EDD-2200-64D7-21CE-B2D969DCCB2B}"/>
                </a:ext>
              </a:extLst>
            </p:cNvPr>
            <p:cNvGrpSpPr/>
            <p:nvPr/>
          </p:nvGrpSpPr>
          <p:grpSpPr>
            <a:xfrm rot="18000000" flipV="1">
              <a:off x="5970705" y="3756090"/>
              <a:ext cx="1244182" cy="1494411"/>
              <a:chOff x="6154263" y="1782671"/>
              <a:chExt cx="1244182" cy="1494411"/>
            </a:xfrm>
          </p:grpSpPr>
          <p:sp>
            <p:nvSpPr>
              <p:cNvPr id="32" name="원호 31">
                <a:extLst>
                  <a:ext uri="{FF2B5EF4-FFF2-40B4-BE49-F238E27FC236}">
                    <a16:creationId xmlns:a16="http://schemas.microsoft.com/office/drawing/2014/main" id="{E683C2C1-29D7-4952-B7BD-4C0646E19E1B}"/>
                  </a:ext>
                </a:extLst>
              </p:cNvPr>
              <p:cNvSpPr/>
              <p:nvPr/>
            </p:nvSpPr>
            <p:spPr>
              <a:xfrm>
                <a:off x="6154263" y="1782671"/>
                <a:ext cx="1244182" cy="1244182"/>
              </a:xfrm>
              <a:prstGeom prst="arc">
                <a:avLst>
                  <a:gd name="adj1" fmla="val 5814299"/>
                  <a:gd name="adj2" fmla="val 4370025"/>
                </a:avLst>
              </a:prstGeom>
              <a:noFill/>
              <a:ln w="19050">
                <a:solidFill>
                  <a:srgbClr val="023141"/>
                </a:solidFill>
                <a:prstDash val="sysDot"/>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3" name="원호 32">
                <a:extLst>
                  <a:ext uri="{FF2B5EF4-FFF2-40B4-BE49-F238E27FC236}">
                    <a16:creationId xmlns:a16="http://schemas.microsoft.com/office/drawing/2014/main" id="{74E813E8-FAC1-F737-DE5F-F3E9D314C0E1}"/>
                  </a:ext>
                </a:extLst>
              </p:cNvPr>
              <p:cNvSpPr/>
              <p:nvPr/>
            </p:nvSpPr>
            <p:spPr>
              <a:xfrm>
                <a:off x="6576627" y="3023678"/>
                <a:ext cx="253404" cy="253404"/>
              </a:xfrm>
              <a:prstGeom prst="arc">
                <a:avLst>
                  <a:gd name="adj1" fmla="val 16096826"/>
                  <a:gd name="adj2" fmla="val 20721612"/>
                </a:avLst>
              </a:prstGeom>
              <a:noFill/>
              <a:ln w="19050">
                <a:solidFill>
                  <a:srgbClr val="02314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cxnSp>
          <p:nvCxnSpPr>
            <p:cNvPr id="29" name="직선 연결선 28">
              <a:extLst>
                <a:ext uri="{FF2B5EF4-FFF2-40B4-BE49-F238E27FC236}">
                  <a16:creationId xmlns:a16="http://schemas.microsoft.com/office/drawing/2014/main" id="{1DA6BBA6-0A29-663E-A2CA-757DFAE8BC85}"/>
                </a:ext>
              </a:extLst>
            </p:cNvPr>
            <p:cNvCxnSpPr>
              <a:cxnSpLocks/>
              <a:stCxn id="33" idx="2"/>
              <a:endCxn id="30" idx="0"/>
            </p:cNvCxnSpPr>
            <p:nvPr/>
          </p:nvCxnSpPr>
          <p:spPr>
            <a:xfrm flipH="1" flipV="1">
              <a:off x="5547590" y="3629601"/>
              <a:ext cx="560349" cy="536531"/>
            </a:xfrm>
            <a:prstGeom prst="line">
              <a:avLst/>
            </a:prstGeom>
            <a:ln w="19050">
              <a:solidFill>
                <a:srgbClr val="023141"/>
              </a:solidFill>
              <a:prstDash val="sysDot"/>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E656929C-A7DD-1991-6F06-B91F6E9303F9}"/>
                </a:ext>
              </a:extLst>
            </p:cNvPr>
            <p:cNvSpPr/>
            <p:nvPr/>
          </p:nvSpPr>
          <p:spPr>
            <a:xfrm rot="16200000" flipV="1">
              <a:off x="5344061" y="3603651"/>
              <a:ext cx="253404" cy="253404"/>
            </a:xfrm>
            <a:prstGeom prst="arc">
              <a:avLst>
                <a:gd name="adj1" fmla="val 19360392"/>
                <a:gd name="adj2" fmla="val 0"/>
              </a:avLst>
            </a:prstGeom>
            <a:noFill/>
            <a:ln w="19050">
              <a:solidFill>
                <a:srgbClr val="02314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31" name="직선 연결선 30">
              <a:extLst>
                <a:ext uri="{FF2B5EF4-FFF2-40B4-BE49-F238E27FC236}">
                  <a16:creationId xmlns:a16="http://schemas.microsoft.com/office/drawing/2014/main" id="{EBC12275-C166-C82A-FF62-8A90E93F5B50}"/>
                </a:ext>
              </a:extLst>
            </p:cNvPr>
            <p:cNvCxnSpPr>
              <a:cxnSpLocks/>
            </p:cNvCxnSpPr>
            <p:nvPr/>
          </p:nvCxnSpPr>
          <p:spPr>
            <a:xfrm flipH="1" flipV="1">
              <a:off x="3458260" y="3603651"/>
              <a:ext cx="2016000" cy="298"/>
            </a:xfrm>
            <a:prstGeom prst="line">
              <a:avLst/>
            </a:prstGeom>
            <a:ln w="19050">
              <a:solidFill>
                <a:srgbClr val="023141"/>
              </a:solidFill>
              <a:prstDash val="sysDot"/>
            </a:ln>
          </p:spPr>
          <p:style>
            <a:lnRef idx="1">
              <a:schemeClr val="accent1"/>
            </a:lnRef>
            <a:fillRef idx="0">
              <a:schemeClr val="accent1"/>
            </a:fillRef>
            <a:effectRef idx="0">
              <a:schemeClr val="accent1"/>
            </a:effectRef>
            <a:fontRef idx="minor">
              <a:schemeClr val="tx1"/>
            </a:fontRef>
          </p:style>
        </p:cxnSp>
      </p:grpSp>
      <p:sp>
        <p:nvSpPr>
          <p:cNvPr id="34" name="타원 33">
            <a:extLst>
              <a:ext uri="{FF2B5EF4-FFF2-40B4-BE49-F238E27FC236}">
                <a16:creationId xmlns:a16="http://schemas.microsoft.com/office/drawing/2014/main" id="{93B9D642-96A0-A8A7-4836-BD238A7A5E5E}"/>
              </a:ext>
            </a:extLst>
          </p:cNvPr>
          <p:cNvSpPr/>
          <p:nvPr/>
        </p:nvSpPr>
        <p:spPr>
          <a:xfrm>
            <a:off x="7661775" y="3261824"/>
            <a:ext cx="1063565" cy="1063565"/>
          </a:xfrm>
          <a:prstGeom prst="ellipse">
            <a:avLst/>
          </a:prstGeom>
          <a:solidFill>
            <a:srgbClr val="83C83B"/>
          </a:solidFill>
          <a:ln>
            <a:solidFill>
              <a:schemeClr val="bg1">
                <a:lumMod val="95000"/>
              </a:schemeClr>
            </a:solidFill>
          </a:ln>
          <a:effectLst>
            <a:outerShdw dist="889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Aharoni" panose="02010803020104030203" pitchFamily="2" charset="-79"/>
              </a:rPr>
              <a:t>CONTENTS 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Aharoni" panose="02010803020104030203" pitchFamily="2" charset="-79"/>
              </a:rPr>
              <a:t>25</a:t>
            </a:r>
            <a:r>
              <a:rPr kumimoji="0" lang="en-US" altLang="ko-KR" sz="11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Aharoni" panose="02010803020104030203" pitchFamily="2" charset="-79"/>
              </a:rPr>
              <a:t>%</a:t>
            </a:r>
            <a:endParaRPr kumimoji="0" lang="en-US" altLang="ko-KR" sz="3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Aharoni" panose="02010803020104030203" pitchFamily="2" charset="-79"/>
            </a:endParaRPr>
          </a:p>
        </p:txBody>
      </p:sp>
      <p:grpSp>
        <p:nvGrpSpPr>
          <p:cNvPr id="35" name="그룹 34">
            <a:extLst>
              <a:ext uri="{FF2B5EF4-FFF2-40B4-BE49-F238E27FC236}">
                <a16:creationId xmlns:a16="http://schemas.microsoft.com/office/drawing/2014/main" id="{09E2BA41-C204-5D5E-DC18-F7E8D8D70CA7}"/>
              </a:ext>
            </a:extLst>
          </p:cNvPr>
          <p:cNvGrpSpPr/>
          <p:nvPr/>
        </p:nvGrpSpPr>
        <p:grpSpPr>
          <a:xfrm>
            <a:off x="3499041" y="3171515"/>
            <a:ext cx="5316607" cy="1244182"/>
            <a:chOff x="3458260" y="2912276"/>
            <a:chExt cx="5316607" cy="1244182"/>
          </a:xfrm>
        </p:grpSpPr>
        <p:cxnSp>
          <p:nvCxnSpPr>
            <p:cNvPr id="36" name="직선 연결선 35">
              <a:extLst>
                <a:ext uri="{FF2B5EF4-FFF2-40B4-BE49-F238E27FC236}">
                  <a16:creationId xmlns:a16="http://schemas.microsoft.com/office/drawing/2014/main" id="{535E9353-B7B9-AAB0-C639-C6127DE31EFB}"/>
                </a:ext>
              </a:extLst>
            </p:cNvPr>
            <p:cNvCxnSpPr>
              <a:cxnSpLocks/>
            </p:cNvCxnSpPr>
            <p:nvPr/>
          </p:nvCxnSpPr>
          <p:spPr>
            <a:xfrm flipH="1">
              <a:off x="3458260" y="3533000"/>
              <a:ext cx="3960000" cy="298"/>
            </a:xfrm>
            <a:prstGeom prst="line">
              <a:avLst/>
            </a:prstGeom>
            <a:ln w="19050">
              <a:solidFill>
                <a:srgbClr val="83C83B"/>
              </a:solidFill>
              <a:prstDash val="solid"/>
            </a:ln>
          </p:spPr>
          <p:style>
            <a:lnRef idx="1">
              <a:schemeClr val="accent1"/>
            </a:lnRef>
            <a:fillRef idx="0">
              <a:schemeClr val="accent1"/>
            </a:fillRef>
            <a:effectRef idx="0">
              <a:schemeClr val="accent1"/>
            </a:effectRef>
            <a:fontRef idx="minor">
              <a:schemeClr val="tx1"/>
            </a:fontRef>
          </p:style>
        </p:cxnSp>
        <p:sp>
          <p:nvSpPr>
            <p:cNvPr id="37" name="원호 36">
              <a:extLst>
                <a:ext uri="{FF2B5EF4-FFF2-40B4-BE49-F238E27FC236}">
                  <a16:creationId xmlns:a16="http://schemas.microsoft.com/office/drawing/2014/main" id="{C610EFF9-C675-1C2F-2975-51C1B68660C4}"/>
                </a:ext>
              </a:extLst>
            </p:cNvPr>
            <p:cNvSpPr/>
            <p:nvPr/>
          </p:nvSpPr>
          <p:spPr>
            <a:xfrm>
              <a:off x="7530685" y="2912276"/>
              <a:ext cx="1244182" cy="1244182"/>
            </a:xfrm>
            <a:prstGeom prst="arc">
              <a:avLst>
                <a:gd name="adj1" fmla="val 11509260"/>
                <a:gd name="adj2" fmla="val 9524419"/>
              </a:avLst>
            </a:prstGeom>
            <a:noFill/>
            <a:ln w="19050">
              <a:solidFill>
                <a:srgbClr val="83C83B"/>
              </a:solidFill>
              <a:prstDash val="solid"/>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원호 38">
              <a:extLst>
                <a:ext uri="{FF2B5EF4-FFF2-40B4-BE49-F238E27FC236}">
                  <a16:creationId xmlns:a16="http://schemas.microsoft.com/office/drawing/2014/main" id="{697EDD50-F0B5-7BAE-0DFB-270DA689D117}"/>
                </a:ext>
              </a:extLst>
            </p:cNvPr>
            <p:cNvSpPr/>
            <p:nvPr/>
          </p:nvSpPr>
          <p:spPr>
            <a:xfrm rot="5400000">
              <a:off x="7290281" y="3279596"/>
              <a:ext cx="253404" cy="253404"/>
            </a:xfrm>
            <a:prstGeom prst="arc">
              <a:avLst>
                <a:gd name="adj1" fmla="val 16096826"/>
                <a:gd name="adj2" fmla="val 0"/>
              </a:avLst>
            </a:prstGeom>
            <a:noFill/>
            <a:ln w="19050">
              <a:solidFill>
                <a:srgbClr val="83C83B"/>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40" name="직사각형 39">
            <a:extLst>
              <a:ext uri="{FF2B5EF4-FFF2-40B4-BE49-F238E27FC236}">
                <a16:creationId xmlns:a16="http://schemas.microsoft.com/office/drawing/2014/main" id="{DB01E990-F717-4911-B7ED-881D993FFFA0}"/>
              </a:ext>
            </a:extLst>
          </p:cNvPr>
          <p:cNvSpPr/>
          <p:nvPr/>
        </p:nvSpPr>
        <p:spPr>
          <a:xfrm>
            <a:off x="8997194" y="3129248"/>
            <a:ext cx="2515075" cy="121674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41" name="직사각형 40">
            <a:extLst>
              <a:ext uri="{FF2B5EF4-FFF2-40B4-BE49-F238E27FC236}">
                <a16:creationId xmlns:a16="http://schemas.microsoft.com/office/drawing/2014/main" id="{192AE980-7532-3CF9-295D-36AAD002D0AD}"/>
              </a:ext>
            </a:extLst>
          </p:cNvPr>
          <p:cNvSpPr/>
          <p:nvPr/>
        </p:nvSpPr>
        <p:spPr>
          <a:xfrm>
            <a:off x="1864802" y="1392437"/>
            <a:ext cx="2515075" cy="121674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42" name="직사각형 41">
            <a:extLst>
              <a:ext uri="{FF2B5EF4-FFF2-40B4-BE49-F238E27FC236}">
                <a16:creationId xmlns:a16="http://schemas.microsoft.com/office/drawing/2014/main" id="{FBF891D9-93AA-33A7-7124-E3A92027038C}"/>
              </a:ext>
            </a:extLst>
          </p:cNvPr>
          <p:cNvSpPr/>
          <p:nvPr/>
        </p:nvSpPr>
        <p:spPr>
          <a:xfrm>
            <a:off x="1769618" y="4768616"/>
            <a:ext cx="2515075" cy="121674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43" name="직사각형 42">
            <a:extLst>
              <a:ext uri="{FF2B5EF4-FFF2-40B4-BE49-F238E27FC236}">
                <a16:creationId xmlns:a16="http://schemas.microsoft.com/office/drawing/2014/main" id="{BAD79B03-11D0-2003-9501-52359C63751D}"/>
              </a:ext>
            </a:extLst>
          </p:cNvPr>
          <p:cNvSpPr/>
          <p:nvPr/>
        </p:nvSpPr>
        <p:spPr>
          <a:xfrm>
            <a:off x="7551955" y="1514805"/>
            <a:ext cx="2515075" cy="121674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54" name="직사각형 53">
            <a:extLst>
              <a:ext uri="{FF2B5EF4-FFF2-40B4-BE49-F238E27FC236}">
                <a16:creationId xmlns:a16="http://schemas.microsoft.com/office/drawing/2014/main" id="{C1140AE6-B8AC-05FA-EBCA-06B5CECBEA38}"/>
              </a:ext>
            </a:extLst>
          </p:cNvPr>
          <p:cNvSpPr/>
          <p:nvPr/>
        </p:nvSpPr>
        <p:spPr>
          <a:xfrm>
            <a:off x="7528805" y="4644931"/>
            <a:ext cx="2515075" cy="121674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grpSp>
        <p:nvGrpSpPr>
          <p:cNvPr id="58" name="그룹 57">
            <a:extLst>
              <a:ext uri="{FF2B5EF4-FFF2-40B4-BE49-F238E27FC236}">
                <a16:creationId xmlns:a16="http://schemas.microsoft.com/office/drawing/2014/main" id="{697DB0F2-39A0-EF87-FDDC-A5C80E31DC00}"/>
              </a:ext>
            </a:extLst>
          </p:cNvPr>
          <p:cNvGrpSpPr/>
          <p:nvPr/>
        </p:nvGrpSpPr>
        <p:grpSpPr>
          <a:xfrm>
            <a:off x="2401653" y="3396259"/>
            <a:ext cx="593332" cy="593332"/>
            <a:chOff x="1651388" y="2172798"/>
            <a:chExt cx="1083168" cy="1083168"/>
          </a:xfrm>
        </p:grpSpPr>
        <p:sp>
          <p:nvSpPr>
            <p:cNvPr id="59" name="타원 58">
              <a:extLst>
                <a:ext uri="{FF2B5EF4-FFF2-40B4-BE49-F238E27FC236}">
                  <a16:creationId xmlns:a16="http://schemas.microsoft.com/office/drawing/2014/main" id="{BBBAE00A-D624-36D1-6FAD-43FB171949A5}"/>
                </a:ext>
              </a:extLst>
            </p:cNvPr>
            <p:cNvSpPr/>
            <p:nvPr/>
          </p:nvSpPr>
          <p:spPr>
            <a:xfrm>
              <a:off x="1651388" y="2172798"/>
              <a:ext cx="1083168" cy="1083168"/>
            </a:xfrm>
            <a:prstGeom prst="ellipse">
              <a:avLst/>
            </a:prstGeom>
            <a:solidFill>
              <a:schemeClr val="bg1"/>
            </a:solidFill>
            <a:ln w="12700">
              <a:solidFill>
                <a:srgbClr val="83C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60" name="그림 59">
              <a:extLst>
                <a:ext uri="{FF2B5EF4-FFF2-40B4-BE49-F238E27FC236}">
                  <a16:creationId xmlns:a16="http://schemas.microsoft.com/office/drawing/2014/main" id="{41B34498-A272-AAA8-8C52-FDEDE4AAD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711" y="2321121"/>
              <a:ext cx="786521" cy="786521"/>
            </a:xfrm>
            <a:prstGeom prst="rect">
              <a:avLst/>
            </a:prstGeom>
            <a:ln>
              <a:noFill/>
            </a:ln>
          </p:spPr>
        </p:pic>
      </p:grpSp>
    </p:spTree>
    <p:extLst>
      <p:ext uri="{BB962C8B-B14F-4D97-AF65-F5344CB8AC3E}">
        <p14:creationId xmlns:p14="http://schemas.microsoft.com/office/powerpoint/2010/main" val="317101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E43EB-8C15-B224-A3A8-DA0F60F7B095}"/>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37A49A2F-BF92-17A1-9E14-030259ECF942}"/>
              </a:ext>
            </a:extLst>
          </p:cNvPr>
          <p:cNvGrpSpPr/>
          <p:nvPr/>
        </p:nvGrpSpPr>
        <p:grpSpPr>
          <a:xfrm>
            <a:off x="171450" y="116795"/>
            <a:ext cx="11849100" cy="6605359"/>
            <a:chOff x="171450" y="116795"/>
            <a:chExt cx="11849100" cy="6605359"/>
          </a:xfrm>
        </p:grpSpPr>
        <p:grpSp>
          <p:nvGrpSpPr>
            <p:cNvPr id="40" name="그룹 39">
              <a:extLst>
                <a:ext uri="{FF2B5EF4-FFF2-40B4-BE49-F238E27FC236}">
                  <a16:creationId xmlns:a16="http://schemas.microsoft.com/office/drawing/2014/main" id="{6DFF45D2-F575-9844-6A9A-89907F3FB7EB}"/>
                </a:ext>
              </a:extLst>
            </p:cNvPr>
            <p:cNvGrpSpPr/>
            <p:nvPr/>
          </p:nvGrpSpPr>
          <p:grpSpPr>
            <a:xfrm>
              <a:off x="171450" y="116795"/>
              <a:ext cx="11849100" cy="6605359"/>
              <a:chOff x="171450" y="116795"/>
              <a:chExt cx="11849100" cy="6605359"/>
            </a:xfrm>
          </p:grpSpPr>
          <p:sp>
            <p:nvSpPr>
              <p:cNvPr id="10" name="직사각형 9">
                <a:extLst>
                  <a:ext uri="{FF2B5EF4-FFF2-40B4-BE49-F238E27FC236}">
                    <a16:creationId xmlns:a16="http://schemas.microsoft.com/office/drawing/2014/main" id="{E2244B35-E149-4E9F-659A-1D3FA0565B53}"/>
                  </a:ext>
                </a:extLst>
              </p:cNvPr>
              <p:cNvSpPr/>
              <p:nvPr/>
            </p:nvSpPr>
            <p:spPr>
              <a:xfrm>
                <a:off x="450055" y="116795"/>
                <a:ext cx="11291887" cy="6315075"/>
              </a:xfrm>
              <a:prstGeom prst="rect">
                <a:avLst/>
              </a:prstGeom>
              <a:solidFill>
                <a:schemeClr val="bg1">
                  <a:alpha val="50000"/>
                </a:schemeClr>
              </a:solidFill>
              <a:ln>
                <a:solidFill>
                  <a:schemeClr val="accent6">
                    <a:lumMod val="7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a:extLst>
                  <a:ext uri="{FF2B5EF4-FFF2-40B4-BE49-F238E27FC236}">
                    <a16:creationId xmlns:a16="http://schemas.microsoft.com/office/drawing/2014/main" id="{A3DCB699-E265-A71E-3E01-2808A72E6D7A}"/>
                  </a:ext>
                </a:extLst>
              </p:cNvPr>
              <p:cNvSpPr/>
              <p:nvPr/>
            </p:nvSpPr>
            <p:spPr>
              <a:xfrm>
                <a:off x="280987" y="261937"/>
                <a:ext cx="11630025" cy="6315075"/>
              </a:xfrm>
              <a:prstGeom prst="rect">
                <a:avLst/>
              </a:prstGeom>
              <a:solidFill>
                <a:schemeClr val="bg1">
                  <a:alpha val="50000"/>
                </a:schemeClr>
              </a:solidFill>
              <a:ln>
                <a:solidFill>
                  <a:schemeClr val="accent6">
                    <a:lumMod val="7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 name="직사각형 7">
                <a:extLst>
                  <a:ext uri="{FF2B5EF4-FFF2-40B4-BE49-F238E27FC236}">
                    <a16:creationId xmlns:a16="http://schemas.microsoft.com/office/drawing/2014/main" id="{2EABC328-0E53-7A5D-1E8F-51471B5129BF}"/>
                  </a:ext>
                </a:extLst>
              </p:cNvPr>
              <p:cNvSpPr/>
              <p:nvPr/>
            </p:nvSpPr>
            <p:spPr>
              <a:xfrm>
                <a:off x="171450" y="407079"/>
                <a:ext cx="11849100" cy="6315075"/>
              </a:xfrm>
              <a:prstGeom prst="rect">
                <a:avLst/>
              </a:prstGeom>
              <a:solidFill>
                <a:schemeClr val="bg1"/>
              </a:solidFill>
              <a:ln>
                <a:solidFill>
                  <a:schemeClr val="accent6">
                    <a:lumMod val="75000"/>
                  </a:schemeClr>
                </a:solidFill>
              </a:ln>
              <a:effectLst>
                <a:outerShdw blurRad="266700" dist="444500" dir="5400000" sx="95000" sy="95000" algn="t" rotWithShape="0">
                  <a:srgbClr val="4246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직사각형 10">
                <a:extLst>
                  <a:ext uri="{FF2B5EF4-FFF2-40B4-BE49-F238E27FC236}">
                    <a16:creationId xmlns:a16="http://schemas.microsoft.com/office/drawing/2014/main" id="{F65A9CEE-767F-45A2-B60A-EB53225984E1}"/>
                  </a:ext>
                </a:extLst>
              </p:cNvPr>
              <p:cNvSpPr/>
              <p:nvPr/>
            </p:nvSpPr>
            <p:spPr>
              <a:xfrm>
                <a:off x="171450" y="407079"/>
                <a:ext cx="866775" cy="6315075"/>
              </a:xfrm>
              <a:prstGeom prst="rect">
                <a:avLst/>
              </a:prstGeom>
              <a:solidFill>
                <a:schemeClr val="bg1"/>
              </a:solidFill>
              <a:ln>
                <a:solidFill>
                  <a:schemeClr val="accent6">
                    <a:lumMod val="75000"/>
                  </a:schemeClr>
                </a:solidFill>
              </a:ln>
              <a:effectLst>
                <a:outerShdw blurRad="139700" dist="38100" sx="97000" sy="97000" algn="l" rotWithShape="0">
                  <a:srgbClr val="42469F">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2" name="모서리가 둥근 직사각형 6">
              <a:extLst>
                <a:ext uri="{FF2B5EF4-FFF2-40B4-BE49-F238E27FC236}">
                  <a16:creationId xmlns:a16="http://schemas.microsoft.com/office/drawing/2014/main" id="{59B5CE22-6626-5DD5-6589-AC86DCBB943C}"/>
                </a:ext>
              </a:extLst>
            </p:cNvPr>
            <p:cNvSpPr/>
            <p:nvPr/>
          </p:nvSpPr>
          <p:spPr>
            <a:xfrm>
              <a:off x="1260371" y="549322"/>
              <a:ext cx="10591108" cy="432000"/>
            </a:xfrm>
            <a:prstGeom prst="roundRect">
              <a:avLst/>
            </a:prstGeom>
            <a:solidFill>
              <a:schemeClr val="accent6">
                <a:lumMod val="50000"/>
              </a:schemeClr>
            </a:solidFill>
            <a:ln w="41275">
              <a:solidFill>
                <a:schemeClr val="accent6">
                  <a:lumMod val="75000"/>
                </a:schemeClr>
              </a:solidFill>
            </a:ln>
            <a:effectLst>
              <a:outerShdw blurRad="165100" dist="38100" dir="5400000" sx="98000" sy="98000" algn="t" rotWithShape="0">
                <a:srgbClr val="42469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8890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800" b="0"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4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3" name="그룹 12">
              <a:extLst>
                <a:ext uri="{FF2B5EF4-FFF2-40B4-BE49-F238E27FC236}">
                  <a16:creationId xmlns:a16="http://schemas.microsoft.com/office/drawing/2014/main" id="{9E1EB8EC-A805-0A07-71C7-3BF130423665}"/>
                </a:ext>
              </a:extLst>
            </p:cNvPr>
            <p:cNvGrpSpPr/>
            <p:nvPr/>
          </p:nvGrpSpPr>
          <p:grpSpPr>
            <a:xfrm>
              <a:off x="506514" y="638165"/>
              <a:ext cx="192790" cy="216990"/>
              <a:chOff x="5395274" y="2650519"/>
              <a:chExt cx="1459542" cy="1642754"/>
            </a:xfrm>
            <a:solidFill>
              <a:srgbClr val="42469F"/>
            </a:solidFill>
          </p:grpSpPr>
          <p:sp>
            <p:nvSpPr>
              <p:cNvPr id="14" name="TextBox 13">
                <a:extLst>
                  <a:ext uri="{FF2B5EF4-FFF2-40B4-BE49-F238E27FC236}">
                    <a16:creationId xmlns:a16="http://schemas.microsoft.com/office/drawing/2014/main" id="{B98C6770-4915-6A00-D48A-409120159900}"/>
                  </a:ext>
                </a:extLst>
              </p:cNvPr>
              <p:cNvSpPr txBox="1"/>
              <p:nvPr/>
            </p:nvSpPr>
            <p:spPr>
              <a:xfrm>
                <a:off x="5628161" y="2650519"/>
                <a:ext cx="943373" cy="1642754"/>
              </a:xfrm>
              <a:custGeom>
                <a:avLst/>
                <a:gdLst>
                  <a:gd name="connsiteX0" fmla="*/ 558294 w 943373"/>
                  <a:gd name="connsiteY0" fmla="*/ 0 h 1642754"/>
                  <a:gd name="connsiteX1" fmla="*/ 943373 w 943373"/>
                  <a:gd name="connsiteY1" fmla="*/ 0 h 1642754"/>
                  <a:gd name="connsiteX2" fmla="*/ 430222 w 943373"/>
                  <a:gd name="connsiteY2" fmla="*/ 1509968 h 1642754"/>
                  <a:gd name="connsiteX3" fmla="*/ 352120 w 943373"/>
                  <a:gd name="connsiteY3" fmla="*/ 1605763 h 1642754"/>
                  <a:gd name="connsiteX4" fmla="*/ 233323 w 943373"/>
                  <a:gd name="connsiteY4" fmla="*/ 1642754 h 1642754"/>
                  <a:gd name="connsiteX5" fmla="*/ 0 w 943373"/>
                  <a:gd name="connsiteY5" fmla="*/ 1642754 h 164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73" h="1642754">
                    <a:moveTo>
                      <a:pt x="558294" y="0"/>
                    </a:moveTo>
                    <a:lnTo>
                      <a:pt x="943373" y="0"/>
                    </a:lnTo>
                    <a:lnTo>
                      <a:pt x="430222" y="1509968"/>
                    </a:lnTo>
                    <a:cubicBezTo>
                      <a:pt x="416883" y="1549172"/>
                      <a:pt x="390851" y="1581105"/>
                      <a:pt x="352120" y="1605763"/>
                    </a:cubicBezTo>
                    <a:cubicBezTo>
                      <a:pt x="313390" y="1630424"/>
                      <a:pt x="273792" y="1642754"/>
                      <a:pt x="233323" y="1642754"/>
                    </a:cubicBezTo>
                    <a:lnTo>
                      <a:pt x="0" y="1642754"/>
                    </a:lnTo>
                    <a:close/>
                  </a:path>
                </a:pathLst>
              </a:custGeom>
              <a:grpFill/>
              <a:ln w="6350">
                <a:solidFill>
                  <a:schemeClr val="accent6">
                    <a:lumMod val="75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5" name="TextBox 14">
                <a:extLst>
                  <a:ext uri="{FF2B5EF4-FFF2-40B4-BE49-F238E27FC236}">
                    <a16:creationId xmlns:a16="http://schemas.microsoft.com/office/drawing/2014/main" id="{5C52D8D8-EB25-F9B3-6F6F-42E9812968AE}"/>
                  </a:ext>
                </a:extLst>
              </p:cNvPr>
              <p:cNvSpPr txBox="1"/>
              <p:nvPr/>
            </p:nvSpPr>
            <p:spPr>
              <a:xfrm flipH="1" flipV="1">
                <a:off x="5395274" y="2650519"/>
                <a:ext cx="643796" cy="867938"/>
              </a:xfrm>
              <a:custGeom>
                <a:avLst/>
                <a:gdLst>
                  <a:gd name="connsiteX0" fmla="*/ 325633 w 710719"/>
                  <a:gd name="connsiteY0" fmla="*/ 0 h 958161"/>
                  <a:gd name="connsiteX1" fmla="*/ 710719 w 710719"/>
                  <a:gd name="connsiteY1" fmla="*/ 0 h 958161"/>
                  <a:gd name="connsiteX2" fmla="*/ 430222 w 710719"/>
                  <a:gd name="connsiteY2" fmla="*/ 825375 h 958161"/>
                  <a:gd name="connsiteX3" fmla="*/ 352120 w 710719"/>
                  <a:gd name="connsiteY3" fmla="*/ 921170 h 958161"/>
                  <a:gd name="connsiteX4" fmla="*/ 233323 w 710719"/>
                  <a:gd name="connsiteY4" fmla="*/ 958161 h 958161"/>
                  <a:gd name="connsiteX5" fmla="*/ 0 w 710719"/>
                  <a:gd name="connsiteY5" fmla="*/ 958161 h 95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719" h="958161">
                    <a:moveTo>
                      <a:pt x="325633" y="0"/>
                    </a:moveTo>
                    <a:lnTo>
                      <a:pt x="710719" y="0"/>
                    </a:lnTo>
                    <a:lnTo>
                      <a:pt x="430222" y="825375"/>
                    </a:lnTo>
                    <a:cubicBezTo>
                      <a:pt x="416883" y="864579"/>
                      <a:pt x="390851" y="896512"/>
                      <a:pt x="352120" y="921170"/>
                    </a:cubicBezTo>
                    <a:cubicBezTo>
                      <a:pt x="313390" y="945831"/>
                      <a:pt x="273792" y="958161"/>
                      <a:pt x="233323" y="958161"/>
                    </a:cubicBezTo>
                    <a:lnTo>
                      <a:pt x="0" y="958161"/>
                    </a:lnTo>
                    <a:close/>
                  </a:path>
                </a:pathLst>
              </a:custGeom>
              <a:grpFill/>
              <a:ln w="6350">
                <a:solidFill>
                  <a:schemeClr val="accent6">
                    <a:lumMod val="75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6" name="TextBox 15">
                <a:extLst>
                  <a:ext uri="{FF2B5EF4-FFF2-40B4-BE49-F238E27FC236}">
                    <a16:creationId xmlns:a16="http://schemas.microsoft.com/office/drawing/2014/main" id="{28007A45-741B-D283-DC93-A9B9B9075DE9}"/>
                  </a:ext>
                </a:extLst>
              </p:cNvPr>
              <p:cNvSpPr txBox="1"/>
              <p:nvPr/>
            </p:nvSpPr>
            <p:spPr>
              <a:xfrm>
                <a:off x="6393134" y="3186398"/>
                <a:ext cx="461682" cy="332059"/>
              </a:xfrm>
              <a:custGeom>
                <a:avLst/>
                <a:gdLst>
                  <a:gd name="connsiteX0" fmla="*/ 112851 w 461682"/>
                  <a:gd name="connsiteY0" fmla="*/ 0 h 332059"/>
                  <a:gd name="connsiteX1" fmla="*/ 461682 w 461682"/>
                  <a:gd name="connsiteY1" fmla="*/ 0 h 332059"/>
                  <a:gd name="connsiteX2" fmla="*/ 389711 w 461682"/>
                  <a:gd name="connsiteY2" fmla="*/ 211777 h 332059"/>
                  <a:gd name="connsiteX3" fmla="*/ 318964 w 461682"/>
                  <a:gd name="connsiteY3" fmla="*/ 298551 h 332059"/>
                  <a:gd name="connsiteX4" fmla="*/ 211353 w 461682"/>
                  <a:gd name="connsiteY4" fmla="*/ 332059 h 332059"/>
                  <a:gd name="connsiteX5" fmla="*/ 0 w 461682"/>
                  <a:gd name="connsiteY5" fmla="*/ 332059 h 33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82" h="332059">
                    <a:moveTo>
                      <a:pt x="112851" y="0"/>
                    </a:moveTo>
                    <a:lnTo>
                      <a:pt x="461682" y="0"/>
                    </a:lnTo>
                    <a:lnTo>
                      <a:pt x="389711" y="211777"/>
                    </a:lnTo>
                    <a:cubicBezTo>
                      <a:pt x="377628" y="247289"/>
                      <a:pt x="354048" y="276215"/>
                      <a:pt x="318964" y="298551"/>
                    </a:cubicBezTo>
                    <a:cubicBezTo>
                      <a:pt x="283880" y="320890"/>
                      <a:pt x="248011" y="332059"/>
                      <a:pt x="211353" y="332059"/>
                    </a:cubicBezTo>
                    <a:lnTo>
                      <a:pt x="0" y="332059"/>
                    </a:lnTo>
                    <a:close/>
                  </a:path>
                </a:pathLst>
              </a:custGeom>
              <a:grpFill/>
              <a:ln w="6350">
                <a:solidFill>
                  <a:schemeClr val="accent6">
                    <a:lumMod val="75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grpSp>
        <p:grpSp>
          <p:nvGrpSpPr>
            <p:cNvPr id="17" name="그룹 16">
              <a:extLst>
                <a:ext uri="{FF2B5EF4-FFF2-40B4-BE49-F238E27FC236}">
                  <a16:creationId xmlns:a16="http://schemas.microsoft.com/office/drawing/2014/main" id="{7C8FAFF3-24F9-0B3B-AB42-ED0AB6DCF3AB}"/>
                </a:ext>
              </a:extLst>
            </p:cNvPr>
            <p:cNvGrpSpPr/>
            <p:nvPr/>
          </p:nvGrpSpPr>
          <p:grpSpPr>
            <a:xfrm>
              <a:off x="405511" y="6055890"/>
              <a:ext cx="287044" cy="287017"/>
              <a:chOff x="11491879" y="283221"/>
              <a:chExt cx="287044" cy="287017"/>
            </a:xfrm>
          </p:grpSpPr>
          <p:sp>
            <p:nvSpPr>
              <p:cNvPr id="18" name="타원 17">
                <a:extLst>
                  <a:ext uri="{FF2B5EF4-FFF2-40B4-BE49-F238E27FC236}">
                    <a16:creationId xmlns:a16="http://schemas.microsoft.com/office/drawing/2014/main" id="{3908C119-9969-A8B5-98A2-1E6E81282374}"/>
                  </a:ext>
                </a:extLst>
              </p:cNvPr>
              <p:cNvSpPr/>
              <p:nvPr/>
            </p:nvSpPr>
            <p:spPr>
              <a:xfrm>
                <a:off x="11491879" y="283221"/>
                <a:ext cx="287044" cy="287017"/>
              </a:xfrm>
              <a:prstGeom prst="ellipse">
                <a:avLst/>
              </a:prstGeom>
              <a:solidFill>
                <a:schemeClr val="bg1">
                  <a:lumMod val="95000"/>
                </a:schemeClr>
              </a:solidFill>
              <a:ln>
                <a:solidFill>
                  <a:schemeClr val="accent6">
                    <a:lumMod val="75000"/>
                  </a:schemeClr>
                </a:solidFill>
              </a:ln>
              <a:effectLst>
                <a:outerShdw blurRad="50800" dist="38100" dir="2700000" algn="tl" rotWithShape="0">
                  <a:srgbClr val="42469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tab pos="1524000" algn="l"/>
                    <a:tab pos="2419350" algn="l"/>
                  </a:tabLst>
                  <a:defRPr/>
                </a:pPr>
                <a:endParaRPr kumimoji="0" lang="ko-KR" altLang="en-US" sz="1600" b="0" i="0" u="none" strike="noStrike" kern="1200" cap="none" spc="0" normalizeH="0" baseline="0" noProof="0" dirty="0">
                  <a:ln>
                    <a:noFill/>
                  </a:ln>
                  <a:solidFill>
                    <a:srgbClr val="151517"/>
                  </a:solidFill>
                  <a:effectLst/>
                  <a:uLnTx/>
                  <a:uFillTx/>
                  <a:latin typeface="맑은 고딕" panose="020F0502020204030204"/>
                  <a:ea typeface="맑은 고딕" panose="020B0503020000020004" pitchFamily="50" charset="-127"/>
                  <a:cs typeface="+mn-cs"/>
                </a:endParaRPr>
              </a:p>
            </p:txBody>
          </p:sp>
          <p:grpSp>
            <p:nvGrpSpPr>
              <p:cNvPr id="19" name="Group 12">
                <a:extLst>
                  <a:ext uri="{FF2B5EF4-FFF2-40B4-BE49-F238E27FC236}">
                    <a16:creationId xmlns:a16="http://schemas.microsoft.com/office/drawing/2014/main" id="{19DC2597-7AEE-7BE5-4850-3450FA509A3D}"/>
                  </a:ext>
                </a:extLst>
              </p:cNvPr>
              <p:cNvGrpSpPr>
                <a:grpSpLocks noChangeAspect="1"/>
              </p:cNvGrpSpPr>
              <p:nvPr/>
            </p:nvGrpSpPr>
            <p:grpSpPr bwMode="auto">
              <a:xfrm>
                <a:off x="11567635" y="376670"/>
                <a:ext cx="137070" cy="109036"/>
                <a:chOff x="6124" y="305"/>
                <a:chExt cx="841" cy="669"/>
              </a:xfrm>
              <a:solidFill>
                <a:srgbClr val="06131B"/>
              </a:solidFill>
            </p:grpSpPr>
            <p:sp>
              <p:nvSpPr>
                <p:cNvPr id="20" name="Freeform 13">
                  <a:extLst>
                    <a:ext uri="{FF2B5EF4-FFF2-40B4-BE49-F238E27FC236}">
                      <a16:creationId xmlns:a16="http://schemas.microsoft.com/office/drawing/2014/main" id="{5DB4D7D8-83FA-49C7-973E-90998DEBD059}"/>
                    </a:ext>
                  </a:extLst>
                </p:cNvPr>
                <p:cNvSpPr>
                  <a:spLocks/>
                </p:cNvSpPr>
                <p:nvPr/>
              </p:nvSpPr>
              <p:spPr bwMode="auto">
                <a:xfrm>
                  <a:off x="6244" y="440"/>
                  <a:ext cx="601" cy="534"/>
                </a:xfrm>
                <a:custGeom>
                  <a:avLst/>
                  <a:gdLst>
                    <a:gd name="T0" fmla="*/ 902 w 1802"/>
                    <a:gd name="T1" fmla="*/ 0 h 1602"/>
                    <a:gd name="T2" fmla="*/ 2 w 1802"/>
                    <a:gd name="T3" fmla="*/ 742 h 1602"/>
                    <a:gd name="T4" fmla="*/ 2 w 1802"/>
                    <a:gd name="T5" fmla="*/ 743 h 1602"/>
                    <a:gd name="T6" fmla="*/ 2 w 1802"/>
                    <a:gd name="T7" fmla="*/ 746 h 1602"/>
                    <a:gd name="T8" fmla="*/ 0 w 1802"/>
                    <a:gd name="T9" fmla="*/ 749 h 1602"/>
                    <a:gd name="T10" fmla="*/ 0 w 1802"/>
                    <a:gd name="T11" fmla="*/ 751 h 1602"/>
                    <a:gd name="T12" fmla="*/ 0 w 1802"/>
                    <a:gd name="T13" fmla="*/ 1501 h 1602"/>
                    <a:gd name="T14" fmla="*/ 2 w 1802"/>
                    <a:gd name="T15" fmla="*/ 1521 h 1602"/>
                    <a:gd name="T16" fmla="*/ 16 w 1802"/>
                    <a:gd name="T17" fmla="*/ 1557 h 1602"/>
                    <a:gd name="T18" fmla="*/ 30 w 1802"/>
                    <a:gd name="T19" fmla="*/ 1572 h 1602"/>
                    <a:gd name="T20" fmla="*/ 45 w 1802"/>
                    <a:gd name="T21" fmla="*/ 1586 h 1602"/>
                    <a:gd name="T22" fmla="*/ 81 w 1802"/>
                    <a:gd name="T23" fmla="*/ 1601 h 1602"/>
                    <a:gd name="T24" fmla="*/ 100 w 1802"/>
                    <a:gd name="T25" fmla="*/ 1602 h 1602"/>
                    <a:gd name="T26" fmla="*/ 702 w 1802"/>
                    <a:gd name="T27" fmla="*/ 1602 h 1602"/>
                    <a:gd name="T28" fmla="*/ 702 w 1802"/>
                    <a:gd name="T29" fmla="*/ 1001 h 1602"/>
                    <a:gd name="T30" fmla="*/ 1102 w 1802"/>
                    <a:gd name="T31" fmla="*/ 1001 h 1602"/>
                    <a:gd name="T32" fmla="*/ 1102 w 1802"/>
                    <a:gd name="T33" fmla="*/ 1602 h 1602"/>
                    <a:gd name="T34" fmla="*/ 1703 w 1802"/>
                    <a:gd name="T35" fmla="*/ 1602 h 1602"/>
                    <a:gd name="T36" fmla="*/ 1723 w 1802"/>
                    <a:gd name="T37" fmla="*/ 1601 h 1602"/>
                    <a:gd name="T38" fmla="*/ 1758 w 1802"/>
                    <a:gd name="T39" fmla="*/ 1586 h 1602"/>
                    <a:gd name="T40" fmla="*/ 1773 w 1802"/>
                    <a:gd name="T41" fmla="*/ 1572 h 1602"/>
                    <a:gd name="T42" fmla="*/ 1786 w 1802"/>
                    <a:gd name="T43" fmla="*/ 1557 h 1602"/>
                    <a:gd name="T44" fmla="*/ 1802 w 1802"/>
                    <a:gd name="T45" fmla="*/ 1521 h 1602"/>
                    <a:gd name="T46" fmla="*/ 1802 w 1802"/>
                    <a:gd name="T47" fmla="*/ 1501 h 1602"/>
                    <a:gd name="T48" fmla="*/ 1802 w 1802"/>
                    <a:gd name="T49" fmla="*/ 751 h 1602"/>
                    <a:gd name="T50" fmla="*/ 1802 w 1802"/>
                    <a:gd name="T51" fmla="*/ 745 h 1602"/>
                    <a:gd name="T52" fmla="*/ 1801 w 1802"/>
                    <a:gd name="T53" fmla="*/ 742 h 1602"/>
                    <a:gd name="T54" fmla="*/ 902 w 1802"/>
                    <a:gd name="T55"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2" h="1602">
                      <a:moveTo>
                        <a:pt x="902" y="0"/>
                      </a:moveTo>
                      <a:lnTo>
                        <a:pt x="2" y="742"/>
                      </a:lnTo>
                      <a:lnTo>
                        <a:pt x="2" y="743"/>
                      </a:lnTo>
                      <a:lnTo>
                        <a:pt x="2" y="746"/>
                      </a:lnTo>
                      <a:lnTo>
                        <a:pt x="0" y="749"/>
                      </a:lnTo>
                      <a:lnTo>
                        <a:pt x="0" y="751"/>
                      </a:lnTo>
                      <a:lnTo>
                        <a:pt x="0" y="1501"/>
                      </a:lnTo>
                      <a:lnTo>
                        <a:pt x="2" y="1521"/>
                      </a:lnTo>
                      <a:lnTo>
                        <a:pt x="16" y="1557"/>
                      </a:lnTo>
                      <a:lnTo>
                        <a:pt x="30" y="1572"/>
                      </a:lnTo>
                      <a:lnTo>
                        <a:pt x="45" y="1586"/>
                      </a:lnTo>
                      <a:lnTo>
                        <a:pt x="81" y="1601"/>
                      </a:lnTo>
                      <a:lnTo>
                        <a:pt x="100" y="1602"/>
                      </a:lnTo>
                      <a:lnTo>
                        <a:pt x="702" y="1602"/>
                      </a:lnTo>
                      <a:lnTo>
                        <a:pt x="702" y="1001"/>
                      </a:lnTo>
                      <a:lnTo>
                        <a:pt x="1102" y="1001"/>
                      </a:lnTo>
                      <a:lnTo>
                        <a:pt x="1102" y="1602"/>
                      </a:lnTo>
                      <a:lnTo>
                        <a:pt x="1703" y="1602"/>
                      </a:lnTo>
                      <a:lnTo>
                        <a:pt x="1723" y="1601"/>
                      </a:lnTo>
                      <a:lnTo>
                        <a:pt x="1758" y="1586"/>
                      </a:lnTo>
                      <a:lnTo>
                        <a:pt x="1773" y="1572"/>
                      </a:lnTo>
                      <a:lnTo>
                        <a:pt x="1786" y="1557"/>
                      </a:lnTo>
                      <a:lnTo>
                        <a:pt x="1802" y="1521"/>
                      </a:lnTo>
                      <a:lnTo>
                        <a:pt x="1802" y="1501"/>
                      </a:lnTo>
                      <a:lnTo>
                        <a:pt x="1802" y="751"/>
                      </a:lnTo>
                      <a:lnTo>
                        <a:pt x="1802" y="745"/>
                      </a:lnTo>
                      <a:lnTo>
                        <a:pt x="1801" y="742"/>
                      </a:lnTo>
                      <a:lnTo>
                        <a:pt x="902"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1" name="Freeform 14">
                  <a:extLst>
                    <a:ext uri="{FF2B5EF4-FFF2-40B4-BE49-F238E27FC236}">
                      <a16:creationId xmlns:a16="http://schemas.microsoft.com/office/drawing/2014/main" id="{3817753B-CC4F-B92B-ADC7-066D9658C475}"/>
                    </a:ext>
                  </a:extLst>
                </p:cNvPr>
                <p:cNvSpPr>
                  <a:spLocks/>
                </p:cNvSpPr>
                <p:nvPr/>
              </p:nvSpPr>
              <p:spPr bwMode="auto">
                <a:xfrm>
                  <a:off x="6124" y="305"/>
                  <a:ext cx="841" cy="394"/>
                </a:xfrm>
                <a:custGeom>
                  <a:avLst/>
                  <a:gdLst>
                    <a:gd name="T0" fmla="*/ 2505 w 2522"/>
                    <a:gd name="T1" fmla="*/ 978 h 1181"/>
                    <a:gd name="T2" fmla="*/ 2162 w 2522"/>
                    <a:gd name="T3" fmla="*/ 694 h 1181"/>
                    <a:gd name="T4" fmla="*/ 2162 w 2522"/>
                    <a:gd name="T5" fmla="*/ 54 h 1181"/>
                    <a:gd name="T6" fmla="*/ 2162 w 2522"/>
                    <a:gd name="T7" fmla="*/ 44 h 1181"/>
                    <a:gd name="T8" fmla="*/ 2155 w 2522"/>
                    <a:gd name="T9" fmla="*/ 26 h 1181"/>
                    <a:gd name="T10" fmla="*/ 2149 w 2522"/>
                    <a:gd name="T11" fmla="*/ 18 h 1181"/>
                    <a:gd name="T12" fmla="*/ 2141 w 2522"/>
                    <a:gd name="T13" fmla="*/ 13 h 1181"/>
                    <a:gd name="T14" fmla="*/ 2123 w 2522"/>
                    <a:gd name="T15" fmla="*/ 5 h 1181"/>
                    <a:gd name="T16" fmla="*/ 2113 w 2522"/>
                    <a:gd name="T17" fmla="*/ 5 h 1181"/>
                    <a:gd name="T18" fmla="*/ 1812 w 2522"/>
                    <a:gd name="T19" fmla="*/ 5 h 1181"/>
                    <a:gd name="T20" fmla="*/ 1802 w 2522"/>
                    <a:gd name="T21" fmla="*/ 5 h 1181"/>
                    <a:gd name="T22" fmla="*/ 1783 w 2522"/>
                    <a:gd name="T23" fmla="*/ 13 h 1181"/>
                    <a:gd name="T24" fmla="*/ 1776 w 2522"/>
                    <a:gd name="T25" fmla="*/ 18 h 1181"/>
                    <a:gd name="T26" fmla="*/ 1770 w 2522"/>
                    <a:gd name="T27" fmla="*/ 26 h 1181"/>
                    <a:gd name="T28" fmla="*/ 1763 w 2522"/>
                    <a:gd name="T29" fmla="*/ 44 h 1181"/>
                    <a:gd name="T30" fmla="*/ 1762 w 2522"/>
                    <a:gd name="T31" fmla="*/ 54 h 1181"/>
                    <a:gd name="T32" fmla="*/ 1762 w 2522"/>
                    <a:gd name="T33" fmla="*/ 360 h 1181"/>
                    <a:gd name="T34" fmla="*/ 1380 w 2522"/>
                    <a:gd name="T35" fmla="*/ 41 h 1181"/>
                    <a:gd name="T36" fmla="*/ 1354 w 2522"/>
                    <a:gd name="T37" fmla="*/ 23 h 1181"/>
                    <a:gd name="T38" fmla="*/ 1295 w 2522"/>
                    <a:gd name="T39" fmla="*/ 1 h 1181"/>
                    <a:gd name="T40" fmla="*/ 1262 w 2522"/>
                    <a:gd name="T41" fmla="*/ 0 h 1181"/>
                    <a:gd name="T42" fmla="*/ 1227 w 2522"/>
                    <a:gd name="T43" fmla="*/ 1 h 1181"/>
                    <a:gd name="T44" fmla="*/ 1168 w 2522"/>
                    <a:gd name="T45" fmla="*/ 23 h 1181"/>
                    <a:gd name="T46" fmla="*/ 1142 w 2522"/>
                    <a:gd name="T47" fmla="*/ 41 h 1181"/>
                    <a:gd name="T48" fmla="*/ 17 w 2522"/>
                    <a:gd name="T49" fmla="*/ 978 h 1181"/>
                    <a:gd name="T50" fmla="*/ 10 w 2522"/>
                    <a:gd name="T51" fmla="*/ 985 h 1181"/>
                    <a:gd name="T52" fmla="*/ 1 w 2522"/>
                    <a:gd name="T53" fmla="*/ 1001 h 1181"/>
                    <a:gd name="T54" fmla="*/ 0 w 2522"/>
                    <a:gd name="T55" fmla="*/ 1012 h 1181"/>
                    <a:gd name="T56" fmla="*/ 0 w 2522"/>
                    <a:gd name="T57" fmla="*/ 1023 h 1181"/>
                    <a:gd name="T58" fmla="*/ 6 w 2522"/>
                    <a:gd name="T59" fmla="*/ 1040 h 1181"/>
                    <a:gd name="T60" fmla="*/ 12 w 2522"/>
                    <a:gd name="T61" fmla="*/ 1048 h 1181"/>
                    <a:gd name="T62" fmla="*/ 108 w 2522"/>
                    <a:gd name="T63" fmla="*/ 1164 h 1181"/>
                    <a:gd name="T64" fmla="*/ 122 w 2522"/>
                    <a:gd name="T65" fmla="*/ 1177 h 1181"/>
                    <a:gd name="T66" fmla="*/ 141 w 2522"/>
                    <a:gd name="T67" fmla="*/ 1181 h 1181"/>
                    <a:gd name="T68" fmla="*/ 160 w 2522"/>
                    <a:gd name="T69" fmla="*/ 1181 h 1181"/>
                    <a:gd name="T70" fmla="*/ 179 w 2522"/>
                    <a:gd name="T71" fmla="*/ 1171 h 1181"/>
                    <a:gd name="T72" fmla="*/ 1262 w 2522"/>
                    <a:gd name="T73" fmla="*/ 268 h 1181"/>
                    <a:gd name="T74" fmla="*/ 2344 w 2522"/>
                    <a:gd name="T75" fmla="*/ 1171 h 1181"/>
                    <a:gd name="T76" fmla="*/ 2358 w 2522"/>
                    <a:gd name="T77" fmla="*/ 1180 h 1181"/>
                    <a:gd name="T78" fmla="*/ 2377 w 2522"/>
                    <a:gd name="T79" fmla="*/ 1181 h 1181"/>
                    <a:gd name="T80" fmla="*/ 2383 w 2522"/>
                    <a:gd name="T81" fmla="*/ 1181 h 1181"/>
                    <a:gd name="T82" fmla="*/ 2401 w 2522"/>
                    <a:gd name="T83" fmla="*/ 1177 h 1181"/>
                    <a:gd name="T84" fmla="*/ 2414 w 2522"/>
                    <a:gd name="T85" fmla="*/ 1164 h 1181"/>
                    <a:gd name="T86" fmla="*/ 2512 w 2522"/>
                    <a:gd name="T87" fmla="*/ 1048 h 1181"/>
                    <a:gd name="T88" fmla="*/ 2518 w 2522"/>
                    <a:gd name="T89" fmla="*/ 1040 h 1181"/>
                    <a:gd name="T90" fmla="*/ 2522 w 2522"/>
                    <a:gd name="T91" fmla="*/ 1023 h 1181"/>
                    <a:gd name="T92" fmla="*/ 2522 w 2522"/>
                    <a:gd name="T93" fmla="*/ 1012 h 1181"/>
                    <a:gd name="T94" fmla="*/ 2521 w 2522"/>
                    <a:gd name="T95" fmla="*/ 1001 h 1181"/>
                    <a:gd name="T96" fmla="*/ 2512 w 2522"/>
                    <a:gd name="T97" fmla="*/ 985 h 1181"/>
                    <a:gd name="T98" fmla="*/ 2505 w 2522"/>
                    <a:gd name="T99" fmla="*/ 978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2" h="1181">
                      <a:moveTo>
                        <a:pt x="2505" y="978"/>
                      </a:moveTo>
                      <a:lnTo>
                        <a:pt x="2162" y="694"/>
                      </a:lnTo>
                      <a:lnTo>
                        <a:pt x="2162" y="54"/>
                      </a:lnTo>
                      <a:lnTo>
                        <a:pt x="2162" y="44"/>
                      </a:lnTo>
                      <a:lnTo>
                        <a:pt x="2155" y="26"/>
                      </a:lnTo>
                      <a:lnTo>
                        <a:pt x="2149" y="18"/>
                      </a:lnTo>
                      <a:lnTo>
                        <a:pt x="2141" y="13"/>
                      </a:lnTo>
                      <a:lnTo>
                        <a:pt x="2123" y="5"/>
                      </a:lnTo>
                      <a:lnTo>
                        <a:pt x="2113" y="5"/>
                      </a:lnTo>
                      <a:lnTo>
                        <a:pt x="1812" y="5"/>
                      </a:lnTo>
                      <a:lnTo>
                        <a:pt x="1802" y="5"/>
                      </a:lnTo>
                      <a:lnTo>
                        <a:pt x="1783" y="13"/>
                      </a:lnTo>
                      <a:lnTo>
                        <a:pt x="1776" y="18"/>
                      </a:lnTo>
                      <a:lnTo>
                        <a:pt x="1770" y="26"/>
                      </a:lnTo>
                      <a:lnTo>
                        <a:pt x="1763" y="44"/>
                      </a:lnTo>
                      <a:lnTo>
                        <a:pt x="1762" y="54"/>
                      </a:lnTo>
                      <a:lnTo>
                        <a:pt x="1762" y="360"/>
                      </a:lnTo>
                      <a:lnTo>
                        <a:pt x="1380" y="41"/>
                      </a:lnTo>
                      <a:lnTo>
                        <a:pt x="1354" y="23"/>
                      </a:lnTo>
                      <a:lnTo>
                        <a:pt x="1295" y="1"/>
                      </a:lnTo>
                      <a:lnTo>
                        <a:pt x="1262" y="0"/>
                      </a:lnTo>
                      <a:lnTo>
                        <a:pt x="1227" y="1"/>
                      </a:lnTo>
                      <a:lnTo>
                        <a:pt x="1168" y="23"/>
                      </a:lnTo>
                      <a:lnTo>
                        <a:pt x="1142" y="41"/>
                      </a:lnTo>
                      <a:lnTo>
                        <a:pt x="17" y="978"/>
                      </a:lnTo>
                      <a:lnTo>
                        <a:pt x="10" y="985"/>
                      </a:lnTo>
                      <a:lnTo>
                        <a:pt x="1" y="1001"/>
                      </a:lnTo>
                      <a:lnTo>
                        <a:pt x="0" y="1012"/>
                      </a:lnTo>
                      <a:lnTo>
                        <a:pt x="0" y="1023"/>
                      </a:lnTo>
                      <a:lnTo>
                        <a:pt x="6" y="1040"/>
                      </a:lnTo>
                      <a:lnTo>
                        <a:pt x="12" y="1048"/>
                      </a:lnTo>
                      <a:lnTo>
                        <a:pt x="108" y="1164"/>
                      </a:lnTo>
                      <a:lnTo>
                        <a:pt x="122" y="1177"/>
                      </a:lnTo>
                      <a:lnTo>
                        <a:pt x="141" y="1181"/>
                      </a:lnTo>
                      <a:lnTo>
                        <a:pt x="160" y="1181"/>
                      </a:lnTo>
                      <a:lnTo>
                        <a:pt x="179" y="1171"/>
                      </a:lnTo>
                      <a:lnTo>
                        <a:pt x="1262" y="268"/>
                      </a:lnTo>
                      <a:lnTo>
                        <a:pt x="2344" y="1171"/>
                      </a:lnTo>
                      <a:lnTo>
                        <a:pt x="2358" y="1180"/>
                      </a:lnTo>
                      <a:lnTo>
                        <a:pt x="2377" y="1181"/>
                      </a:lnTo>
                      <a:lnTo>
                        <a:pt x="2383" y="1181"/>
                      </a:lnTo>
                      <a:lnTo>
                        <a:pt x="2401" y="1177"/>
                      </a:lnTo>
                      <a:lnTo>
                        <a:pt x="2414" y="1164"/>
                      </a:lnTo>
                      <a:lnTo>
                        <a:pt x="2512" y="1048"/>
                      </a:lnTo>
                      <a:lnTo>
                        <a:pt x="2518" y="1040"/>
                      </a:lnTo>
                      <a:lnTo>
                        <a:pt x="2522" y="1023"/>
                      </a:lnTo>
                      <a:lnTo>
                        <a:pt x="2522" y="1012"/>
                      </a:lnTo>
                      <a:lnTo>
                        <a:pt x="2521" y="1001"/>
                      </a:lnTo>
                      <a:lnTo>
                        <a:pt x="2512" y="985"/>
                      </a:lnTo>
                      <a:lnTo>
                        <a:pt x="2505" y="97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2" name="그룹 41">
              <a:extLst>
                <a:ext uri="{FF2B5EF4-FFF2-40B4-BE49-F238E27FC236}">
                  <a16:creationId xmlns:a16="http://schemas.microsoft.com/office/drawing/2014/main" id="{03719B80-B064-C84D-DBB5-E2C2EE8AA4D6}"/>
                </a:ext>
              </a:extLst>
            </p:cNvPr>
            <p:cNvGrpSpPr/>
            <p:nvPr/>
          </p:nvGrpSpPr>
          <p:grpSpPr>
            <a:xfrm>
              <a:off x="505785" y="1242964"/>
              <a:ext cx="132536" cy="3119122"/>
              <a:chOff x="505785" y="1242964"/>
              <a:chExt cx="132536" cy="3119122"/>
            </a:xfrm>
          </p:grpSpPr>
          <p:sp>
            <p:nvSpPr>
              <p:cNvPr id="23" name="Freeform 9">
                <a:extLst>
                  <a:ext uri="{FF2B5EF4-FFF2-40B4-BE49-F238E27FC236}">
                    <a16:creationId xmlns:a16="http://schemas.microsoft.com/office/drawing/2014/main" id="{B62745E8-E74F-FB48-2163-B4BC1F3B1715}"/>
                  </a:ext>
                </a:extLst>
              </p:cNvPr>
              <p:cNvSpPr>
                <a:spLocks/>
              </p:cNvSpPr>
              <p:nvPr/>
            </p:nvSpPr>
            <p:spPr bwMode="auto">
              <a:xfrm flipH="1">
                <a:off x="519902" y="1242964"/>
                <a:ext cx="104301" cy="137645"/>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lumMod val="85000"/>
                </a:schemeClr>
              </a:solidFill>
              <a:ln>
                <a:solidFill>
                  <a:schemeClr val="accent6">
                    <a:lumMod val="7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4" name="Freeform 36">
                <a:extLst>
                  <a:ext uri="{FF2B5EF4-FFF2-40B4-BE49-F238E27FC236}">
                    <a16:creationId xmlns:a16="http://schemas.microsoft.com/office/drawing/2014/main" id="{9EBC64E9-4D5A-DE32-95F3-4CB9051AEA7D}"/>
                  </a:ext>
                </a:extLst>
              </p:cNvPr>
              <p:cNvSpPr>
                <a:spLocks noEditPoints="1"/>
              </p:cNvSpPr>
              <p:nvPr/>
            </p:nvSpPr>
            <p:spPr bwMode="auto">
              <a:xfrm flipH="1">
                <a:off x="530309" y="2252318"/>
                <a:ext cx="83488" cy="140419"/>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bg1">
                  <a:lumMod val="85000"/>
                </a:schemeClr>
              </a:solid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5" name="자유형 21">
                <a:extLst>
                  <a:ext uri="{FF2B5EF4-FFF2-40B4-BE49-F238E27FC236}">
                    <a16:creationId xmlns:a16="http://schemas.microsoft.com/office/drawing/2014/main" id="{2C970150-9BBE-118C-20DD-44BB4C432877}"/>
                  </a:ext>
                </a:extLst>
              </p:cNvPr>
              <p:cNvSpPr>
                <a:spLocks/>
              </p:cNvSpPr>
              <p:nvPr/>
            </p:nvSpPr>
            <p:spPr bwMode="auto">
              <a:xfrm flipH="1">
                <a:off x="509214" y="2754610"/>
                <a:ext cx="125679" cy="109995"/>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chemeClr val="bg1">
                  <a:lumMod val="85000"/>
                </a:schemeClr>
              </a:solid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6" name="Freeform 6">
                <a:extLst>
                  <a:ext uri="{FF2B5EF4-FFF2-40B4-BE49-F238E27FC236}">
                    <a16:creationId xmlns:a16="http://schemas.microsoft.com/office/drawing/2014/main" id="{5F8506CF-22E3-43D0-8686-857657C13067}"/>
                  </a:ext>
                </a:extLst>
              </p:cNvPr>
              <p:cNvSpPr>
                <a:spLocks/>
              </p:cNvSpPr>
              <p:nvPr/>
            </p:nvSpPr>
            <p:spPr bwMode="auto">
              <a:xfrm rot="10800000" flipV="1">
                <a:off x="508555" y="3226478"/>
                <a:ext cx="126993" cy="112592"/>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bg1">
                  <a:lumMod val="85000"/>
                </a:schemeClr>
              </a:solid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nvGrpSpPr>
              <p:cNvPr id="27" name="Group 20">
                <a:extLst>
                  <a:ext uri="{FF2B5EF4-FFF2-40B4-BE49-F238E27FC236}">
                    <a16:creationId xmlns:a16="http://schemas.microsoft.com/office/drawing/2014/main" id="{14308888-5B97-B10F-4E61-7147D97C2F0B}"/>
                  </a:ext>
                </a:extLst>
              </p:cNvPr>
              <p:cNvGrpSpPr>
                <a:grpSpLocks noChangeAspect="1"/>
              </p:cNvGrpSpPr>
              <p:nvPr/>
            </p:nvGrpSpPr>
            <p:grpSpPr bwMode="auto">
              <a:xfrm flipH="1">
                <a:off x="521309" y="3700943"/>
                <a:ext cx="101486" cy="138432"/>
                <a:chOff x="2597" y="4163"/>
                <a:chExt cx="217" cy="296"/>
              </a:xfrm>
              <a:solidFill>
                <a:schemeClr val="bg1">
                  <a:lumMod val="85000"/>
                </a:schemeClr>
              </a:solidFill>
            </p:grpSpPr>
            <p:sp>
              <p:nvSpPr>
                <p:cNvPr id="36" name="Freeform 22">
                  <a:extLst>
                    <a:ext uri="{FF2B5EF4-FFF2-40B4-BE49-F238E27FC236}">
                      <a16:creationId xmlns:a16="http://schemas.microsoft.com/office/drawing/2014/main" id="{2403E316-02F7-0B17-29AA-96F8E0EDBBFD}"/>
                    </a:ext>
                  </a:extLst>
                </p:cNvPr>
                <p:cNvSpPr>
                  <a:spLocks noEditPoints="1"/>
                </p:cNvSpPr>
                <p:nvPr/>
              </p:nvSpPr>
              <p:spPr bwMode="auto">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23">
                  <a:extLst>
                    <a:ext uri="{FF2B5EF4-FFF2-40B4-BE49-F238E27FC236}">
                      <a16:creationId xmlns:a16="http://schemas.microsoft.com/office/drawing/2014/main" id="{C33D89C0-9B38-F166-BBB8-83DF08E3B42E}"/>
                    </a:ext>
                  </a:extLst>
                </p:cNvPr>
                <p:cNvSpPr>
                  <a:spLocks noEditPoints="1"/>
                </p:cNvSpPr>
                <p:nvPr/>
              </p:nvSpPr>
              <p:spPr bwMode="auto">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24">
                  <a:extLst>
                    <a:ext uri="{FF2B5EF4-FFF2-40B4-BE49-F238E27FC236}">
                      <a16:creationId xmlns:a16="http://schemas.microsoft.com/office/drawing/2014/main" id="{D0210898-9238-4570-4AEF-9561ED8497D6}"/>
                    </a:ext>
                  </a:extLst>
                </p:cNvPr>
                <p:cNvSpPr>
                  <a:spLocks noEditPoints="1"/>
                </p:cNvSpPr>
                <p:nvPr/>
              </p:nvSpPr>
              <p:spPr bwMode="auto">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25">
                  <a:extLst>
                    <a:ext uri="{FF2B5EF4-FFF2-40B4-BE49-F238E27FC236}">
                      <a16:creationId xmlns:a16="http://schemas.microsoft.com/office/drawing/2014/main" id="{33E11B63-81DE-363C-4D7C-69453A1407CD}"/>
                    </a:ext>
                  </a:extLst>
                </p:cNvPr>
                <p:cNvSpPr>
                  <a:spLocks/>
                </p:cNvSpPr>
                <p:nvPr/>
              </p:nvSpPr>
              <p:spPr bwMode="auto">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8" name="Group 16">
                <a:extLst>
                  <a:ext uri="{FF2B5EF4-FFF2-40B4-BE49-F238E27FC236}">
                    <a16:creationId xmlns:a16="http://schemas.microsoft.com/office/drawing/2014/main" id="{75E4FC8B-97F2-BDF1-E1BF-985951D02C57}"/>
                  </a:ext>
                </a:extLst>
              </p:cNvPr>
              <p:cNvGrpSpPr>
                <a:grpSpLocks noChangeAspect="1"/>
              </p:cNvGrpSpPr>
              <p:nvPr/>
            </p:nvGrpSpPr>
            <p:grpSpPr bwMode="auto">
              <a:xfrm flipH="1">
                <a:off x="507687" y="1742482"/>
                <a:ext cx="128731" cy="147963"/>
                <a:chOff x="1039" y="1681"/>
                <a:chExt cx="1071" cy="1231"/>
              </a:xfrm>
              <a:solidFill>
                <a:schemeClr val="bg1">
                  <a:lumMod val="85000"/>
                </a:schemeClr>
              </a:solidFill>
            </p:grpSpPr>
            <p:sp>
              <p:nvSpPr>
                <p:cNvPr id="32" name="Freeform 17">
                  <a:extLst>
                    <a:ext uri="{FF2B5EF4-FFF2-40B4-BE49-F238E27FC236}">
                      <a16:creationId xmlns:a16="http://schemas.microsoft.com/office/drawing/2014/main" id="{8D6B78DB-706D-71A3-6F08-1C5BF064C9BF}"/>
                    </a:ext>
                  </a:extLst>
                </p:cNvPr>
                <p:cNvSpPr>
                  <a:spLocks noEditPoints="1"/>
                </p:cNvSpPr>
                <p:nvPr/>
              </p:nvSpPr>
              <p:spPr bwMode="auto">
                <a:xfrm>
                  <a:off x="1039" y="1681"/>
                  <a:ext cx="1071" cy="1099"/>
                </a:xfrm>
                <a:custGeom>
                  <a:avLst/>
                  <a:gdLst>
                    <a:gd name="T0" fmla="*/ 3169 w 3212"/>
                    <a:gd name="T1" fmla="*/ 566 h 3298"/>
                    <a:gd name="T2" fmla="*/ 3035 w 3212"/>
                    <a:gd name="T3" fmla="*/ 475 h 3298"/>
                    <a:gd name="T4" fmla="*/ 2711 w 3212"/>
                    <a:gd name="T5" fmla="*/ 199 h 3298"/>
                    <a:gd name="T6" fmla="*/ 2384 w 3212"/>
                    <a:gd name="T7" fmla="*/ 19 h 3298"/>
                    <a:gd name="T8" fmla="*/ 2347 w 3212"/>
                    <a:gd name="T9" fmla="*/ 4 h 3298"/>
                    <a:gd name="T10" fmla="*/ 2278 w 3212"/>
                    <a:gd name="T11" fmla="*/ 47 h 3298"/>
                    <a:gd name="T12" fmla="*/ 2171 w 3212"/>
                    <a:gd name="T13" fmla="*/ 190 h 3298"/>
                    <a:gd name="T14" fmla="*/ 1698 w 3212"/>
                    <a:gd name="T15" fmla="*/ 610 h 3298"/>
                    <a:gd name="T16" fmla="*/ 716 w 3212"/>
                    <a:gd name="T17" fmla="*/ 1337 h 3298"/>
                    <a:gd name="T18" fmla="*/ 296 w 3212"/>
                    <a:gd name="T19" fmla="*/ 1713 h 3298"/>
                    <a:gd name="T20" fmla="*/ 59 w 3212"/>
                    <a:gd name="T21" fmla="*/ 2061 h 3298"/>
                    <a:gd name="T22" fmla="*/ 0 w 3212"/>
                    <a:gd name="T23" fmla="*/ 2479 h 3298"/>
                    <a:gd name="T24" fmla="*/ 29 w 3212"/>
                    <a:gd name="T25" fmla="*/ 2758 h 3298"/>
                    <a:gd name="T26" fmla="*/ 183 w 3212"/>
                    <a:gd name="T27" fmla="*/ 2915 h 3298"/>
                    <a:gd name="T28" fmla="*/ 615 w 3212"/>
                    <a:gd name="T29" fmla="*/ 3255 h 3298"/>
                    <a:gd name="T30" fmla="*/ 886 w 3212"/>
                    <a:gd name="T31" fmla="*/ 3291 h 3298"/>
                    <a:gd name="T32" fmla="*/ 1138 w 3212"/>
                    <a:gd name="T33" fmla="*/ 3171 h 3298"/>
                    <a:gd name="T34" fmla="*/ 1808 w 3212"/>
                    <a:gd name="T35" fmla="*/ 2600 h 3298"/>
                    <a:gd name="T36" fmla="*/ 2812 w 3212"/>
                    <a:gd name="T37" fmla="*/ 1724 h 3298"/>
                    <a:gd name="T38" fmla="*/ 3103 w 3212"/>
                    <a:gd name="T39" fmla="*/ 1438 h 3298"/>
                    <a:gd name="T40" fmla="*/ 3146 w 3212"/>
                    <a:gd name="T41" fmla="*/ 1401 h 3298"/>
                    <a:gd name="T42" fmla="*/ 3193 w 3212"/>
                    <a:gd name="T43" fmla="*/ 1183 h 3298"/>
                    <a:gd name="T44" fmla="*/ 3208 w 3212"/>
                    <a:gd name="T45" fmla="*/ 620 h 3298"/>
                    <a:gd name="T46" fmla="*/ 1001 w 3212"/>
                    <a:gd name="T47" fmla="*/ 3114 h 3298"/>
                    <a:gd name="T48" fmla="*/ 881 w 3212"/>
                    <a:gd name="T49" fmla="*/ 3066 h 3298"/>
                    <a:gd name="T50" fmla="*/ 844 w 3212"/>
                    <a:gd name="T51" fmla="*/ 2610 h 3298"/>
                    <a:gd name="T52" fmla="*/ 840 w 3212"/>
                    <a:gd name="T53" fmla="*/ 2398 h 3298"/>
                    <a:gd name="T54" fmla="*/ 401 w 3212"/>
                    <a:gd name="T55" fmla="*/ 2082 h 3298"/>
                    <a:gd name="T56" fmla="*/ 241 w 3212"/>
                    <a:gd name="T57" fmla="*/ 1969 h 3298"/>
                    <a:gd name="T58" fmla="*/ 752 w 3212"/>
                    <a:gd name="T59" fmla="*/ 2141 h 3298"/>
                    <a:gd name="T60" fmla="*/ 1034 w 3212"/>
                    <a:gd name="T61" fmla="*/ 2354 h 3298"/>
                    <a:gd name="T62" fmla="*/ 1418 w 3212"/>
                    <a:gd name="T63" fmla="*/ 2074 h 3298"/>
                    <a:gd name="T64" fmla="*/ 1624 w 3212"/>
                    <a:gd name="T65" fmla="*/ 1847 h 3298"/>
                    <a:gd name="T66" fmla="*/ 1420 w 3212"/>
                    <a:gd name="T67" fmla="*/ 1596 h 3298"/>
                    <a:gd name="T68" fmla="*/ 1082 w 3212"/>
                    <a:gd name="T69" fmla="*/ 1248 h 3298"/>
                    <a:gd name="T70" fmla="*/ 1614 w 3212"/>
                    <a:gd name="T71" fmla="*/ 825 h 3298"/>
                    <a:gd name="T72" fmla="*/ 2194 w 3212"/>
                    <a:gd name="T73" fmla="*/ 338 h 3298"/>
                    <a:gd name="T74" fmla="*/ 2374 w 3212"/>
                    <a:gd name="T75" fmla="*/ 118 h 3298"/>
                    <a:gd name="T76" fmla="*/ 2661 w 3212"/>
                    <a:gd name="T77" fmla="*/ 304 h 3298"/>
                    <a:gd name="T78" fmla="*/ 2993 w 3212"/>
                    <a:gd name="T79" fmla="*/ 603 h 3298"/>
                    <a:gd name="T80" fmla="*/ 2474 w 3212"/>
                    <a:gd name="T81" fmla="*/ 1257 h 3298"/>
                    <a:gd name="T82" fmla="*/ 1732 w 3212"/>
                    <a:gd name="T83" fmla="*/ 1951 h 3298"/>
                    <a:gd name="T84" fmla="*/ 1047 w 3212"/>
                    <a:gd name="T85" fmla="*/ 2462 h 3298"/>
                    <a:gd name="T86" fmla="*/ 1012 w 3212"/>
                    <a:gd name="T87" fmla="*/ 2472 h 3298"/>
                    <a:gd name="T88" fmla="*/ 3078 w 3212"/>
                    <a:gd name="T89" fmla="*/ 1147 h 3298"/>
                    <a:gd name="T90" fmla="*/ 3067 w 3212"/>
                    <a:gd name="T91" fmla="*/ 1301 h 3298"/>
                    <a:gd name="T92" fmla="*/ 3051 w 3212"/>
                    <a:gd name="T93" fmla="*/ 1343 h 3298"/>
                    <a:gd name="T94" fmla="*/ 3018 w 3212"/>
                    <a:gd name="T95" fmla="*/ 1366 h 3298"/>
                    <a:gd name="T96" fmla="*/ 2890 w 3212"/>
                    <a:gd name="T97" fmla="*/ 1493 h 3298"/>
                    <a:gd name="T98" fmla="*/ 1823 w 3212"/>
                    <a:gd name="T99" fmla="*/ 2434 h 3298"/>
                    <a:gd name="T100" fmla="*/ 1765 w 3212"/>
                    <a:gd name="T101" fmla="*/ 2231 h 3298"/>
                    <a:gd name="T102" fmla="*/ 1749 w 3212"/>
                    <a:gd name="T103" fmla="*/ 2105 h 3298"/>
                    <a:gd name="T104" fmla="*/ 2236 w 3212"/>
                    <a:gd name="T105" fmla="*/ 1651 h 3298"/>
                    <a:gd name="T106" fmla="*/ 3095 w 3212"/>
                    <a:gd name="T107" fmla="*/ 770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3298">
                      <a:moveTo>
                        <a:pt x="3208" y="620"/>
                      </a:moveTo>
                      <a:lnTo>
                        <a:pt x="3206" y="606"/>
                      </a:lnTo>
                      <a:lnTo>
                        <a:pt x="3192" y="581"/>
                      </a:lnTo>
                      <a:lnTo>
                        <a:pt x="3169" y="566"/>
                      </a:lnTo>
                      <a:lnTo>
                        <a:pt x="3143" y="561"/>
                      </a:lnTo>
                      <a:lnTo>
                        <a:pt x="3130" y="564"/>
                      </a:lnTo>
                      <a:lnTo>
                        <a:pt x="3101" y="533"/>
                      </a:lnTo>
                      <a:lnTo>
                        <a:pt x="3035" y="475"/>
                      </a:lnTo>
                      <a:lnTo>
                        <a:pt x="3003" y="448"/>
                      </a:lnTo>
                      <a:lnTo>
                        <a:pt x="2931" y="383"/>
                      </a:lnTo>
                      <a:lnTo>
                        <a:pt x="2786" y="258"/>
                      </a:lnTo>
                      <a:lnTo>
                        <a:pt x="2711" y="199"/>
                      </a:lnTo>
                      <a:lnTo>
                        <a:pt x="2651" y="148"/>
                      </a:lnTo>
                      <a:lnTo>
                        <a:pt x="2507" y="53"/>
                      </a:lnTo>
                      <a:lnTo>
                        <a:pt x="2432" y="24"/>
                      </a:lnTo>
                      <a:lnTo>
                        <a:pt x="2384" y="19"/>
                      </a:lnTo>
                      <a:lnTo>
                        <a:pt x="2363" y="20"/>
                      </a:lnTo>
                      <a:lnTo>
                        <a:pt x="2361" y="17"/>
                      </a:lnTo>
                      <a:lnTo>
                        <a:pt x="2358" y="14"/>
                      </a:lnTo>
                      <a:lnTo>
                        <a:pt x="2347" y="4"/>
                      </a:lnTo>
                      <a:lnTo>
                        <a:pt x="2320" y="0"/>
                      </a:lnTo>
                      <a:lnTo>
                        <a:pt x="2294" y="10"/>
                      </a:lnTo>
                      <a:lnTo>
                        <a:pt x="2278" y="32"/>
                      </a:lnTo>
                      <a:lnTo>
                        <a:pt x="2278" y="47"/>
                      </a:lnTo>
                      <a:lnTo>
                        <a:pt x="2276" y="62"/>
                      </a:lnTo>
                      <a:lnTo>
                        <a:pt x="2253" y="102"/>
                      </a:lnTo>
                      <a:lnTo>
                        <a:pt x="2199" y="163"/>
                      </a:lnTo>
                      <a:lnTo>
                        <a:pt x="2171" y="190"/>
                      </a:lnTo>
                      <a:lnTo>
                        <a:pt x="2102" y="260"/>
                      </a:lnTo>
                      <a:lnTo>
                        <a:pt x="1952" y="394"/>
                      </a:lnTo>
                      <a:lnTo>
                        <a:pt x="1878" y="459"/>
                      </a:lnTo>
                      <a:lnTo>
                        <a:pt x="1698" y="610"/>
                      </a:lnTo>
                      <a:lnTo>
                        <a:pt x="1326" y="897"/>
                      </a:lnTo>
                      <a:lnTo>
                        <a:pt x="1138" y="1036"/>
                      </a:lnTo>
                      <a:lnTo>
                        <a:pt x="969" y="1157"/>
                      </a:lnTo>
                      <a:lnTo>
                        <a:pt x="716" y="1337"/>
                      </a:lnTo>
                      <a:lnTo>
                        <a:pt x="553" y="1467"/>
                      </a:lnTo>
                      <a:lnTo>
                        <a:pt x="475" y="1536"/>
                      </a:lnTo>
                      <a:lnTo>
                        <a:pt x="415" y="1592"/>
                      </a:lnTo>
                      <a:lnTo>
                        <a:pt x="296" y="1713"/>
                      </a:lnTo>
                      <a:lnTo>
                        <a:pt x="186" y="1845"/>
                      </a:lnTo>
                      <a:lnTo>
                        <a:pt x="117" y="1951"/>
                      </a:lnTo>
                      <a:lnTo>
                        <a:pt x="77" y="2024"/>
                      </a:lnTo>
                      <a:lnTo>
                        <a:pt x="59" y="2061"/>
                      </a:lnTo>
                      <a:lnTo>
                        <a:pt x="44" y="2100"/>
                      </a:lnTo>
                      <a:lnTo>
                        <a:pt x="21" y="2181"/>
                      </a:lnTo>
                      <a:lnTo>
                        <a:pt x="2" y="2306"/>
                      </a:lnTo>
                      <a:lnTo>
                        <a:pt x="0" y="2479"/>
                      </a:lnTo>
                      <a:lnTo>
                        <a:pt x="12" y="2650"/>
                      </a:lnTo>
                      <a:lnTo>
                        <a:pt x="18" y="2732"/>
                      </a:lnTo>
                      <a:lnTo>
                        <a:pt x="19" y="2742"/>
                      </a:lnTo>
                      <a:lnTo>
                        <a:pt x="29" y="2758"/>
                      </a:lnTo>
                      <a:lnTo>
                        <a:pt x="49" y="2771"/>
                      </a:lnTo>
                      <a:lnTo>
                        <a:pt x="67" y="2770"/>
                      </a:lnTo>
                      <a:lnTo>
                        <a:pt x="101" y="2817"/>
                      </a:lnTo>
                      <a:lnTo>
                        <a:pt x="183" y="2915"/>
                      </a:lnTo>
                      <a:lnTo>
                        <a:pt x="278" y="3016"/>
                      </a:lnTo>
                      <a:lnTo>
                        <a:pt x="383" y="3109"/>
                      </a:lnTo>
                      <a:lnTo>
                        <a:pt x="497" y="3193"/>
                      </a:lnTo>
                      <a:lnTo>
                        <a:pt x="615" y="3255"/>
                      </a:lnTo>
                      <a:lnTo>
                        <a:pt x="704" y="3285"/>
                      </a:lnTo>
                      <a:lnTo>
                        <a:pt x="765" y="3297"/>
                      </a:lnTo>
                      <a:lnTo>
                        <a:pt x="825" y="3298"/>
                      </a:lnTo>
                      <a:lnTo>
                        <a:pt x="886" y="3291"/>
                      </a:lnTo>
                      <a:lnTo>
                        <a:pt x="916" y="3282"/>
                      </a:lnTo>
                      <a:lnTo>
                        <a:pt x="955" y="3271"/>
                      </a:lnTo>
                      <a:lnTo>
                        <a:pt x="1030" y="3236"/>
                      </a:lnTo>
                      <a:lnTo>
                        <a:pt x="1138" y="3171"/>
                      </a:lnTo>
                      <a:lnTo>
                        <a:pt x="1342" y="3009"/>
                      </a:lnTo>
                      <a:lnTo>
                        <a:pt x="1463" y="2899"/>
                      </a:lnTo>
                      <a:lnTo>
                        <a:pt x="1634" y="2748"/>
                      </a:lnTo>
                      <a:lnTo>
                        <a:pt x="1808" y="2600"/>
                      </a:lnTo>
                      <a:lnTo>
                        <a:pt x="2017" y="2424"/>
                      </a:lnTo>
                      <a:lnTo>
                        <a:pt x="2429" y="2066"/>
                      </a:lnTo>
                      <a:lnTo>
                        <a:pt x="2633" y="1884"/>
                      </a:lnTo>
                      <a:lnTo>
                        <a:pt x="2812" y="1724"/>
                      </a:lnTo>
                      <a:lnTo>
                        <a:pt x="2987" y="1560"/>
                      </a:lnTo>
                      <a:lnTo>
                        <a:pt x="3021" y="1530"/>
                      </a:lnTo>
                      <a:lnTo>
                        <a:pt x="3075" y="1478"/>
                      </a:lnTo>
                      <a:lnTo>
                        <a:pt x="3103" y="1438"/>
                      </a:lnTo>
                      <a:lnTo>
                        <a:pt x="3111" y="1416"/>
                      </a:lnTo>
                      <a:lnTo>
                        <a:pt x="3124" y="1415"/>
                      </a:lnTo>
                      <a:lnTo>
                        <a:pt x="3134" y="1409"/>
                      </a:lnTo>
                      <a:lnTo>
                        <a:pt x="3146" y="1401"/>
                      </a:lnTo>
                      <a:lnTo>
                        <a:pt x="3163" y="1378"/>
                      </a:lnTo>
                      <a:lnTo>
                        <a:pt x="3180" y="1337"/>
                      </a:lnTo>
                      <a:lnTo>
                        <a:pt x="3192" y="1241"/>
                      </a:lnTo>
                      <a:lnTo>
                        <a:pt x="3193" y="1183"/>
                      </a:lnTo>
                      <a:lnTo>
                        <a:pt x="3202" y="1042"/>
                      </a:lnTo>
                      <a:lnTo>
                        <a:pt x="3212" y="832"/>
                      </a:lnTo>
                      <a:lnTo>
                        <a:pt x="3212" y="691"/>
                      </a:lnTo>
                      <a:lnTo>
                        <a:pt x="3208" y="620"/>
                      </a:lnTo>
                      <a:close/>
                      <a:moveTo>
                        <a:pt x="1004" y="2495"/>
                      </a:moveTo>
                      <a:lnTo>
                        <a:pt x="998" y="2649"/>
                      </a:lnTo>
                      <a:lnTo>
                        <a:pt x="999" y="2958"/>
                      </a:lnTo>
                      <a:lnTo>
                        <a:pt x="1001" y="3114"/>
                      </a:lnTo>
                      <a:lnTo>
                        <a:pt x="942" y="3145"/>
                      </a:lnTo>
                      <a:lnTo>
                        <a:pt x="880" y="3170"/>
                      </a:lnTo>
                      <a:lnTo>
                        <a:pt x="884" y="3137"/>
                      </a:lnTo>
                      <a:lnTo>
                        <a:pt x="881" y="3066"/>
                      </a:lnTo>
                      <a:lnTo>
                        <a:pt x="868" y="2961"/>
                      </a:lnTo>
                      <a:lnTo>
                        <a:pt x="860" y="2895"/>
                      </a:lnTo>
                      <a:lnTo>
                        <a:pt x="850" y="2780"/>
                      </a:lnTo>
                      <a:lnTo>
                        <a:pt x="844" y="2610"/>
                      </a:lnTo>
                      <a:lnTo>
                        <a:pt x="850" y="2495"/>
                      </a:lnTo>
                      <a:lnTo>
                        <a:pt x="857" y="2439"/>
                      </a:lnTo>
                      <a:lnTo>
                        <a:pt x="856" y="2424"/>
                      </a:lnTo>
                      <a:lnTo>
                        <a:pt x="840" y="2398"/>
                      </a:lnTo>
                      <a:lnTo>
                        <a:pt x="828" y="2390"/>
                      </a:lnTo>
                      <a:lnTo>
                        <a:pt x="717" y="2318"/>
                      </a:lnTo>
                      <a:lnTo>
                        <a:pt x="506" y="2162"/>
                      </a:lnTo>
                      <a:lnTo>
                        <a:pt x="401" y="2082"/>
                      </a:lnTo>
                      <a:lnTo>
                        <a:pt x="382" y="2064"/>
                      </a:lnTo>
                      <a:lnTo>
                        <a:pt x="314" y="2010"/>
                      </a:lnTo>
                      <a:lnTo>
                        <a:pt x="264" y="1978"/>
                      </a:lnTo>
                      <a:lnTo>
                        <a:pt x="241" y="1969"/>
                      </a:lnTo>
                      <a:lnTo>
                        <a:pt x="294" y="1899"/>
                      </a:lnTo>
                      <a:lnTo>
                        <a:pt x="350" y="1830"/>
                      </a:lnTo>
                      <a:lnTo>
                        <a:pt x="510" y="1955"/>
                      </a:lnTo>
                      <a:lnTo>
                        <a:pt x="752" y="2141"/>
                      </a:lnTo>
                      <a:lnTo>
                        <a:pt x="909" y="2270"/>
                      </a:lnTo>
                      <a:lnTo>
                        <a:pt x="985" y="2338"/>
                      </a:lnTo>
                      <a:lnTo>
                        <a:pt x="999" y="2349"/>
                      </a:lnTo>
                      <a:lnTo>
                        <a:pt x="1034" y="2354"/>
                      </a:lnTo>
                      <a:lnTo>
                        <a:pt x="1053" y="2346"/>
                      </a:lnTo>
                      <a:lnTo>
                        <a:pt x="1132" y="2302"/>
                      </a:lnTo>
                      <a:lnTo>
                        <a:pt x="1280" y="2195"/>
                      </a:lnTo>
                      <a:lnTo>
                        <a:pt x="1418" y="2074"/>
                      </a:lnTo>
                      <a:lnTo>
                        <a:pt x="1548" y="1943"/>
                      </a:lnTo>
                      <a:lnTo>
                        <a:pt x="1610" y="1877"/>
                      </a:lnTo>
                      <a:lnTo>
                        <a:pt x="1617" y="1868"/>
                      </a:lnTo>
                      <a:lnTo>
                        <a:pt x="1624" y="1847"/>
                      </a:lnTo>
                      <a:lnTo>
                        <a:pt x="1626" y="1827"/>
                      </a:lnTo>
                      <a:lnTo>
                        <a:pt x="1617" y="1807"/>
                      </a:lnTo>
                      <a:lnTo>
                        <a:pt x="1610" y="1796"/>
                      </a:lnTo>
                      <a:lnTo>
                        <a:pt x="1420" y="1596"/>
                      </a:lnTo>
                      <a:lnTo>
                        <a:pt x="1231" y="1395"/>
                      </a:lnTo>
                      <a:lnTo>
                        <a:pt x="1201" y="1360"/>
                      </a:lnTo>
                      <a:lnTo>
                        <a:pt x="1132" y="1288"/>
                      </a:lnTo>
                      <a:lnTo>
                        <a:pt x="1082" y="1248"/>
                      </a:lnTo>
                      <a:lnTo>
                        <a:pt x="1056" y="1235"/>
                      </a:lnTo>
                      <a:lnTo>
                        <a:pt x="1244" y="1103"/>
                      </a:lnTo>
                      <a:lnTo>
                        <a:pt x="1430" y="964"/>
                      </a:lnTo>
                      <a:lnTo>
                        <a:pt x="1614" y="825"/>
                      </a:lnTo>
                      <a:lnTo>
                        <a:pt x="1885" y="607"/>
                      </a:lnTo>
                      <a:lnTo>
                        <a:pt x="2060" y="458"/>
                      </a:lnTo>
                      <a:lnTo>
                        <a:pt x="2145" y="380"/>
                      </a:lnTo>
                      <a:lnTo>
                        <a:pt x="2194" y="338"/>
                      </a:lnTo>
                      <a:lnTo>
                        <a:pt x="2299" y="235"/>
                      </a:lnTo>
                      <a:lnTo>
                        <a:pt x="2344" y="177"/>
                      </a:lnTo>
                      <a:lnTo>
                        <a:pt x="2367" y="138"/>
                      </a:lnTo>
                      <a:lnTo>
                        <a:pt x="2374" y="118"/>
                      </a:lnTo>
                      <a:lnTo>
                        <a:pt x="2422" y="140"/>
                      </a:lnTo>
                      <a:lnTo>
                        <a:pt x="2466" y="163"/>
                      </a:lnTo>
                      <a:lnTo>
                        <a:pt x="2534" y="206"/>
                      </a:lnTo>
                      <a:lnTo>
                        <a:pt x="2661" y="304"/>
                      </a:lnTo>
                      <a:lnTo>
                        <a:pt x="2721" y="354"/>
                      </a:lnTo>
                      <a:lnTo>
                        <a:pt x="2833" y="453"/>
                      </a:lnTo>
                      <a:lnTo>
                        <a:pt x="2944" y="554"/>
                      </a:lnTo>
                      <a:lnTo>
                        <a:pt x="2993" y="603"/>
                      </a:lnTo>
                      <a:lnTo>
                        <a:pt x="3048" y="646"/>
                      </a:lnTo>
                      <a:lnTo>
                        <a:pt x="2937" y="771"/>
                      </a:lnTo>
                      <a:lnTo>
                        <a:pt x="2708" y="1016"/>
                      </a:lnTo>
                      <a:lnTo>
                        <a:pt x="2474" y="1257"/>
                      </a:lnTo>
                      <a:lnTo>
                        <a:pt x="2233" y="1490"/>
                      </a:lnTo>
                      <a:lnTo>
                        <a:pt x="2112" y="1605"/>
                      </a:lnTo>
                      <a:lnTo>
                        <a:pt x="1987" y="1720"/>
                      </a:lnTo>
                      <a:lnTo>
                        <a:pt x="1732" y="1951"/>
                      </a:lnTo>
                      <a:lnTo>
                        <a:pt x="1467" y="2169"/>
                      </a:lnTo>
                      <a:lnTo>
                        <a:pt x="1261" y="2322"/>
                      </a:lnTo>
                      <a:lnTo>
                        <a:pt x="1120" y="2417"/>
                      </a:lnTo>
                      <a:lnTo>
                        <a:pt x="1047" y="2462"/>
                      </a:lnTo>
                      <a:lnTo>
                        <a:pt x="1047" y="2462"/>
                      </a:lnTo>
                      <a:lnTo>
                        <a:pt x="1047" y="2463"/>
                      </a:lnTo>
                      <a:lnTo>
                        <a:pt x="1033" y="2460"/>
                      </a:lnTo>
                      <a:lnTo>
                        <a:pt x="1012" y="2472"/>
                      </a:lnTo>
                      <a:lnTo>
                        <a:pt x="1005" y="2485"/>
                      </a:lnTo>
                      <a:lnTo>
                        <a:pt x="1004" y="2495"/>
                      </a:lnTo>
                      <a:close/>
                      <a:moveTo>
                        <a:pt x="3082" y="1081"/>
                      </a:moveTo>
                      <a:lnTo>
                        <a:pt x="3078" y="1147"/>
                      </a:lnTo>
                      <a:lnTo>
                        <a:pt x="3074" y="1213"/>
                      </a:lnTo>
                      <a:lnTo>
                        <a:pt x="3072" y="1247"/>
                      </a:lnTo>
                      <a:lnTo>
                        <a:pt x="3069" y="1280"/>
                      </a:lnTo>
                      <a:lnTo>
                        <a:pt x="3067" y="1301"/>
                      </a:lnTo>
                      <a:lnTo>
                        <a:pt x="3065" y="1316"/>
                      </a:lnTo>
                      <a:lnTo>
                        <a:pt x="3059" y="1320"/>
                      </a:lnTo>
                      <a:lnTo>
                        <a:pt x="3052" y="1334"/>
                      </a:lnTo>
                      <a:lnTo>
                        <a:pt x="3051" y="1343"/>
                      </a:lnTo>
                      <a:lnTo>
                        <a:pt x="3038" y="1349"/>
                      </a:lnTo>
                      <a:lnTo>
                        <a:pt x="3018" y="1372"/>
                      </a:lnTo>
                      <a:lnTo>
                        <a:pt x="3016" y="1389"/>
                      </a:lnTo>
                      <a:lnTo>
                        <a:pt x="3018" y="1366"/>
                      </a:lnTo>
                      <a:lnTo>
                        <a:pt x="3010" y="1369"/>
                      </a:lnTo>
                      <a:lnTo>
                        <a:pt x="2990" y="1393"/>
                      </a:lnTo>
                      <a:lnTo>
                        <a:pt x="2941" y="1444"/>
                      </a:lnTo>
                      <a:lnTo>
                        <a:pt x="2890" y="1493"/>
                      </a:lnTo>
                      <a:lnTo>
                        <a:pt x="2734" y="1637"/>
                      </a:lnTo>
                      <a:lnTo>
                        <a:pt x="2574" y="1779"/>
                      </a:lnTo>
                      <a:lnTo>
                        <a:pt x="2201" y="2110"/>
                      </a:lnTo>
                      <a:lnTo>
                        <a:pt x="1823" y="2434"/>
                      </a:lnTo>
                      <a:lnTo>
                        <a:pt x="1804" y="2451"/>
                      </a:lnTo>
                      <a:lnTo>
                        <a:pt x="1785" y="2467"/>
                      </a:lnTo>
                      <a:lnTo>
                        <a:pt x="1778" y="2349"/>
                      </a:lnTo>
                      <a:lnTo>
                        <a:pt x="1765" y="2231"/>
                      </a:lnTo>
                      <a:lnTo>
                        <a:pt x="1764" y="2181"/>
                      </a:lnTo>
                      <a:lnTo>
                        <a:pt x="1765" y="2130"/>
                      </a:lnTo>
                      <a:lnTo>
                        <a:pt x="1764" y="2118"/>
                      </a:lnTo>
                      <a:lnTo>
                        <a:pt x="1749" y="2105"/>
                      </a:lnTo>
                      <a:lnTo>
                        <a:pt x="1739" y="2103"/>
                      </a:lnTo>
                      <a:lnTo>
                        <a:pt x="1927" y="1936"/>
                      </a:lnTo>
                      <a:lnTo>
                        <a:pt x="2106" y="1769"/>
                      </a:lnTo>
                      <a:lnTo>
                        <a:pt x="2236" y="1651"/>
                      </a:lnTo>
                      <a:lnTo>
                        <a:pt x="2489" y="1406"/>
                      </a:lnTo>
                      <a:lnTo>
                        <a:pt x="2737" y="1157"/>
                      </a:lnTo>
                      <a:lnTo>
                        <a:pt x="2977" y="901"/>
                      </a:lnTo>
                      <a:lnTo>
                        <a:pt x="3095" y="770"/>
                      </a:lnTo>
                      <a:lnTo>
                        <a:pt x="3093" y="926"/>
                      </a:lnTo>
                      <a:lnTo>
                        <a:pt x="3082" y="1081"/>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18">
                  <a:extLst>
                    <a:ext uri="{FF2B5EF4-FFF2-40B4-BE49-F238E27FC236}">
                      <a16:creationId xmlns:a16="http://schemas.microsoft.com/office/drawing/2014/main" id="{66182C22-E9AF-6A82-EA61-A0DA007AA615}"/>
                    </a:ext>
                  </a:extLst>
                </p:cNvPr>
                <p:cNvSpPr>
                  <a:spLocks/>
                </p:cNvSpPr>
                <p:nvPr/>
              </p:nvSpPr>
              <p:spPr bwMode="auto">
                <a:xfrm>
                  <a:off x="1398" y="2746"/>
                  <a:ext cx="212" cy="132"/>
                </a:xfrm>
                <a:custGeom>
                  <a:avLst/>
                  <a:gdLst>
                    <a:gd name="T0" fmla="*/ 544 w 635"/>
                    <a:gd name="T1" fmla="*/ 0 h 398"/>
                    <a:gd name="T2" fmla="*/ 504 w 635"/>
                    <a:gd name="T3" fmla="*/ 18 h 398"/>
                    <a:gd name="T4" fmla="*/ 496 w 635"/>
                    <a:gd name="T5" fmla="*/ 52 h 398"/>
                    <a:gd name="T6" fmla="*/ 530 w 635"/>
                    <a:gd name="T7" fmla="*/ 177 h 398"/>
                    <a:gd name="T8" fmla="*/ 515 w 635"/>
                    <a:gd name="T9" fmla="*/ 226 h 398"/>
                    <a:gd name="T10" fmla="*/ 478 w 635"/>
                    <a:gd name="T11" fmla="*/ 262 h 398"/>
                    <a:gd name="T12" fmla="*/ 403 w 635"/>
                    <a:gd name="T13" fmla="*/ 291 h 398"/>
                    <a:gd name="T14" fmla="*/ 352 w 635"/>
                    <a:gd name="T15" fmla="*/ 272 h 398"/>
                    <a:gd name="T16" fmla="*/ 332 w 635"/>
                    <a:gd name="T17" fmla="*/ 226 h 398"/>
                    <a:gd name="T18" fmla="*/ 331 w 635"/>
                    <a:gd name="T19" fmla="*/ 198 h 398"/>
                    <a:gd name="T20" fmla="*/ 303 w 635"/>
                    <a:gd name="T21" fmla="*/ 164 h 398"/>
                    <a:gd name="T22" fmla="*/ 246 w 635"/>
                    <a:gd name="T23" fmla="*/ 180 h 398"/>
                    <a:gd name="T24" fmla="*/ 236 w 635"/>
                    <a:gd name="T25" fmla="*/ 209 h 398"/>
                    <a:gd name="T26" fmla="*/ 220 w 635"/>
                    <a:gd name="T27" fmla="*/ 268 h 398"/>
                    <a:gd name="T28" fmla="*/ 160 w 635"/>
                    <a:gd name="T29" fmla="*/ 310 h 398"/>
                    <a:gd name="T30" fmla="*/ 122 w 635"/>
                    <a:gd name="T31" fmla="*/ 304 h 398"/>
                    <a:gd name="T32" fmla="*/ 83 w 635"/>
                    <a:gd name="T33" fmla="*/ 270 h 398"/>
                    <a:gd name="T34" fmla="*/ 83 w 635"/>
                    <a:gd name="T35" fmla="*/ 182 h 398"/>
                    <a:gd name="T36" fmla="*/ 90 w 635"/>
                    <a:gd name="T37" fmla="*/ 149 h 398"/>
                    <a:gd name="T38" fmla="*/ 62 w 635"/>
                    <a:gd name="T39" fmla="*/ 126 h 398"/>
                    <a:gd name="T40" fmla="*/ 34 w 635"/>
                    <a:gd name="T41" fmla="*/ 139 h 398"/>
                    <a:gd name="T42" fmla="*/ 7 w 635"/>
                    <a:gd name="T43" fmla="*/ 193 h 398"/>
                    <a:gd name="T44" fmla="*/ 3 w 635"/>
                    <a:gd name="T45" fmla="*/ 268 h 398"/>
                    <a:gd name="T46" fmla="*/ 31 w 635"/>
                    <a:gd name="T47" fmla="*/ 336 h 398"/>
                    <a:gd name="T48" fmla="*/ 93 w 635"/>
                    <a:gd name="T49" fmla="*/ 383 h 398"/>
                    <a:gd name="T50" fmla="*/ 139 w 635"/>
                    <a:gd name="T51" fmla="*/ 398 h 398"/>
                    <a:gd name="T52" fmla="*/ 229 w 635"/>
                    <a:gd name="T53" fmla="*/ 383 h 398"/>
                    <a:gd name="T54" fmla="*/ 279 w 635"/>
                    <a:gd name="T55" fmla="*/ 339 h 398"/>
                    <a:gd name="T56" fmla="*/ 350 w 635"/>
                    <a:gd name="T57" fmla="*/ 379 h 398"/>
                    <a:gd name="T58" fmla="*/ 470 w 635"/>
                    <a:gd name="T59" fmla="*/ 375 h 398"/>
                    <a:gd name="T60" fmla="*/ 527 w 635"/>
                    <a:gd name="T61" fmla="*/ 350 h 398"/>
                    <a:gd name="T62" fmla="*/ 600 w 635"/>
                    <a:gd name="T63" fmla="*/ 271 h 398"/>
                    <a:gd name="T64" fmla="*/ 635 w 635"/>
                    <a:gd name="T65" fmla="*/ 166 h 398"/>
                    <a:gd name="T66" fmla="*/ 614 w 635"/>
                    <a:gd name="T67" fmla="*/ 64 h 398"/>
                    <a:gd name="T68" fmla="*/ 555 w 635"/>
                    <a:gd name="T69" fmla="*/ 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398">
                      <a:moveTo>
                        <a:pt x="555" y="6"/>
                      </a:moveTo>
                      <a:lnTo>
                        <a:pt x="544" y="0"/>
                      </a:lnTo>
                      <a:lnTo>
                        <a:pt x="521" y="3"/>
                      </a:lnTo>
                      <a:lnTo>
                        <a:pt x="504" y="18"/>
                      </a:lnTo>
                      <a:lnTo>
                        <a:pt x="495" y="39"/>
                      </a:lnTo>
                      <a:lnTo>
                        <a:pt x="496" y="52"/>
                      </a:lnTo>
                      <a:lnTo>
                        <a:pt x="514" y="113"/>
                      </a:lnTo>
                      <a:lnTo>
                        <a:pt x="530" y="177"/>
                      </a:lnTo>
                      <a:lnTo>
                        <a:pt x="527" y="202"/>
                      </a:lnTo>
                      <a:lnTo>
                        <a:pt x="515" y="226"/>
                      </a:lnTo>
                      <a:lnTo>
                        <a:pt x="494" y="251"/>
                      </a:lnTo>
                      <a:lnTo>
                        <a:pt x="478" y="262"/>
                      </a:lnTo>
                      <a:lnTo>
                        <a:pt x="453" y="278"/>
                      </a:lnTo>
                      <a:lnTo>
                        <a:pt x="403" y="291"/>
                      </a:lnTo>
                      <a:lnTo>
                        <a:pt x="370" y="284"/>
                      </a:lnTo>
                      <a:lnTo>
                        <a:pt x="352" y="272"/>
                      </a:lnTo>
                      <a:lnTo>
                        <a:pt x="339" y="252"/>
                      </a:lnTo>
                      <a:lnTo>
                        <a:pt x="332" y="226"/>
                      </a:lnTo>
                      <a:lnTo>
                        <a:pt x="332" y="209"/>
                      </a:lnTo>
                      <a:lnTo>
                        <a:pt x="331" y="198"/>
                      </a:lnTo>
                      <a:lnTo>
                        <a:pt x="324" y="180"/>
                      </a:lnTo>
                      <a:lnTo>
                        <a:pt x="303" y="164"/>
                      </a:lnTo>
                      <a:lnTo>
                        <a:pt x="268" y="164"/>
                      </a:lnTo>
                      <a:lnTo>
                        <a:pt x="246" y="180"/>
                      </a:lnTo>
                      <a:lnTo>
                        <a:pt x="237" y="198"/>
                      </a:lnTo>
                      <a:lnTo>
                        <a:pt x="236" y="209"/>
                      </a:lnTo>
                      <a:lnTo>
                        <a:pt x="233" y="231"/>
                      </a:lnTo>
                      <a:lnTo>
                        <a:pt x="220" y="268"/>
                      </a:lnTo>
                      <a:lnTo>
                        <a:pt x="196" y="297"/>
                      </a:lnTo>
                      <a:lnTo>
                        <a:pt x="160" y="310"/>
                      </a:lnTo>
                      <a:lnTo>
                        <a:pt x="137" y="307"/>
                      </a:lnTo>
                      <a:lnTo>
                        <a:pt x="122" y="304"/>
                      </a:lnTo>
                      <a:lnTo>
                        <a:pt x="102" y="294"/>
                      </a:lnTo>
                      <a:lnTo>
                        <a:pt x="83" y="270"/>
                      </a:lnTo>
                      <a:lnTo>
                        <a:pt x="76" y="228"/>
                      </a:lnTo>
                      <a:lnTo>
                        <a:pt x="83" y="182"/>
                      </a:lnTo>
                      <a:lnTo>
                        <a:pt x="88" y="162"/>
                      </a:lnTo>
                      <a:lnTo>
                        <a:pt x="90" y="149"/>
                      </a:lnTo>
                      <a:lnTo>
                        <a:pt x="80" y="131"/>
                      </a:lnTo>
                      <a:lnTo>
                        <a:pt x="62" y="126"/>
                      </a:lnTo>
                      <a:lnTo>
                        <a:pt x="43" y="130"/>
                      </a:lnTo>
                      <a:lnTo>
                        <a:pt x="34" y="139"/>
                      </a:lnTo>
                      <a:lnTo>
                        <a:pt x="23" y="157"/>
                      </a:lnTo>
                      <a:lnTo>
                        <a:pt x="7" y="193"/>
                      </a:lnTo>
                      <a:lnTo>
                        <a:pt x="0" y="232"/>
                      </a:lnTo>
                      <a:lnTo>
                        <a:pt x="3" y="268"/>
                      </a:lnTo>
                      <a:lnTo>
                        <a:pt x="13" y="304"/>
                      </a:lnTo>
                      <a:lnTo>
                        <a:pt x="31" y="336"/>
                      </a:lnTo>
                      <a:lnTo>
                        <a:pt x="59" y="362"/>
                      </a:lnTo>
                      <a:lnTo>
                        <a:pt x="93" y="383"/>
                      </a:lnTo>
                      <a:lnTo>
                        <a:pt x="113" y="390"/>
                      </a:lnTo>
                      <a:lnTo>
                        <a:pt x="139" y="398"/>
                      </a:lnTo>
                      <a:lnTo>
                        <a:pt x="187" y="398"/>
                      </a:lnTo>
                      <a:lnTo>
                        <a:pt x="229" y="383"/>
                      </a:lnTo>
                      <a:lnTo>
                        <a:pt x="265" y="356"/>
                      </a:lnTo>
                      <a:lnTo>
                        <a:pt x="279" y="339"/>
                      </a:lnTo>
                      <a:lnTo>
                        <a:pt x="299" y="356"/>
                      </a:lnTo>
                      <a:lnTo>
                        <a:pt x="350" y="379"/>
                      </a:lnTo>
                      <a:lnTo>
                        <a:pt x="409" y="386"/>
                      </a:lnTo>
                      <a:lnTo>
                        <a:pt x="470" y="375"/>
                      </a:lnTo>
                      <a:lnTo>
                        <a:pt x="502" y="362"/>
                      </a:lnTo>
                      <a:lnTo>
                        <a:pt x="527" y="350"/>
                      </a:lnTo>
                      <a:lnTo>
                        <a:pt x="567" y="316"/>
                      </a:lnTo>
                      <a:lnTo>
                        <a:pt x="600" y="271"/>
                      </a:lnTo>
                      <a:lnTo>
                        <a:pt x="623" y="221"/>
                      </a:lnTo>
                      <a:lnTo>
                        <a:pt x="635" y="166"/>
                      </a:lnTo>
                      <a:lnTo>
                        <a:pt x="632" y="113"/>
                      </a:lnTo>
                      <a:lnTo>
                        <a:pt x="614" y="64"/>
                      </a:lnTo>
                      <a:lnTo>
                        <a:pt x="581" y="23"/>
                      </a:lnTo>
                      <a:lnTo>
                        <a:pt x="555" y="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19">
                  <a:extLst>
                    <a:ext uri="{FF2B5EF4-FFF2-40B4-BE49-F238E27FC236}">
                      <a16:creationId xmlns:a16="http://schemas.microsoft.com/office/drawing/2014/main" id="{D889BF3F-A468-C618-BDCD-6FE65158EDE0}"/>
                    </a:ext>
                  </a:extLst>
                </p:cNvPr>
                <p:cNvSpPr>
                  <a:spLocks/>
                </p:cNvSpPr>
                <p:nvPr/>
              </p:nvSpPr>
              <p:spPr bwMode="auto">
                <a:xfrm>
                  <a:off x="1655" y="2515"/>
                  <a:ext cx="176" cy="179"/>
                </a:xfrm>
                <a:custGeom>
                  <a:avLst/>
                  <a:gdLst>
                    <a:gd name="T0" fmla="*/ 301 w 528"/>
                    <a:gd name="T1" fmla="*/ 1 h 538"/>
                    <a:gd name="T2" fmla="*/ 268 w 528"/>
                    <a:gd name="T3" fmla="*/ 27 h 538"/>
                    <a:gd name="T4" fmla="*/ 273 w 528"/>
                    <a:gd name="T5" fmla="*/ 82 h 538"/>
                    <a:gd name="T6" fmla="*/ 298 w 528"/>
                    <a:gd name="T7" fmla="*/ 95 h 538"/>
                    <a:gd name="T8" fmla="*/ 373 w 528"/>
                    <a:gd name="T9" fmla="*/ 112 h 538"/>
                    <a:gd name="T10" fmla="*/ 419 w 528"/>
                    <a:gd name="T11" fmla="*/ 145 h 538"/>
                    <a:gd name="T12" fmla="*/ 423 w 528"/>
                    <a:gd name="T13" fmla="*/ 191 h 538"/>
                    <a:gd name="T14" fmla="*/ 409 w 528"/>
                    <a:gd name="T15" fmla="*/ 220 h 538"/>
                    <a:gd name="T16" fmla="*/ 357 w 528"/>
                    <a:gd name="T17" fmla="*/ 265 h 538"/>
                    <a:gd name="T18" fmla="*/ 245 w 528"/>
                    <a:gd name="T19" fmla="*/ 269 h 538"/>
                    <a:gd name="T20" fmla="*/ 207 w 528"/>
                    <a:gd name="T21" fmla="*/ 256 h 538"/>
                    <a:gd name="T22" fmla="*/ 188 w 528"/>
                    <a:gd name="T23" fmla="*/ 250 h 538"/>
                    <a:gd name="T24" fmla="*/ 150 w 528"/>
                    <a:gd name="T25" fmla="*/ 268 h 538"/>
                    <a:gd name="T26" fmla="*/ 141 w 528"/>
                    <a:gd name="T27" fmla="*/ 324 h 538"/>
                    <a:gd name="T28" fmla="*/ 161 w 528"/>
                    <a:gd name="T29" fmla="*/ 341 h 538"/>
                    <a:gd name="T30" fmla="*/ 173 w 528"/>
                    <a:gd name="T31" fmla="*/ 347 h 538"/>
                    <a:gd name="T32" fmla="*/ 178 w 528"/>
                    <a:gd name="T33" fmla="*/ 348 h 538"/>
                    <a:gd name="T34" fmla="*/ 184 w 528"/>
                    <a:gd name="T35" fmla="*/ 351 h 538"/>
                    <a:gd name="T36" fmla="*/ 220 w 528"/>
                    <a:gd name="T37" fmla="*/ 367 h 538"/>
                    <a:gd name="T38" fmla="*/ 243 w 528"/>
                    <a:gd name="T39" fmla="*/ 399 h 538"/>
                    <a:gd name="T40" fmla="*/ 180 w 528"/>
                    <a:gd name="T41" fmla="*/ 443 h 538"/>
                    <a:gd name="T42" fmla="*/ 131 w 528"/>
                    <a:gd name="T43" fmla="*/ 456 h 538"/>
                    <a:gd name="T44" fmla="*/ 62 w 528"/>
                    <a:gd name="T45" fmla="*/ 456 h 538"/>
                    <a:gd name="T46" fmla="*/ 50 w 528"/>
                    <a:gd name="T47" fmla="*/ 443 h 538"/>
                    <a:gd name="T48" fmla="*/ 10 w 528"/>
                    <a:gd name="T49" fmla="*/ 446 h 538"/>
                    <a:gd name="T50" fmla="*/ 3 w 528"/>
                    <a:gd name="T51" fmla="*/ 475 h 538"/>
                    <a:gd name="T52" fmla="*/ 45 w 528"/>
                    <a:gd name="T53" fmla="*/ 525 h 538"/>
                    <a:gd name="T54" fmla="*/ 134 w 528"/>
                    <a:gd name="T55" fmla="*/ 538 h 538"/>
                    <a:gd name="T56" fmla="*/ 190 w 528"/>
                    <a:gd name="T57" fmla="*/ 528 h 538"/>
                    <a:gd name="T58" fmla="*/ 302 w 528"/>
                    <a:gd name="T59" fmla="*/ 465 h 538"/>
                    <a:gd name="T60" fmla="*/ 355 w 528"/>
                    <a:gd name="T61" fmla="*/ 383 h 538"/>
                    <a:gd name="T62" fmla="*/ 357 w 528"/>
                    <a:gd name="T63" fmla="*/ 366 h 538"/>
                    <a:gd name="T64" fmla="*/ 425 w 528"/>
                    <a:gd name="T65" fmla="*/ 341 h 538"/>
                    <a:gd name="T66" fmla="*/ 497 w 528"/>
                    <a:gd name="T67" fmla="*/ 271 h 538"/>
                    <a:gd name="T68" fmla="*/ 520 w 528"/>
                    <a:gd name="T69" fmla="*/ 220 h 538"/>
                    <a:gd name="T70" fmla="*/ 520 w 528"/>
                    <a:gd name="T71" fmla="*/ 127 h 538"/>
                    <a:gd name="T72" fmla="*/ 469 w 528"/>
                    <a:gd name="T73" fmla="*/ 53 h 538"/>
                    <a:gd name="T74" fmla="*/ 384 w 528"/>
                    <a:gd name="T75" fmla="*/ 9 h 538"/>
                    <a:gd name="T76" fmla="*/ 311 w 528"/>
                    <a:gd name="T7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8" h="538">
                      <a:moveTo>
                        <a:pt x="311" y="0"/>
                      </a:moveTo>
                      <a:lnTo>
                        <a:pt x="301" y="1"/>
                      </a:lnTo>
                      <a:lnTo>
                        <a:pt x="285" y="9"/>
                      </a:lnTo>
                      <a:lnTo>
                        <a:pt x="268" y="27"/>
                      </a:lnTo>
                      <a:lnTo>
                        <a:pt x="263" y="60"/>
                      </a:lnTo>
                      <a:lnTo>
                        <a:pt x="273" y="82"/>
                      </a:lnTo>
                      <a:lnTo>
                        <a:pt x="288" y="92"/>
                      </a:lnTo>
                      <a:lnTo>
                        <a:pt x="298" y="95"/>
                      </a:lnTo>
                      <a:lnTo>
                        <a:pt x="321" y="99"/>
                      </a:lnTo>
                      <a:lnTo>
                        <a:pt x="373" y="112"/>
                      </a:lnTo>
                      <a:lnTo>
                        <a:pt x="404" y="129"/>
                      </a:lnTo>
                      <a:lnTo>
                        <a:pt x="419" y="145"/>
                      </a:lnTo>
                      <a:lnTo>
                        <a:pt x="426" y="165"/>
                      </a:lnTo>
                      <a:lnTo>
                        <a:pt x="423" y="191"/>
                      </a:lnTo>
                      <a:lnTo>
                        <a:pt x="416" y="206"/>
                      </a:lnTo>
                      <a:lnTo>
                        <a:pt x="409" y="220"/>
                      </a:lnTo>
                      <a:lnTo>
                        <a:pt x="391" y="242"/>
                      </a:lnTo>
                      <a:lnTo>
                        <a:pt x="357" y="265"/>
                      </a:lnTo>
                      <a:lnTo>
                        <a:pt x="302" y="276"/>
                      </a:lnTo>
                      <a:lnTo>
                        <a:pt x="245" y="269"/>
                      </a:lnTo>
                      <a:lnTo>
                        <a:pt x="217" y="260"/>
                      </a:lnTo>
                      <a:lnTo>
                        <a:pt x="207" y="256"/>
                      </a:lnTo>
                      <a:lnTo>
                        <a:pt x="199" y="253"/>
                      </a:lnTo>
                      <a:lnTo>
                        <a:pt x="188" y="250"/>
                      </a:lnTo>
                      <a:lnTo>
                        <a:pt x="171" y="253"/>
                      </a:lnTo>
                      <a:lnTo>
                        <a:pt x="150" y="268"/>
                      </a:lnTo>
                      <a:lnTo>
                        <a:pt x="135" y="299"/>
                      </a:lnTo>
                      <a:lnTo>
                        <a:pt x="141" y="324"/>
                      </a:lnTo>
                      <a:lnTo>
                        <a:pt x="151" y="337"/>
                      </a:lnTo>
                      <a:lnTo>
                        <a:pt x="161" y="341"/>
                      </a:lnTo>
                      <a:lnTo>
                        <a:pt x="167" y="344"/>
                      </a:lnTo>
                      <a:lnTo>
                        <a:pt x="173" y="347"/>
                      </a:lnTo>
                      <a:lnTo>
                        <a:pt x="173" y="347"/>
                      </a:lnTo>
                      <a:lnTo>
                        <a:pt x="178" y="348"/>
                      </a:lnTo>
                      <a:lnTo>
                        <a:pt x="184" y="351"/>
                      </a:lnTo>
                      <a:lnTo>
                        <a:pt x="184" y="351"/>
                      </a:lnTo>
                      <a:lnTo>
                        <a:pt x="184" y="351"/>
                      </a:lnTo>
                      <a:lnTo>
                        <a:pt x="220" y="367"/>
                      </a:lnTo>
                      <a:lnTo>
                        <a:pt x="252" y="386"/>
                      </a:lnTo>
                      <a:lnTo>
                        <a:pt x="243" y="399"/>
                      </a:lnTo>
                      <a:lnTo>
                        <a:pt x="220" y="420"/>
                      </a:lnTo>
                      <a:lnTo>
                        <a:pt x="180" y="443"/>
                      </a:lnTo>
                      <a:lnTo>
                        <a:pt x="150" y="452"/>
                      </a:lnTo>
                      <a:lnTo>
                        <a:pt x="131" y="456"/>
                      </a:lnTo>
                      <a:lnTo>
                        <a:pt x="85" y="459"/>
                      </a:lnTo>
                      <a:lnTo>
                        <a:pt x="62" y="456"/>
                      </a:lnTo>
                      <a:lnTo>
                        <a:pt x="57" y="453"/>
                      </a:lnTo>
                      <a:lnTo>
                        <a:pt x="50" y="443"/>
                      </a:lnTo>
                      <a:lnTo>
                        <a:pt x="30" y="438"/>
                      </a:lnTo>
                      <a:lnTo>
                        <a:pt x="10" y="446"/>
                      </a:lnTo>
                      <a:lnTo>
                        <a:pt x="0" y="463"/>
                      </a:lnTo>
                      <a:lnTo>
                        <a:pt x="3" y="475"/>
                      </a:lnTo>
                      <a:lnTo>
                        <a:pt x="13" y="498"/>
                      </a:lnTo>
                      <a:lnTo>
                        <a:pt x="45" y="525"/>
                      </a:lnTo>
                      <a:lnTo>
                        <a:pt x="88" y="537"/>
                      </a:lnTo>
                      <a:lnTo>
                        <a:pt x="134" y="538"/>
                      </a:lnTo>
                      <a:lnTo>
                        <a:pt x="155" y="534"/>
                      </a:lnTo>
                      <a:lnTo>
                        <a:pt x="190" y="528"/>
                      </a:lnTo>
                      <a:lnTo>
                        <a:pt x="250" y="504"/>
                      </a:lnTo>
                      <a:lnTo>
                        <a:pt x="302" y="465"/>
                      </a:lnTo>
                      <a:lnTo>
                        <a:pt x="341" y="414"/>
                      </a:lnTo>
                      <a:lnTo>
                        <a:pt x="355" y="383"/>
                      </a:lnTo>
                      <a:lnTo>
                        <a:pt x="358" y="374"/>
                      </a:lnTo>
                      <a:lnTo>
                        <a:pt x="357" y="366"/>
                      </a:lnTo>
                      <a:lnTo>
                        <a:pt x="381" y="360"/>
                      </a:lnTo>
                      <a:lnTo>
                        <a:pt x="425" y="341"/>
                      </a:lnTo>
                      <a:lnTo>
                        <a:pt x="463" y="311"/>
                      </a:lnTo>
                      <a:lnTo>
                        <a:pt x="497" y="271"/>
                      </a:lnTo>
                      <a:lnTo>
                        <a:pt x="509" y="246"/>
                      </a:lnTo>
                      <a:lnTo>
                        <a:pt x="520" y="220"/>
                      </a:lnTo>
                      <a:lnTo>
                        <a:pt x="528" y="171"/>
                      </a:lnTo>
                      <a:lnTo>
                        <a:pt x="520" y="127"/>
                      </a:lnTo>
                      <a:lnTo>
                        <a:pt x="499" y="86"/>
                      </a:lnTo>
                      <a:lnTo>
                        <a:pt x="469" y="53"/>
                      </a:lnTo>
                      <a:lnTo>
                        <a:pt x="430" y="26"/>
                      </a:lnTo>
                      <a:lnTo>
                        <a:pt x="384" y="9"/>
                      </a:lnTo>
                      <a:lnTo>
                        <a:pt x="337" y="0"/>
                      </a:lnTo>
                      <a:lnTo>
                        <a:pt x="311"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20">
                  <a:extLst>
                    <a:ext uri="{FF2B5EF4-FFF2-40B4-BE49-F238E27FC236}">
                      <a16:creationId xmlns:a16="http://schemas.microsoft.com/office/drawing/2014/main" id="{7F045A15-E148-D185-5773-3AE24F056CD2}"/>
                    </a:ext>
                  </a:extLst>
                </p:cNvPr>
                <p:cNvSpPr>
                  <a:spLocks/>
                </p:cNvSpPr>
                <p:nvPr/>
              </p:nvSpPr>
              <p:spPr bwMode="auto">
                <a:xfrm>
                  <a:off x="1665" y="2702"/>
                  <a:ext cx="205" cy="210"/>
                </a:xfrm>
                <a:custGeom>
                  <a:avLst/>
                  <a:gdLst>
                    <a:gd name="T0" fmla="*/ 388 w 613"/>
                    <a:gd name="T1" fmla="*/ 3 h 630"/>
                    <a:gd name="T2" fmla="*/ 357 w 613"/>
                    <a:gd name="T3" fmla="*/ 52 h 630"/>
                    <a:gd name="T4" fmla="*/ 381 w 613"/>
                    <a:gd name="T5" fmla="*/ 89 h 630"/>
                    <a:gd name="T6" fmla="*/ 466 w 613"/>
                    <a:gd name="T7" fmla="*/ 128 h 630"/>
                    <a:gd name="T8" fmla="*/ 511 w 613"/>
                    <a:gd name="T9" fmla="*/ 174 h 630"/>
                    <a:gd name="T10" fmla="*/ 506 w 613"/>
                    <a:gd name="T11" fmla="*/ 230 h 630"/>
                    <a:gd name="T12" fmla="*/ 486 w 613"/>
                    <a:gd name="T13" fmla="*/ 265 h 630"/>
                    <a:gd name="T14" fmla="*/ 431 w 613"/>
                    <a:gd name="T15" fmla="*/ 307 h 630"/>
                    <a:gd name="T16" fmla="*/ 349 w 613"/>
                    <a:gd name="T17" fmla="*/ 312 h 630"/>
                    <a:gd name="T18" fmla="*/ 257 w 613"/>
                    <a:gd name="T19" fmla="*/ 265 h 630"/>
                    <a:gd name="T20" fmla="*/ 253 w 613"/>
                    <a:gd name="T21" fmla="*/ 260 h 630"/>
                    <a:gd name="T22" fmla="*/ 239 w 613"/>
                    <a:gd name="T23" fmla="*/ 252 h 630"/>
                    <a:gd name="T24" fmla="*/ 198 w 613"/>
                    <a:gd name="T25" fmla="*/ 256 h 630"/>
                    <a:gd name="T26" fmla="*/ 175 w 613"/>
                    <a:gd name="T27" fmla="*/ 311 h 630"/>
                    <a:gd name="T28" fmla="*/ 188 w 613"/>
                    <a:gd name="T29" fmla="*/ 334 h 630"/>
                    <a:gd name="T30" fmla="*/ 214 w 613"/>
                    <a:gd name="T31" fmla="*/ 354 h 630"/>
                    <a:gd name="T32" fmla="*/ 256 w 613"/>
                    <a:gd name="T33" fmla="*/ 422 h 630"/>
                    <a:gd name="T34" fmla="*/ 224 w 613"/>
                    <a:gd name="T35" fmla="*/ 512 h 630"/>
                    <a:gd name="T36" fmla="*/ 180 w 613"/>
                    <a:gd name="T37" fmla="*/ 543 h 630"/>
                    <a:gd name="T38" fmla="*/ 119 w 613"/>
                    <a:gd name="T39" fmla="*/ 547 h 630"/>
                    <a:gd name="T40" fmla="*/ 72 w 613"/>
                    <a:gd name="T41" fmla="*/ 495 h 630"/>
                    <a:gd name="T42" fmla="*/ 51 w 613"/>
                    <a:gd name="T43" fmla="*/ 397 h 630"/>
                    <a:gd name="T44" fmla="*/ 37 w 613"/>
                    <a:gd name="T45" fmla="*/ 374 h 630"/>
                    <a:gd name="T46" fmla="*/ 5 w 613"/>
                    <a:gd name="T47" fmla="*/ 387 h 630"/>
                    <a:gd name="T48" fmla="*/ 0 w 613"/>
                    <a:gd name="T49" fmla="*/ 425 h 630"/>
                    <a:gd name="T50" fmla="*/ 13 w 613"/>
                    <a:gd name="T51" fmla="*/ 540 h 630"/>
                    <a:gd name="T52" fmla="*/ 66 w 613"/>
                    <a:gd name="T53" fmla="*/ 607 h 630"/>
                    <a:gd name="T54" fmla="*/ 131 w 613"/>
                    <a:gd name="T55" fmla="*/ 630 h 630"/>
                    <a:gd name="T56" fmla="*/ 220 w 613"/>
                    <a:gd name="T57" fmla="*/ 615 h 630"/>
                    <a:gd name="T58" fmla="*/ 263 w 613"/>
                    <a:gd name="T59" fmla="*/ 594 h 630"/>
                    <a:gd name="T60" fmla="*/ 329 w 613"/>
                    <a:gd name="T61" fmla="*/ 522 h 630"/>
                    <a:gd name="T62" fmla="*/ 352 w 613"/>
                    <a:gd name="T63" fmla="*/ 452 h 630"/>
                    <a:gd name="T64" fmla="*/ 352 w 613"/>
                    <a:gd name="T65" fmla="*/ 410 h 630"/>
                    <a:gd name="T66" fmla="*/ 446 w 613"/>
                    <a:gd name="T67" fmla="*/ 404 h 630"/>
                    <a:gd name="T68" fmla="*/ 555 w 613"/>
                    <a:gd name="T69" fmla="*/ 338 h 630"/>
                    <a:gd name="T70" fmla="*/ 594 w 613"/>
                    <a:gd name="T71" fmla="*/ 283 h 630"/>
                    <a:gd name="T72" fmla="*/ 613 w 613"/>
                    <a:gd name="T73" fmla="*/ 177 h 630"/>
                    <a:gd name="T74" fmla="*/ 574 w 613"/>
                    <a:gd name="T75" fmla="*/ 82 h 630"/>
                    <a:gd name="T76" fmla="*/ 489 w 613"/>
                    <a:gd name="T77" fmla="*/ 17 h 630"/>
                    <a:gd name="T78" fmla="*/ 404 w 613"/>
                    <a:gd name="T79"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30">
                      <a:moveTo>
                        <a:pt x="404" y="0"/>
                      </a:moveTo>
                      <a:lnTo>
                        <a:pt x="388" y="3"/>
                      </a:lnTo>
                      <a:lnTo>
                        <a:pt x="365" y="21"/>
                      </a:lnTo>
                      <a:lnTo>
                        <a:pt x="357" y="52"/>
                      </a:lnTo>
                      <a:lnTo>
                        <a:pt x="367" y="79"/>
                      </a:lnTo>
                      <a:lnTo>
                        <a:pt x="381" y="89"/>
                      </a:lnTo>
                      <a:lnTo>
                        <a:pt x="410" y="101"/>
                      </a:lnTo>
                      <a:lnTo>
                        <a:pt x="466" y="128"/>
                      </a:lnTo>
                      <a:lnTo>
                        <a:pt x="498" y="152"/>
                      </a:lnTo>
                      <a:lnTo>
                        <a:pt x="511" y="174"/>
                      </a:lnTo>
                      <a:lnTo>
                        <a:pt x="515" y="200"/>
                      </a:lnTo>
                      <a:lnTo>
                        <a:pt x="506" y="230"/>
                      </a:lnTo>
                      <a:lnTo>
                        <a:pt x="498" y="249"/>
                      </a:lnTo>
                      <a:lnTo>
                        <a:pt x="486" y="265"/>
                      </a:lnTo>
                      <a:lnTo>
                        <a:pt x="462" y="291"/>
                      </a:lnTo>
                      <a:lnTo>
                        <a:pt x="431" y="307"/>
                      </a:lnTo>
                      <a:lnTo>
                        <a:pt x="400" y="314"/>
                      </a:lnTo>
                      <a:lnTo>
                        <a:pt x="349" y="312"/>
                      </a:lnTo>
                      <a:lnTo>
                        <a:pt x="285" y="286"/>
                      </a:lnTo>
                      <a:lnTo>
                        <a:pt x="257" y="265"/>
                      </a:lnTo>
                      <a:lnTo>
                        <a:pt x="257" y="265"/>
                      </a:lnTo>
                      <a:lnTo>
                        <a:pt x="253" y="260"/>
                      </a:lnTo>
                      <a:lnTo>
                        <a:pt x="247" y="258"/>
                      </a:lnTo>
                      <a:lnTo>
                        <a:pt x="239" y="252"/>
                      </a:lnTo>
                      <a:lnTo>
                        <a:pt x="223" y="249"/>
                      </a:lnTo>
                      <a:lnTo>
                        <a:pt x="198" y="256"/>
                      </a:lnTo>
                      <a:lnTo>
                        <a:pt x="177" y="285"/>
                      </a:lnTo>
                      <a:lnTo>
                        <a:pt x="175" y="311"/>
                      </a:lnTo>
                      <a:lnTo>
                        <a:pt x="181" y="327"/>
                      </a:lnTo>
                      <a:lnTo>
                        <a:pt x="188" y="334"/>
                      </a:lnTo>
                      <a:lnTo>
                        <a:pt x="201" y="344"/>
                      </a:lnTo>
                      <a:lnTo>
                        <a:pt x="214" y="354"/>
                      </a:lnTo>
                      <a:lnTo>
                        <a:pt x="234" y="376"/>
                      </a:lnTo>
                      <a:lnTo>
                        <a:pt x="256" y="422"/>
                      </a:lnTo>
                      <a:lnTo>
                        <a:pt x="253" y="469"/>
                      </a:lnTo>
                      <a:lnTo>
                        <a:pt x="224" y="512"/>
                      </a:lnTo>
                      <a:lnTo>
                        <a:pt x="198" y="531"/>
                      </a:lnTo>
                      <a:lnTo>
                        <a:pt x="180" y="543"/>
                      </a:lnTo>
                      <a:lnTo>
                        <a:pt x="146" y="551"/>
                      </a:lnTo>
                      <a:lnTo>
                        <a:pt x="119" y="547"/>
                      </a:lnTo>
                      <a:lnTo>
                        <a:pt x="96" y="533"/>
                      </a:lnTo>
                      <a:lnTo>
                        <a:pt x="72" y="495"/>
                      </a:lnTo>
                      <a:lnTo>
                        <a:pt x="54" y="430"/>
                      </a:lnTo>
                      <a:lnTo>
                        <a:pt x="51" y="397"/>
                      </a:lnTo>
                      <a:lnTo>
                        <a:pt x="50" y="386"/>
                      </a:lnTo>
                      <a:lnTo>
                        <a:pt x="37" y="374"/>
                      </a:lnTo>
                      <a:lnTo>
                        <a:pt x="20" y="374"/>
                      </a:lnTo>
                      <a:lnTo>
                        <a:pt x="5" y="387"/>
                      </a:lnTo>
                      <a:lnTo>
                        <a:pt x="2" y="397"/>
                      </a:lnTo>
                      <a:lnTo>
                        <a:pt x="0" y="425"/>
                      </a:lnTo>
                      <a:lnTo>
                        <a:pt x="1" y="484"/>
                      </a:lnTo>
                      <a:lnTo>
                        <a:pt x="13" y="540"/>
                      </a:lnTo>
                      <a:lnTo>
                        <a:pt x="43" y="589"/>
                      </a:lnTo>
                      <a:lnTo>
                        <a:pt x="66" y="607"/>
                      </a:lnTo>
                      <a:lnTo>
                        <a:pt x="87" y="619"/>
                      </a:lnTo>
                      <a:lnTo>
                        <a:pt x="131" y="630"/>
                      </a:lnTo>
                      <a:lnTo>
                        <a:pt x="175" y="628"/>
                      </a:lnTo>
                      <a:lnTo>
                        <a:pt x="220" y="615"/>
                      </a:lnTo>
                      <a:lnTo>
                        <a:pt x="241" y="606"/>
                      </a:lnTo>
                      <a:lnTo>
                        <a:pt x="263" y="594"/>
                      </a:lnTo>
                      <a:lnTo>
                        <a:pt x="300" y="561"/>
                      </a:lnTo>
                      <a:lnTo>
                        <a:pt x="329" y="522"/>
                      </a:lnTo>
                      <a:lnTo>
                        <a:pt x="348" y="476"/>
                      </a:lnTo>
                      <a:lnTo>
                        <a:pt x="352" y="452"/>
                      </a:lnTo>
                      <a:lnTo>
                        <a:pt x="355" y="430"/>
                      </a:lnTo>
                      <a:lnTo>
                        <a:pt x="352" y="410"/>
                      </a:lnTo>
                      <a:lnTo>
                        <a:pt x="384" y="413"/>
                      </a:lnTo>
                      <a:lnTo>
                        <a:pt x="446" y="404"/>
                      </a:lnTo>
                      <a:lnTo>
                        <a:pt x="505" y="380"/>
                      </a:lnTo>
                      <a:lnTo>
                        <a:pt x="555" y="338"/>
                      </a:lnTo>
                      <a:lnTo>
                        <a:pt x="577" y="309"/>
                      </a:lnTo>
                      <a:lnTo>
                        <a:pt x="594" y="283"/>
                      </a:lnTo>
                      <a:lnTo>
                        <a:pt x="611" y="230"/>
                      </a:lnTo>
                      <a:lnTo>
                        <a:pt x="613" y="177"/>
                      </a:lnTo>
                      <a:lnTo>
                        <a:pt x="600" y="127"/>
                      </a:lnTo>
                      <a:lnTo>
                        <a:pt x="574" y="82"/>
                      </a:lnTo>
                      <a:lnTo>
                        <a:pt x="537" y="44"/>
                      </a:lnTo>
                      <a:lnTo>
                        <a:pt x="489" y="17"/>
                      </a:lnTo>
                      <a:lnTo>
                        <a:pt x="434" y="1"/>
                      </a:lnTo>
                      <a:lnTo>
                        <a:pt x="404"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9" name="Group 31">
                <a:extLst>
                  <a:ext uri="{FF2B5EF4-FFF2-40B4-BE49-F238E27FC236}">
                    <a16:creationId xmlns:a16="http://schemas.microsoft.com/office/drawing/2014/main" id="{7FDF1C0D-DA2E-F350-D122-1773EC61728E}"/>
                  </a:ext>
                </a:extLst>
              </p:cNvPr>
              <p:cNvGrpSpPr>
                <a:grpSpLocks noChangeAspect="1"/>
              </p:cNvGrpSpPr>
              <p:nvPr/>
            </p:nvGrpSpPr>
            <p:grpSpPr bwMode="auto">
              <a:xfrm flipH="1">
                <a:off x="505785" y="4201247"/>
                <a:ext cx="132536" cy="160839"/>
                <a:chOff x="2647" y="1727"/>
                <a:chExt cx="192" cy="233"/>
              </a:xfrm>
              <a:solidFill>
                <a:schemeClr val="bg1">
                  <a:lumMod val="85000"/>
                </a:schemeClr>
              </a:solidFill>
            </p:grpSpPr>
            <p:sp>
              <p:nvSpPr>
                <p:cNvPr id="30" name="Freeform 32">
                  <a:extLst>
                    <a:ext uri="{FF2B5EF4-FFF2-40B4-BE49-F238E27FC236}">
                      <a16:creationId xmlns:a16="http://schemas.microsoft.com/office/drawing/2014/main" id="{3751329A-B735-0F2D-1A9B-7E64AEFFDD23}"/>
                    </a:ext>
                  </a:extLst>
                </p:cNvPr>
                <p:cNvSpPr>
                  <a:spLocks/>
                </p:cNvSpPr>
                <p:nvPr/>
              </p:nvSpPr>
              <p:spPr bwMode="auto">
                <a:xfrm>
                  <a:off x="2699" y="1727"/>
                  <a:ext cx="140" cy="152"/>
                </a:xfrm>
                <a:custGeom>
                  <a:avLst/>
                  <a:gdLst>
                    <a:gd name="T0" fmla="*/ 94 w 421"/>
                    <a:gd name="T1" fmla="*/ 455 h 455"/>
                    <a:gd name="T2" fmla="*/ 0 w 421"/>
                    <a:gd name="T3" fmla="*/ 362 h 455"/>
                    <a:gd name="T4" fmla="*/ 172 w 421"/>
                    <a:gd name="T5" fmla="*/ 191 h 455"/>
                    <a:gd name="T6" fmla="*/ 371 w 421"/>
                    <a:gd name="T7" fmla="*/ 1 h 455"/>
                    <a:gd name="T8" fmla="*/ 377 w 421"/>
                    <a:gd name="T9" fmla="*/ 0 h 455"/>
                    <a:gd name="T10" fmla="*/ 404 w 421"/>
                    <a:gd name="T11" fmla="*/ 4 h 455"/>
                    <a:gd name="T12" fmla="*/ 419 w 421"/>
                    <a:gd name="T13" fmla="*/ 21 h 455"/>
                    <a:gd name="T14" fmla="*/ 421 w 421"/>
                    <a:gd name="T15" fmla="*/ 37 h 455"/>
                    <a:gd name="T16" fmla="*/ 364 w 421"/>
                    <a:gd name="T17" fmla="*/ 120 h 455"/>
                    <a:gd name="T18" fmla="*/ 130 w 421"/>
                    <a:gd name="T19" fmla="*/ 410 h 455"/>
                    <a:gd name="T20" fmla="*/ 94 w 421"/>
                    <a:gd name="T21"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455">
                      <a:moveTo>
                        <a:pt x="94" y="455"/>
                      </a:moveTo>
                      <a:lnTo>
                        <a:pt x="0" y="362"/>
                      </a:lnTo>
                      <a:lnTo>
                        <a:pt x="172" y="191"/>
                      </a:lnTo>
                      <a:lnTo>
                        <a:pt x="371" y="1"/>
                      </a:lnTo>
                      <a:lnTo>
                        <a:pt x="377" y="0"/>
                      </a:lnTo>
                      <a:lnTo>
                        <a:pt x="404" y="4"/>
                      </a:lnTo>
                      <a:lnTo>
                        <a:pt x="419" y="21"/>
                      </a:lnTo>
                      <a:lnTo>
                        <a:pt x="421" y="37"/>
                      </a:lnTo>
                      <a:lnTo>
                        <a:pt x="364" y="120"/>
                      </a:lnTo>
                      <a:lnTo>
                        <a:pt x="130" y="410"/>
                      </a:lnTo>
                      <a:lnTo>
                        <a:pt x="94" y="455"/>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1" name="Freeform 33">
                  <a:extLst>
                    <a:ext uri="{FF2B5EF4-FFF2-40B4-BE49-F238E27FC236}">
                      <a16:creationId xmlns:a16="http://schemas.microsoft.com/office/drawing/2014/main" id="{5B6D998D-E8BE-BFF7-5522-9FD298D34CB9}"/>
                    </a:ext>
                  </a:extLst>
                </p:cNvPr>
                <p:cNvSpPr>
                  <a:spLocks/>
                </p:cNvSpPr>
                <p:nvPr/>
              </p:nvSpPr>
              <p:spPr bwMode="auto">
                <a:xfrm>
                  <a:off x="2647" y="1856"/>
                  <a:ext cx="76" cy="104"/>
                </a:xfrm>
                <a:custGeom>
                  <a:avLst/>
                  <a:gdLst>
                    <a:gd name="T0" fmla="*/ 22 w 226"/>
                    <a:gd name="T1" fmla="*/ 314 h 314"/>
                    <a:gd name="T2" fmla="*/ 21 w 226"/>
                    <a:gd name="T3" fmla="*/ 301 h 314"/>
                    <a:gd name="T4" fmla="*/ 37 w 226"/>
                    <a:gd name="T5" fmla="*/ 242 h 314"/>
                    <a:gd name="T6" fmla="*/ 63 w 226"/>
                    <a:gd name="T7" fmla="*/ 219 h 314"/>
                    <a:gd name="T8" fmla="*/ 90 w 226"/>
                    <a:gd name="T9" fmla="*/ 211 h 314"/>
                    <a:gd name="T10" fmla="*/ 107 w 226"/>
                    <a:gd name="T11" fmla="*/ 209 h 314"/>
                    <a:gd name="T12" fmla="*/ 125 w 226"/>
                    <a:gd name="T13" fmla="*/ 208 h 314"/>
                    <a:gd name="T14" fmla="*/ 153 w 226"/>
                    <a:gd name="T15" fmla="*/ 199 h 314"/>
                    <a:gd name="T16" fmla="*/ 188 w 226"/>
                    <a:gd name="T17" fmla="*/ 173 h 314"/>
                    <a:gd name="T18" fmla="*/ 223 w 226"/>
                    <a:gd name="T19" fmla="*/ 107 h 314"/>
                    <a:gd name="T20" fmla="*/ 226 w 226"/>
                    <a:gd name="T21" fmla="*/ 91 h 314"/>
                    <a:gd name="T22" fmla="*/ 132 w 226"/>
                    <a:gd name="T23" fmla="*/ 0 h 314"/>
                    <a:gd name="T24" fmla="*/ 96 w 226"/>
                    <a:gd name="T25" fmla="*/ 17 h 314"/>
                    <a:gd name="T26" fmla="*/ 44 w 226"/>
                    <a:gd name="T27" fmla="*/ 61 h 314"/>
                    <a:gd name="T28" fmla="*/ 13 w 226"/>
                    <a:gd name="T29" fmla="*/ 113 h 314"/>
                    <a:gd name="T30" fmla="*/ 0 w 226"/>
                    <a:gd name="T31" fmla="*/ 165 h 314"/>
                    <a:gd name="T32" fmla="*/ 2 w 226"/>
                    <a:gd name="T33" fmla="*/ 239 h 314"/>
                    <a:gd name="T34" fmla="*/ 19 w 226"/>
                    <a:gd name="T35" fmla="*/ 307 h 314"/>
                    <a:gd name="T36" fmla="*/ 22 w 226"/>
                    <a:gd name="T3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14">
                      <a:moveTo>
                        <a:pt x="22" y="314"/>
                      </a:moveTo>
                      <a:lnTo>
                        <a:pt x="21" y="301"/>
                      </a:lnTo>
                      <a:lnTo>
                        <a:pt x="37" y="242"/>
                      </a:lnTo>
                      <a:lnTo>
                        <a:pt x="63" y="219"/>
                      </a:lnTo>
                      <a:lnTo>
                        <a:pt x="90" y="211"/>
                      </a:lnTo>
                      <a:lnTo>
                        <a:pt x="107" y="209"/>
                      </a:lnTo>
                      <a:lnTo>
                        <a:pt x="125" y="208"/>
                      </a:lnTo>
                      <a:lnTo>
                        <a:pt x="153" y="199"/>
                      </a:lnTo>
                      <a:lnTo>
                        <a:pt x="188" y="173"/>
                      </a:lnTo>
                      <a:lnTo>
                        <a:pt x="223" y="107"/>
                      </a:lnTo>
                      <a:lnTo>
                        <a:pt x="226" y="91"/>
                      </a:lnTo>
                      <a:lnTo>
                        <a:pt x="132" y="0"/>
                      </a:lnTo>
                      <a:lnTo>
                        <a:pt x="96" y="17"/>
                      </a:lnTo>
                      <a:lnTo>
                        <a:pt x="44" y="61"/>
                      </a:lnTo>
                      <a:lnTo>
                        <a:pt x="13" y="113"/>
                      </a:lnTo>
                      <a:lnTo>
                        <a:pt x="0" y="165"/>
                      </a:lnTo>
                      <a:lnTo>
                        <a:pt x="2" y="239"/>
                      </a:lnTo>
                      <a:lnTo>
                        <a:pt x="19" y="307"/>
                      </a:lnTo>
                      <a:lnTo>
                        <a:pt x="22" y="314"/>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3" name="그룹 42">
              <a:extLst>
                <a:ext uri="{FF2B5EF4-FFF2-40B4-BE49-F238E27FC236}">
                  <a16:creationId xmlns:a16="http://schemas.microsoft.com/office/drawing/2014/main" id="{B9E748D1-62D7-B66C-FEFE-1F5D3696BD52}"/>
                </a:ext>
              </a:extLst>
            </p:cNvPr>
            <p:cNvGrpSpPr/>
            <p:nvPr/>
          </p:nvGrpSpPr>
          <p:grpSpPr>
            <a:xfrm>
              <a:off x="11454603" y="576100"/>
              <a:ext cx="307421" cy="341120"/>
              <a:chOff x="543379" y="6026135"/>
              <a:chExt cx="369279" cy="409758"/>
            </a:xfrm>
          </p:grpSpPr>
          <p:grpSp>
            <p:nvGrpSpPr>
              <p:cNvPr id="44" name="그룹 43">
                <a:extLst>
                  <a:ext uri="{FF2B5EF4-FFF2-40B4-BE49-F238E27FC236}">
                    <a16:creationId xmlns:a16="http://schemas.microsoft.com/office/drawing/2014/main" id="{D61F007C-6D34-336C-1F3A-8707228EA53B}"/>
                  </a:ext>
                </a:extLst>
              </p:cNvPr>
              <p:cNvGrpSpPr/>
              <p:nvPr/>
            </p:nvGrpSpPr>
            <p:grpSpPr>
              <a:xfrm>
                <a:off x="543379" y="6089002"/>
                <a:ext cx="346891" cy="346891"/>
                <a:chOff x="349029" y="527157"/>
                <a:chExt cx="429876" cy="429876"/>
              </a:xfrm>
              <a:solidFill>
                <a:schemeClr val="bg1"/>
              </a:solidFill>
            </p:grpSpPr>
            <p:sp>
              <p:nvSpPr>
                <p:cNvPr id="46" name="사각형: 둥근 모서리 18">
                  <a:extLst>
                    <a:ext uri="{FF2B5EF4-FFF2-40B4-BE49-F238E27FC236}">
                      <a16:creationId xmlns:a16="http://schemas.microsoft.com/office/drawing/2014/main" id="{08FD4CF0-A015-F434-7771-70BBFC4B379E}"/>
                    </a:ext>
                  </a:extLst>
                </p:cNvPr>
                <p:cNvSpPr/>
                <p:nvPr/>
              </p:nvSpPr>
              <p:spPr>
                <a:xfrm>
                  <a:off x="349029" y="527157"/>
                  <a:ext cx="429876" cy="429876"/>
                </a:xfrm>
                <a:prstGeom prst="roundRect">
                  <a:avLst>
                    <a:gd name="adj" fmla="val 50000"/>
                  </a:avLst>
                </a:prstGeom>
                <a:grpFill/>
                <a:ln w="19050">
                  <a:solidFill>
                    <a:schemeClr val="accent6">
                      <a:lumMod val="75000"/>
                    </a:schemeClr>
                  </a:solid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0" cap="none" spc="0" normalizeH="0" baseline="0" noProof="0" dirty="0">
                    <a:ln>
                      <a:noFill/>
                    </a:ln>
                    <a:solidFill>
                      <a:srgbClr val="44546A">
                        <a:lumMod val="75000"/>
                      </a:srgbClr>
                    </a:solidFill>
                    <a:effectLst/>
                    <a:uLnTx/>
                    <a:uFillTx/>
                    <a:latin typeface="맑은 고딕" panose="020F0502020204030204"/>
                    <a:ea typeface="맑은 고딕" panose="020B0503020000020004" pitchFamily="50" charset="-127"/>
                    <a:cs typeface="+mn-cs"/>
                  </a:endParaRPr>
                </a:p>
              </p:txBody>
            </p:sp>
            <p:pic>
              <p:nvPicPr>
                <p:cNvPr id="47" name="그림 46">
                  <a:extLst>
                    <a:ext uri="{FF2B5EF4-FFF2-40B4-BE49-F238E27FC236}">
                      <a16:creationId xmlns:a16="http://schemas.microsoft.com/office/drawing/2014/main" id="{08221CCF-562F-DAB5-C9D5-46F2D58D6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72" y="595047"/>
                  <a:ext cx="302628" cy="302628"/>
                </a:xfrm>
                <a:prstGeom prst="rect">
                  <a:avLst/>
                </a:prstGeom>
                <a:grpFill/>
                <a:ln>
                  <a:solidFill>
                    <a:schemeClr val="accent6">
                      <a:lumMod val="75000"/>
                    </a:schemeClr>
                  </a:solidFill>
                </a:ln>
              </p:spPr>
            </p:pic>
          </p:grpSp>
          <p:sp>
            <p:nvSpPr>
              <p:cNvPr id="45" name="타원 44">
                <a:extLst>
                  <a:ext uri="{FF2B5EF4-FFF2-40B4-BE49-F238E27FC236}">
                    <a16:creationId xmlns:a16="http://schemas.microsoft.com/office/drawing/2014/main" id="{3D33FEEC-0F99-2ED5-1F18-F1834E593053}"/>
                  </a:ext>
                </a:extLst>
              </p:cNvPr>
              <p:cNvSpPr/>
              <p:nvPr/>
            </p:nvSpPr>
            <p:spPr>
              <a:xfrm>
                <a:off x="771902" y="6026135"/>
                <a:ext cx="140756" cy="140756"/>
              </a:xfrm>
              <a:prstGeom prst="ellipse">
                <a:avLst/>
              </a:prstGeom>
              <a:solidFill>
                <a:srgbClr val="92D050"/>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3</a:t>
                </a:r>
                <a:endParaRPr kumimoji="0" lang="ko-KR" altLang="en-US"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3" name="원호 2">
            <a:extLst>
              <a:ext uri="{FF2B5EF4-FFF2-40B4-BE49-F238E27FC236}">
                <a16:creationId xmlns:a16="http://schemas.microsoft.com/office/drawing/2014/main" id="{93583953-872F-1AB2-200A-0D591C5F4ECB}"/>
              </a:ext>
            </a:extLst>
          </p:cNvPr>
          <p:cNvSpPr/>
          <p:nvPr/>
        </p:nvSpPr>
        <p:spPr>
          <a:xfrm>
            <a:off x="2085967" y="1744227"/>
            <a:ext cx="2140094" cy="2140093"/>
          </a:xfrm>
          <a:prstGeom prst="arc">
            <a:avLst>
              <a:gd name="adj1" fmla="val 15062241"/>
              <a:gd name="adj2" fmla="val 10686441"/>
            </a:avLst>
          </a:prstGeom>
          <a:noFill/>
          <a:ln w="25400" cap="rnd">
            <a:solidFill>
              <a:schemeClr val="accent6">
                <a:lumMod val="75000"/>
              </a:schemeClr>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4" name="원호 3">
            <a:extLst>
              <a:ext uri="{FF2B5EF4-FFF2-40B4-BE49-F238E27FC236}">
                <a16:creationId xmlns:a16="http://schemas.microsoft.com/office/drawing/2014/main" id="{806CD876-5FCC-9E8C-EC2C-85F8C5334539}"/>
              </a:ext>
            </a:extLst>
          </p:cNvPr>
          <p:cNvSpPr/>
          <p:nvPr/>
        </p:nvSpPr>
        <p:spPr>
          <a:xfrm>
            <a:off x="2144449" y="1802709"/>
            <a:ext cx="2023129" cy="2023129"/>
          </a:xfrm>
          <a:prstGeom prst="arc">
            <a:avLst>
              <a:gd name="adj1" fmla="val 16200000"/>
              <a:gd name="adj2" fmla="val 8777927"/>
            </a:avLst>
          </a:prstGeom>
          <a:solidFill>
            <a:srgbClr val="23391D">
              <a:alpha val="17647"/>
            </a:srgbClr>
          </a:solidFill>
          <a:ln w="53975" cap="rnd">
            <a:no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D73C3240-857B-2EBB-8CA4-346582F8196C}"/>
              </a:ext>
            </a:extLst>
          </p:cNvPr>
          <p:cNvSpPr txBox="1"/>
          <p:nvPr/>
        </p:nvSpPr>
        <p:spPr>
          <a:xfrm>
            <a:off x="1378838" y="1808253"/>
            <a:ext cx="1553905" cy="76944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65</a:t>
            </a:r>
            <a:r>
              <a:rPr kumimoji="0" lang="en-US" altLang="ko-KR" sz="1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6" name="원호 5">
            <a:extLst>
              <a:ext uri="{FF2B5EF4-FFF2-40B4-BE49-F238E27FC236}">
                <a16:creationId xmlns:a16="http://schemas.microsoft.com/office/drawing/2014/main" id="{56D3B86D-D4DD-B6A1-5AD7-008036060EFC}"/>
              </a:ext>
            </a:extLst>
          </p:cNvPr>
          <p:cNvSpPr/>
          <p:nvPr/>
        </p:nvSpPr>
        <p:spPr>
          <a:xfrm>
            <a:off x="5594749" y="1754549"/>
            <a:ext cx="2140094" cy="2140093"/>
          </a:xfrm>
          <a:prstGeom prst="arc">
            <a:avLst>
              <a:gd name="adj1" fmla="val 15062241"/>
              <a:gd name="adj2" fmla="val 10686441"/>
            </a:avLst>
          </a:prstGeom>
          <a:noFill/>
          <a:ln w="25400" cap="rnd">
            <a:solidFill>
              <a:schemeClr val="accent6">
                <a:lumMod val="75000"/>
              </a:schemeClr>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7" name="원호 6">
            <a:extLst>
              <a:ext uri="{FF2B5EF4-FFF2-40B4-BE49-F238E27FC236}">
                <a16:creationId xmlns:a16="http://schemas.microsoft.com/office/drawing/2014/main" id="{8C69D5C7-FF87-DCF1-4120-861535398E9F}"/>
              </a:ext>
            </a:extLst>
          </p:cNvPr>
          <p:cNvSpPr/>
          <p:nvPr/>
        </p:nvSpPr>
        <p:spPr>
          <a:xfrm>
            <a:off x="5653231" y="1813031"/>
            <a:ext cx="2023129" cy="2023129"/>
          </a:xfrm>
          <a:prstGeom prst="arc">
            <a:avLst>
              <a:gd name="adj1" fmla="val 16200000"/>
              <a:gd name="adj2" fmla="val 5422716"/>
            </a:avLst>
          </a:prstGeom>
          <a:solidFill>
            <a:srgbClr val="23391D">
              <a:alpha val="18000"/>
            </a:srgbClr>
          </a:solidFill>
          <a:ln w="53975" cap="rnd">
            <a:no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22" name="TextBox 21">
            <a:extLst>
              <a:ext uri="{FF2B5EF4-FFF2-40B4-BE49-F238E27FC236}">
                <a16:creationId xmlns:a16="http://schemas.microsoft.com/office/drawing/2014/main" id="{105A11E6-CF63-84C2-7B84-D6DC9A5BECED}"/>
              </a:ext>
            </a:extLst>
          </p:cNvPr>
          <p:cNvSpPr txBox="1"/>
          <p:nvPr/>
        </p:nvSpPr>
        <p:spPr>
          <a:xfrm>
            <a:off x="4887620" y="1818577"/>
            <a:ext cx="1553905" cy="76944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50</a:t>
            </a:r>
            <a:r>
              <a:rPr kumimoji="0" lang="en-US" altLang="ko-KR" sz="1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41" name="원호 40">
            <a:extLst>
              <a:ext uri="{FF2B5EF4-FFF2-40B4-BE49-F238E27FC236}">
                <a16:creationId xmlns:a16="http://schemas.microsoft.com/office/drawing/2014/main" id="{B465E9DF-8EFE-432E-E61F-BA06A5FFD1C0}"/>
              </a:ext>
            </a:extLst>
          </p:cNvPr>
          <p:cNvSpPr/>
          <p:nvPr/>
        </p:nvSpPr>
        <p:spPr>
          <a:xfrm>
            <a:off x="9103530" y="1764873"/>
            <a:ext cx="2140094" cy="2140093"/>
          </a:xfrm>
          <a:prstGeom prst="arc">
            <a:avLst>
              <a:gd name="adj1" fmla="val 15062241"/>
              <a:gd name="adj2" fmla="val 10686441"/>
            </a:avLst>
          </a:prstGeom>
          <a:noFill/>
          <a:ln w="25400" cap="rnd">
            <a:solidFill>
              <a:schemeClr val="accent6">
                <a:lumMod val="50000"/>
              </a:schemeClr>
            </a:solid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48" name="원호 47">
            <a:extLst>
              <a:ext uri="{FF2B5EF4-FFF2-40B4-BE49-F238E27FC236}">
                <a16:creationId xmlns:a16="http://schemas.microsoft.com/office/drawing/2014/main" id="{5405DBBD-D763-B667-F182-0BBC36237EF0}"/>
              </a:ext>
            </a:extLst>
          </p:cNvPr>
          <p:cNvSpPr/>
          <p:nvPr/>
        </p:nvSpPr>
        <p:spPr>
          <a:xfrm>
            <a:off x="9162013" y="1823355"/>
            <a:ext cx="2023129" cy="2023129"/>
          </a:xfrm>
          <a:prstGeom prst="arc">
            <a:avLst>
              <a:gd name="adj1" fmla="val 16200000"/>
              <a:gd name="adj2" fmla="val 742434"/>
            </a:avLst>
          </a:prstGeom>
          <a:solidFill>
            <a:srgbClr val="23391D">
              <a:alpha val="18000"/>
            </a:srgbClr>
          </a:solidFill>
          <a:ln w="53975" cap="rnd">
            <a:noFill/>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endParaRPr>
          </a:p>
        </p:txBody>
      </p:sp>
      <p:sp>
        <p:nvSpPr>
          <p:cNvPr id="49" name="TextBox 48">
            <a:extLst>
              <a:ext uri="{FF2B5EF4-FFF2-40B4-BE49-F238E27FC236}">
                <a16:creationId xmlns:a16="http://schemas.microsoft.com/office/drawing/2014/main" id="{2AFC686D-D4D0-A4BE-7F03-A4B98EA43FBA}"/>
              </a:ext>
            </a:extLst>
          </p:cNvPr>
          <p:cNvSpPr txBox="1"/>
          <p:nvPr/>
        </p:nvSpPr>
        <p:spPr>
          <a:xfrm>
            <a:off x="8396402" y="1828899"/>
            <a:ext cx="1553905" cy="76944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27</a:t>
            </a:r>
            <a:r>
              <a:rPr kumimoji="0" lang="en-US" altLang="ko-KR" sz="1800" b="1"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black">
                    <a:lumMod val="65000"/>
                    <a:lumOff val="35000"/>
                  </a:prstClr>
                </a:solidFill>
                <a:effectLst/>
                <a:uLnTx/>
                <a:uFillTx/>
                <a:latin typeface="맑은 고딕" panose="020F0502020204030204"/>
                <a:ea typeface="맑은 고딕" panose="020B0503020000020004" pitchFamily="50" charset="-127"/>
                <a:cs typeface="+mn-cs"/>
              </a:rPr>
              <a:t>CONTENTS A</a:t>
            </a:r>
          </a:p>
        </p:txBody>
      </p:sp>
      <p:sp>
        <p:nvSpPr>
          <p:cNvPr id="50" name="직사각형 49">
            <a:extLst>
              <a:ext uri="{FF2B5EF4-FFF2-40B4-BE49-F238E27FC236}">
                <a16:creationId xmlns:a16="http://schemas.microsoft.com/office/drawing/2014/main" id="{04ADBC43-16E3-CB97-89DF-B1A5E1A3489E}"/>
              </a:ext>
            </a:extLst>
          </p:cNvPr>
          <p:cNvSpPr/>
          <p:nvPr/>
        </p:nvSpPr>
        <p:spPr>
          <a:xfrm>
            <a:off x="1815232" y="4819367"/>
            <a:ext cx="2681562" cy="1246495"/>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42469F"/>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51" name="직사각형 50">
            <a:extLst>
              <a:ext uri="{FF2B5EF4-FFF2-40B4-BE49-F238E27FC236}">
                <a16:creationId xmlns:a16="http://schemas.microsoft.com/office/drawing/2014/main" id="{E47F2022-1CAA-1367-9C8C-5DFC554ADC51}"/>
              </a:ext>
            </a:extLst>
          </p:cNvPr>
          <p:cNvSpPr/>
          <p:nvPr/>
        </p:nvSpPr>
        <p:spPr>
          <a:xfrm>
            <a:off x="5324014" y="4819366"/>
            <a:ext cx="2681562" cy="1246495"/>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42469F"/>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52" name="직사각형 51">
            <a:extLst>
              <a:ext uri="{FF2B5EF4-FFF2-40B4-BE49-F238E27FC236}">
                <a16:creationId xmlns:a16="http://schemas.microsoft.com/office/drawing/2014/main" id="{7EF1816C-EE3D-8845-32EF-6145EBCB5604}"/>
              </a:ext>
            </a:extLst>
          </p:cNvPr>
          <p:cNvSpPr/>
          <p:nvPr/>
        </p:nvSpPr>
        <p:spPr>
          <a:xfrm>
            <a:off x="8832796" y="4819365"/>
            <a:ext cx="2681562" cy="1246495"/>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42469F"/>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400" b="0" i="0" u="none" strike="noStrike" kern="1200" cap="none" spc="0" normalizeH="0" baseline="0" noProof="0" dirty="0">
              <a:ln>
                <a:noFill/>
              </a:ln>
              <a:solidFill>
                <a:prstClr val="white">
                  <a:lumMod val="50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lumMod val="7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53" name="모서리가 둥근 직사각형 72">
            <a:extLst>
              <a:ext uri="{FF2B5EF4-FFF2-40B4-BE49-F238E27FC236}">
                <a16:creationId xmlns:a16="http://schemas.microsoft.com/office/drawing/2014/main" id="{C8624D71-0C85-C7B8-5B5B-06336E37BFEA}"/>
              </a:ext>
            </a:extLst>
          </p:cNvPr>
          <p:cNvSpPr/>
          <p:nvPr/>
        </p:nvSpPr>
        <p:spPr>
          <a:xfrm>
            <a:off x="3018388" y="4391170"/>
            <a:ext cx="227625" cy="227625"/>
          </a:xfrm>
          <a:prstGeom prst="roundRect">
            <a:avLst>
              <a:gd name="adj" fmla="val 17138"/>
            </a:avLst>
          </a:prstGeom>
          <a:solidFill>
            <a:schemeClr val="bg1"/>
          </a:solidFill>
          <a:ln w="19050">
            <a:solidFill>
              <a:srgbClr val="424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4" name="모서리가 둥근 직사각형 82">
            <a:extLst>
              <a:ext uri="{FF2B5EF4-FFF2-40B4-BE49-F238E27FC236}">
                <a16:creationId xmlns:a16="http://schemas.microsoft.com/office/drawing/2014/main" id="{7FAF3ADC-2F52-343C-62F1-5DE9C5AB74C9}"/>
              </a:ext>
            </a:extLst>
          </p:cNvPr>
          <p:cNvSpPr/>
          <p:nvPr/>
        </p:nvSpPr>
        <p:spPr>
          <a:xfrm>
            <a:off x="6574388" y="4391170"/>
            <a:ext cx="227625" cy="227625"/>
          </a:xfrm>
          <a:prstGeom prst="roundRect">
            <a:avLst>
              <a:gd name="adj" fmla="val 17138"/>
            </a:avLst>
          </a:prstGeom>
          <a:solidFill>
            <a:schemeClr val="bg1"/>
          </a:solidFill>
          <a:ln w="19050">
            <a:solidFill>
              <a:srgbClr val="424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모서리가 둥근 직사각형 83">
            <a:extLst>
              <a:ext uri="{FF2B5EF4-FFF2-40B4-BE49-F238E27FC236}">
                <a16:creationId xmlns:a16="http://schemas.microsoft.com/office/drawing/2014/main" id="{A8F8C811-811D-7FCF-A9E7-C130F892CDDB}"/>
              </a:ext>
            </a:extLst>
          </p:cNvPr>
          <p:cNvSpPr/>
          <p:nvPr/>
        </p:nvSpPr>
        <p:spPr>
          <a:xfrm>
            <a:off x="10092288" y="4391170"/>
            <a:ext cx="227625" cy="227625"/>
          </a:xfrm>
          <a:prstGeom prst="roundRect">
            <a:avLst>
              <a:gd name="adj" fmla="val 17138"/>
            </a:avLst>
          </a:prstGeom>
          <a:solidFill>
            <a:schemeClr val="bg1"/>
          </a:solidFill>
          <a:ln w="19050">
            <a:solidFill>
              <a:srgbClr val="424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자유형 84">
            <a:extLst>
              <a:ext uri="{FF2B5EF4-FFF2-40B4-BE49-F238E27FC236}">
                <a16:creationId xmlns:a16="http://schemas.microsoft.com/office/drawing/2014/main" id="{239B7E7F-3A46-C62F-8AD5-4BF0B923222D}"/>
              </a:ext>
            </a:extLst>
          </p:cNvPr>
          <p:cNvSpPr/>
          <p:nvPr/>
        </p:nvSpPr>
        <p:spPr>
          <a:xfrm>
            <a:off x="3032917" y="4222193"/>
            <a:ext cx="228600" cy="254000"/>
          </a:xfrm>
          <a:custGeom>
            <a:avLst/>
            <a:gdLst>
              <a:gd name="connsiteX0" fmla="*/ 0 w 228600"/>
              <a:gd name="connsiteY0" fmla="*/ 76200 h 254000"/>
              <a:gd name="connsiteX1" fmla="*/ 76200 w 228600"/>
              <a:gd name="connsiteY1" fmla="*/ 254000 h 254000"/>
              <a:gd name="connsiteX2" fmla="*/ 228600 w 228600"/>
              <a:gd name="connsiteY2" fmla="*/ 0 h 254000"/>
            </a:gdLst>
            <a:ahLst/>
            <a:cxnLst>
              <a:cxn ang="0">
                <a:pos x="connsiteX0" y="connsiteY0"/>
              </a:cxn>
              <a:cxn ang="0">
                <a:pos x="connsiteX1" y="connsiteY1"/>
              </a:cxn>
              <a:cxn ang="0">
                <a:pos x="connsiteX2" y="connsiteY2"/>
              </a:cxn>
            </a:cxnLst>
            <a:rect l="l" t="t" r="r" b="b"/>
            <a:pathLst>
              <a:path w="228600" h="254000">
                <a:moveTo>
                  <a:pt x="0" y="76200"/>
                </a:moveTo>
                <a:lnTo>
                  <a:pt x="76200" y="254000"/>
                </a:lnTo>
                <a:lnTo>
                  <a:pt x="228600" y="0"/>
                </a:lnTo>
              </a:path>
            </a:pathLst>
          </a:custGeom>
          <a:noFill/>
          <a:ln w="38100">
            <a:solidFill>
              <a:srgbClr val="424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2092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4929-6915-7F54-378C-B5D45B1BF033}"/>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2E9F5F0B-BA89-C848-D6F7-00C1B71DEA60}"/>
              </a:ext>
            </a:extLst>
          </p:cNvPr>
          <p:cNvGrpSpPr/>
          <p:nvPr/>
        </p:nvGrpSpPr>
        <p:grpSpPr>
          <a:xfrm>
            <a:off x="171450" y="116795"/>
            <a:ext cx="11849100" cy="6605359"/>
            <a:chOff x="171450" y="116795"/>
            <a:chExt cx="11849100" cy="6605359"/>
          </a:xfrm>
        </p:grpSpPr>
        <p:grpSp>
          <p:nvGrpSpPr>
            <p:cNvPr id="40" name="그룹 39">
              <a:extLst>
                <a:ext uri="{FF2B5EF4-FFF2-40B4-BE49-F238E27FC236}">
                  <a16:creationId xmlns:a16="http://schemas.microsoft.com/office/drawing/2014/main" id="{D28C7078-EFBE-4542-4AE3-6DC245C84778}"/>
                </a:ext>
              </a:extLst>
            </p:cNvPr>
            <p:cNvGrpSpPr/>
            <p:nvPr/>
          </p:nvGrpSpPr>
          <p:grpSpPr>
            <a:xfrm>
              <a:off x="171450" y="116795"/>
              <a:ext cx="11849100" cy="6605359"/>
              <a:chOff x="171450" y="116795"/>
              <a:chExt cx="11849100" cy="6605359"/>
            </a:xfrm>
          </p:grpSpPr>
          <p:sp>
            <p:nvSpPr>
              <p:cNvPr id="10" name="직사각형 9">
                <a:extLst>
                  <a:ext uri="{FF2B5EF4-FFF2-40B4-BE49-F238E27FC236}">
                    <a16:creationId xmlns:a16="http://schemas.microsoft.com/office/drawing/2014/main" id="{F80AB295-345E-8DED-8DEE-55C39604F1E2}"/>
                  </a:ext>
                </a:extLst>
              </p:cNvPr>
              <p:cNvSpPr/>
              <p:nvPr/>
            </p:nvSpPr>
            <p:spPr>
              <a:xfrm>
                <a:off x="450055" y="116795"/>
                <a:ext cx="11291887" cy="6315075"/>
              </a:xfrm>
              <a:prstGeom prst="rect">
                <a:avLst/>
              </a:pr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a:extLst>
                  <a:ext uri="{FF2B5EF4-FFF2-40B4-BE49-F238E27FC236}">
                    <a16:creationId xmlns:a16="http://schemas.microsoft.com/office/drawing/2014/main" id="{23F7861F-939A-62E3-9F67-B1EA1560386F}"/>
                  </a:ext>
                </a:extLst>
              </p:cNvPr>
              <p:cNvSpPr/>
              <p:nvPr/>
            </p:nvSpPr>
            <p:spPr>
              <a:xfrm>
                <a:off x="280987" y="261937"/>
                <a:ext cx="11630025" cy="6315075"/>
              </a:xfrm>
              <a:prstGeom prst="rect">
                <a:avLst/>
              </a:pr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 name="직사각형 7">
                <a:extLst>
                  <a:ext uri="{FF2B5EF4-FFF2-40B4-BE49-F238E27FC236}">
                    <a16:creationId xmlns:a16="http://schemas.microsoft.com/office/drawing/2014/main" id="{2C78CE37-4955-4A87-FA95-AE6506A9C895}"/>
                  </a:ext>
                </a:extLst>
              </p:cNvPr>
              <p:cNvSpPr/>
              <p:nvPr/>
            </p:nvSpPr>
            <p:spPr>
              <a:xfrm>
                <a:off x="171450" y="407079"/>
                <a:ext cx="11849100" cy="6315075"/>
              </a:xfrm>
              <a:prstGeom prst="rect">
                <a:avLst/>
              </a:prstGeom>
              <a:solidFill>
                <a:schemeClr val="bg1"/>
              </a:solidFill>
              <a:ln>
                <a:noFill/>
              </a:ln>
              <a:effectLst>
                <a:outerShdw blurRad="266700" dist="444500" dir="5400000" sx="95000" sy="95000" algn="t" rotWithShape="0">
                  <a:srgbClr val="4246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직사각형 10">
                <a:extLst>
                  <a:ext uri="{FF2B5EF4-FFF2-40B4-BE49-F238E27FC236}">
                    <a16:creationId xmlns:a16="http://schemas.microsoft.com/office/drawing/2014/main" id="{AA949BE7-F984-C631-D193-144E65E0F8E8}"/>
                  </a:ext>
                </a:extLst>
              </p:cNvPr>
              <p:cNvSpPr/>
              <p:nvPr/>
            </p:nvSpPr>
            <p:spPr>
              <a:xfrm>
                <a:off x="171450" y="407079"/>
                <a:ext cx="866775" cy="6315075"/>
              </a:xfrm>
              <a:prstGeom prst="rect">
                <a:avLst/>
              </a:prstGeom>
              <a:solidFill>
                <a:schemeClr val="bg1"/>
              </a:solidFill>
              <a:ln>
                <a:noFill/>
              </a:ln>
              <a:effectLst>
                <a:outerShdw blurRad="139700" dist="38100" sx="97000" sy="97000" algn="l" rotWithShape="0">
                  <a:srgbClr val="42469F">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2" name="모서리가 둥근 직사각형 6">
              <a:extLst>
                <a:ext uri="{FF2B5EF4-FFF2-40B4-BE49-F238E27FC236}">
                  <a16:creationId xmlns:a16="http://schemas.microsoft.com/office/drawing/2014/main" id="{1AF5B13E-CDDA-97B5-DF09-71F236968079}"/>
                </a:ext>
              </a:extLst>
            </p:cNvPr>
            <p:cNvSpPr/>
            <p:nvPr/>
          </p:nvSpPr>
          <p:spPr>
            <a:xfrm>
              <a:off x="1260371" y="549322"/>
              <a:ext cx="10591108" cy="432000"/>
            </a:xfrm>
            <a:prstGeom prst="roundRect">
              <a:avLst/>
            </a:prstGeom>
            <a:solidFill>
              <a:schemeClr val="accent6">
                <a:lumMod val="50000"/>
              </a:schemeClr>
            </a:solidFill>
            <a:ln w="41275">
              <a:noFill/>
            </a:ln>
            <a:effectLst>
              <a:outerShdw blurRad="165100" dist="38100" dir="5400000" sx="98000" sy="98000" algn="t" rotWithShape="0">
                <a:srgbClr val="42469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8890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800" b="0"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4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3" name="그룹 12">
              <a:extLst>
                <a:ext uri="{FF2B5EF4-FFF2-40B4-BE49-F238E27FC236}">
                  <a16:creationId xmlns:a16="http://schemas.microsoft.com/office/drawing/2014/main" id="{9CA68CB3-E01C-DD1D-11D4-EDB5C174158C}"/>
                </a:ext>
              </a:extLst>
            </p:cNvPr>
            <p:cNvGrpSpPr/>
            <p:nvPr/>
          </p:nvGrpSpPr>
          <p:grpSpPr>
            <a:xfrm>
              <a:off x="506514" y="638165"/>
              <a:ext cx="192790" cy="216990"/>
              <a:chOff x="5395274" y="2650519"/>
              <a:chExt cx="1459542" cy="1642754"/>
            </a:xfrm>
            <a:solidFill>
              <a:srgbClr val="42469F"/>
            </a:solidFill>
          </p:grpSpPr>
          <p:sp>
            <p:nvSpPr>
              <p:cNvPr id="14" name="TextBox 13">
                <a:extLst>
                  <a:ext uri="{FF2B5EF4-FFF2-40B4-BE49-F238E27FC236}">
                    <a16:creationId xmlns:a16="http://schemas.microsoft.com/office/drawing/2014/main" id="{354D6F5C-8842-E9E5-C953-EBAB13DA21D9}"/>
                  </a:ext>
                </a:extLst>
              </p:cNvPr>
              <p:cNvSpPr txBox="1"/>
              <p:nvPr/>
            </p:nvSpPr>
            <p:spPr>
              <a:xfrm>
                <a:off x="5628161" y="2650519"/>
                <a:ext cx="943373" cy="1642754"/>
              </a:xfrm>
              <a:custGeom>
                <a:avLst/>
                <a:gdLst>
                  <a:gd name="connsiteX0" fmla="*/ 558294 w 943373"/>
                  <a:gd name="connsiteY0" fmla="*/ 0 h 1642754"/>
                  <a:gd name="connsiteX1" fmla="*/ 943373 w 943373"/>
                  <a:gd name="connsiteY1" fmla="*/ 0 h 1642754"/>
                  <a:gd name="connsiteX2" fmla="*/ 430222 w 943373"/>
                  <a:gd name="connsiteY2" fmla="*/ 1509968 h 1642754"/>
                  <a:gd name="connsiteX3" fmla="*/ 352120 w 943373"/>
                  <a:gd name="connsiteY3" fmla="*/ 1605763 h 1642754"/>
                  <a:gd name="connsiteX4" fmla="*/ 233323 w 943373"/>
                  <a:gd name="connsiteY4" fmla="*/ 1642754 h 1642754"/>
                  <a:gd name="connsiteX5" fmla="*/ 0 w 943373"/>
                  <a:gd name="connsiteY5" fmla="*/ 1642754 h 164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73" h="1642754">
                    <a:moveTo>
                      <a:pt x="558294" y="0"/>
                    </a:moveTo>
                    <a:lnTo>
                      <a:pt x="943373" y="0"/>
                    </a:lnTo>
                    <a:lnTo>
                      <a:pt x="430222" y="1509968"/>
                    </a:lnTo>
                    <a:cubicBezTo>
                      <a:pt x="416883" y="1549172"/>
                      <a:pt x="390851" y="1581105"/>
                      <a:pt x="352120" y="1605763"/>
                    </a:cubicBezTo>
                    <a:cubicBezTo>
                      <a:pt x="313390" y="1630424"/>
                      <a:pt x="273792" y="1642754"/>
                      <a:pt x="233323" y="1642754"/>
                    </a:cubicBezTo>
                    <a:lnTo>
                      <a:pt x="0" y="1642754"/>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5" name="TextBox 14">
                <a:extLst>
                  <a:ext uri="{FF2B5EF4-FFF2-40B4-BE49-F238E27FC236}">
                    <a16:creationId xmlns:a16="http://schemas.microsoft.com/office/drawing/2014/main" id="{6C34BA5D-6E28-66C9-AB4C-A194D13C79E8}"/>
                  </a:ext>
                </a:extLst>
              </p:cNvPr>
              <p:cNvSpPr txBox="1"/>
              <p:nvPr/>
            </p:nvSpPr>
            <p:spPr>
              <a:xfrm flipH="1" flipV="1">
                <a:off x="5395274" y="2650519"/>
                <a:ext cx="643796" cy="867938"/>
              </a:xfrm>
              <a:custGeom>
                <a:avLst/>
                <a:gdLst>
                  <a:gd name="connsiteX0" fmla="*/ 325633 w 710719"/>
                  <a:gd name="connsiteY0" fmla="*/ 0 h 958161"/>
                  <a:gd name="connsiteX1" fmla="*/ 710719 w 710719"/>
                  <a:gd name="connsiteY1" fmla="*/ 0 h 958161"/>
                  <a:gd name="connsiteX2" fmla="*/ 430222 w 710719"/>
                  <a:gd name="connsiteY2" fmla="*/ 825375 h 958161"/>
                  <a:gd name="connsiteX3" fmla="*/ 352120 w 710719"/>
                  <a:gd name="connsiteY3" fmla="*/ 921170 h 958161"/>
                  <a:gd name="connsiteX4" fmla="*/ 233323 w 710719"/>
                  <a:gd name="connsiteY4" fmla="*/ 958161 h 958161"/>
                  <a:gd name="connsiteX5" fmla="*/ 0 w 710719"/>
                  <a:gd name="connsiteY5" fmla="*/ 958161 h 95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719" h="958161">
                    <a:moveTo>
                      <a:pt x="325633" y="0"/>
                    </a:moveTo>
                    <a:lnTo>
                      <a:pt x="710719" y="0"/>
                    </a:lnTo>
                    <a:lnTo>
                      <a:pt x="430222" y="825375"/>
                    </a:lnTo>
                    <a:cubicBezTo>
                      <a:pt x="416883" y="864579"/>
                      <a:pt x="390851" y="896512"/>
                      <a:pt x="352120" y="921170"/>
                    </a:cubicBezTo>
                    <a:cubicBezTo>
                      <a:pt x="313390" y="945831"/>
                      <a:pt x="273792" y="958161"/>
                      <a:pt x="233323" y="958161"/>
                    </a:cubicBezTo>
                    <a:lnTo>
                      <a:pt x="0" y="958161"/>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6" name="TextBox 15">
                <a:extLst>
                  <a:ext uri="{FF2B5EF4-FFF2-40B4-BE49-F238E27FC236}">
                    <a16:creationId xmlns:a16="http://schemas.microsoft.com/office/drawing/2014/main" id="{A4FA8795-E592-7901-8711-0064C27F8866}"/>
                  </a:ext>
                </a:extLst>
              </p:cNvPr>
              <p:cNvSpPr txBox="1"/>
              <p:nvPr/>
            </p:nvSpPr>
            <p:spPr>
              <a:xfrm>
                <a:off x="6393134" y="3186398"/>
                <a:ext cx="461682" cy="332059"/>
              </a:xfrm>
              <a:custGeom>
                <a:avLst/>
                <a:gdLst>
                  <a:gd name="connsiteX0" fmla="*/ 112851 w 461682"/>
                  <a:gd name="connsiteY0" fmla="*/ 0 h 332059"/>
                  <a:gd name="connsiteX1" fmla="*/ 461682 w 461682"/>
                  <a:gd name="connsiteY1" fmla="*/ 0 h 332059"/>
                  <a:gd name="connsiteX2" fmla="*/ 389711 w 461682"/>
                  <a:gd name="connsiteY2" fmla="*/ 211777 h 332059"/>
                  <a:gd name="connsiteX3" fmla="*/ 318964 w 461682"/>
                  <a:gd name="connsiteY3" fmla="*/ 298551 h 332059"/>
                  <a:gd name="connsiteX4" fmla="*/ 211353 w 461682"/>
                  <a:gd name="connsiteY4" fmla="*/ 332059 h 332059"/>
                  <a:gd name="connsiteX5" fmla="*/ 0 w 461682"/>
                  <a:gd name="connsiteY5" fmla="*/ 332059 h 33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82" h="332059">
                    <a:moveTo>
                      <a:pt x="112851" y="0"/>
                    </a:moveTo>
                    <a:lnTo>
                      <a:pt x="461682" y="0"/>
                    </a:lnTo>
                    <a:lnTo>
                      <a:pt x="389711" y="211777"/>
                    </a:lnTo>
                    <a:cubicBezTo>
                      <a:pt x="377628" y="247289"/>
                      <a:pt x="354048" y="276215"/>
                      <a:pt x="318964" y="298551"/>
                    </a:cubicBezTo>
                    <a:cubicBezTo>
                      <a:pt x="283880" y="320890"/>
                      <a:pt x="248011" y="332059"/>
                      <a:pt x="211353" y="332059"/>
                    </a:cubicBezTo>
                    <a:lnTo>
                      <a:pt x="0" y="332059"/>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grpSp>
        <p:grpSp>
          <p:nvGrpSpPr>
            <p:cNvPr id="17" name="그룹 16">
              <a:extLst>
                <a:ext uri="{FF2B5EF4-FFF2-40B4-BE49-F238E27FC236}">
                  <a16:creationId xmlns:a16="http://schemas.microsoft.com/office/drawing/2014/main" id="{BF5EF2AE-56A7-375A-4CA5-13FA922F42F6}"/>
                </a:ext>
              </a:extLst>
            </p:cNvPr>
            <p:cNvGrpSpPr/>
            <p:nvPr/>
          </p:nvGrpSpPr>
          <p:grpSpPr>
            <a:xfrm>
              <a:off x="405511" y="6055890"/>
              <a:ext cx="287044" cy="287017"/>
              <a:chOff x="11491879" y="283221"/>
              <a:chExt cx="287044" cy="287017"/>
            </a:xfrm>
          </p:grpSpPr>
          <p:sp>
            <p:nvSpPr>
              <p:cNvPr id="18" name="타원 17">
                <a:extLst>
                  <a:ext uri="{FF2B5EF4-FFF2-40B4-BE49-F238E27FC236}">
                    <a16:creationId xmlns:a16="http://schemas.microsoft.com/office/drawing/2014/main" id="{7854DF44-3DB6-C1D8-18F7-37146F893075}"/>
                  </a:ext>
                </a:extLst>
              </p:cNvPr>
              <p:cNvSpPr/>
              <p:nvPr/>
            </p:nvSpPr>
            <p:spPr>
              <a:xfrm>
                <a:off x="11491879" y="283221"/>
                <a:ext cx="287044" cy="287017"/>
              </a:xfrm>
              <a:prstGeom prst="ellipse">
                <a:avLst/>
              </a:prstGeom>
              <a:solidFill>
                <a:schemeClr val="bg1">
                  <a:lumMod val="95000"/>
                </a:schemeClr>
              </a:solidFill>
              <a:ln>
                <a:noFill/>
              </a:ln>
              <a:effectLst>
                <a:outerShdw blurRad="50800" dist="38100" dir="2700000" algn="tl" rotWithShape="0">
                  <a:srgbClr val="42469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tab pos="1524000" algn="l"/>
                    <a:tab pos="2419350" algn="l"/>
                  </a:tabLst>
                  <a:defRPr/>
                </a:pPr>
                <a:endParaRPr kumimoji="0" lang="ko-KR" altLang="en-US" sz="1600" b="0" i="0" u="none" strike="noStrike" kern="1200" cap="none" spc="0" normalizeH="0" baseline="0" noProof="0" dirty="0">
                  <a:ln>
                    <a:noFill/>
                  </a:ln>
                  <a:solidFill>
                    <a:srgbClr val="151517"/>
                  </a:solidFill>
                  <a:effectLst/>
                  <a:uLnTx/>
                  <a:uFillTx/>
                  <a:latin typeface="맑은 고딕" panose="020F0502020204030204"/>
                  <a:ea typeface="맑은 고딕" panose="020B0503020000020004" pitchFamily="50" charset="-127"/>
                  <a:cs typeface="+mn-cs"/>
                </a:endParaRPr>
              </a:p>
            </p:txBody>
          </p:sp>
          <p:grpSp>
            <p:nvGrpSpPr>
              <p:cNvPr id="19" name="Group 12">
                <a:extLst>
                  <a:ext uri="{FF2B5EF4-FFF2-40B4-BE49-F238E27FC236}">
                    <a16:creationId xmlns:a16="http://schemas.microsoft.com/office/drawing/2014/main" id="{79D9EB27-A496-375B-3A30-DCBBB78DC0AF}"/>
                  </a:ext>
                </a:extLst>
              </p:cNvPr>
              <p:cNvGrpSpPr>
                <a:grpSpLocks noChangeAspect="1"/>
              </p:cNvGrpSpPr>
              <p:nvPr/>
            </p:nvGrpSpPr>
            <p:grpSpPr bwMode="auto">
              <a:xfrm>
                <a:off x="11567635" y="376670"/>
                <a:ext cx="137070" cy="109036"/>
                <a:chOff x="6124" y="305"/>
                <a:chExt cx="841" cy="669"/>
              </a:xfrm>
              <a:solidFill>
                <a:srgbClr val="06131B"/>
              </a:solidFill>
            </p:grpSpPr>
            <p:sp>
              <p:nvSpPr>
                <p:cNvPr id="20" name="Freeform 13">
                  <a:extLst>
                    <a:ext uri="{FF2B5EF4-FFF2-40B4-BE49-F238E27FC236}">
                      <a16:creationId xmlns:a16="http://schemas.microsoft.com/office/drawing/2014/main" id="{C26B3EF3-020C-0F1B-D381-EDBB3941A477}"/>
                    </a:ext>
                  </a:extLst>
                </p:cNvPr>
                <p:cNvSpPr>
                  <a:spLocks/>
                </p:cNvSpPr>
                <p:nvPr/>
              </p:nvSpPr>
              <p:spPr bwMode="auto">
                <a:xfrm>
                  <a:off x="6244" y="440"/>
                  <a:ext cx="601" cy="534"/>
                </a:xfrm>
                <a:custGeom>
                  <a:avLst/>
                  <a:gdLst>
                    <a:gd name="T0" fmla="*/ 902 w 1802"/>
                    <a:gd name="T1" fmla="*/ 0 h 1602"/>
                    <a:gd name="T2" fmla="*/ 2 w 1802"/>
                    <a:gd name="T3" fmla="*/ 742 h 1602"/>
                    <a:gd name="T4" fmla="*/ 2 w 1802"/>
                    <a:gd name="T5" fmla="*/ 743 h 1602"/>
                    <a:gd name="T6" fmla="*/ 2 w 1802"/>
                    <a:gd name="T7" fmla="*/ 746 h 1602"/>
                    <a:gd name="T8" fmla="*/ 0 w 1802"/>
                    <a:gd name="T9" fmla="*/ 749 h 1602"/>
                    <a:gd name="T10" fmla="*/ 0 w 1802"/>
                    <a:gd name="T11" fmla="*/ 751 h 1602"/>
                    <a:gd name="T12" fmla="*/ 0 w 1802"/>
                    <a:gd name="T13" fmla="*/ 1501 h 1602"/>
                    <a:gd name="T14" fmla="*/ 2 w 1802"/>
                    <a:gd name="T15" fmla="*/ 1521 h 1602"/>
                    <a:gd name="T16" fmla="*/ 16 w 1802"/>
                    <a:gd name="T17" fmla="*/ 1557 h 1602"/>
                    <a:gd name="T18" fmla="*/ 30 w 1802"/>
                    <a:gd name="T19" fmla="*/ 1572 h 1602"/>
                    <a:gd name="T20" fmla="*/ 45 w 1802"/>
                    <a:gd name="T21" fmla="*/ 1586 h 1602"/>
                    <a:gd name="T22" fmla="*/ 81 w 1802"/>
                    <a:gd name="T23" fmla="*/ 1601 h 1602"/>
                    <a:gd name="T24" fmla="*/ 100 w 1802"/>
                    <a:gd name="T25" fmla="*/ 1602 h 1602"/>
                    <a:gd name="T26" fmla="*/ 702 w 1802"/>
                    <a:gd name="T27" fmla="*/ 1602 h 1602"/>
                    <a:gd name="T28" fmla="*/ 702 w 1802"/>
                    <a:gd name="T29" fmla="*/ 1001 h 1602"/>
                    <a:gd name="T30" fmla="*/ 1102 w 1802"/>
                    <a:gd name="T31" fmla="*/ 1001 h 1602"/>
                    <a:gd name="T32" fmla="*/ 1102 w 1802"/>
                    <a:gd name="T33" fmla="*/ 1602 h 1602"/>
                    <a:gd name="T34" fmla="*/ 1703 w 1802"/>
                    <a:gd name="T35" fmla="*/ 1602 h 1602"/>
                    <a:gd name="T36" fmla="*/ 1723 w 1802"/>
                    <a:gd name="T37" fmla="*/ 1601 h 1602"/>
                    <a:gd name="T38" fmla="*/ 1758 w 1802"/>
                    <a:gd name="T39" fmla="*/ 1586 h 1602"/>
                    <a:gd name="T40" fmla="*/ 1773 w 1802"/>
                    <a:gd name="T41" fmla="*/ 1572 h 1602"/>
                    <a:gd name="T42" fmla="*/ 1786 w 1802"/>
                    <a:gd name="T43" fmla="*/ 1557 h 1602"/>
                    <a:gd name="T44" fmla="*/ 1802 w 1802"/>
                    <a:gd name="T45" fmla="*/ 1521 h 1602"/>
                    <a:gd name="T46" fmla="*/ 1802 w 1802"/>
                    <a:gd name="T47" fmla="*/ 1501 h 1602"/>
                    <a:gd name="T48" fmla="*/ 1802 w 1802"/>
                    <a:gd name="T49" fmla="*/ 751 h 1602"/>
                    <a:gd name="T50" fmla="*/ 1802 w 1802"/>
                    <a:gd name="T51" fmla="*/ 745 h 1602"/>
                    <a:gd name="T52" fmla="*/ 1801 w 1802"/>
                    <a:gd name="T53" fmla="*/ 742 h 1602"/>
                    <a:gd name="T54" fmla="*/ 902 w 1802"/>
                    <a:gd name="T55"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2" h="1602">
                      <a:moveTo>
                        <a:pt x="902" y="0"/>
                      </a:moveTo>
                      <a:lnTo>
                        <a:pt x="2" y="742"/>
                      </a:lnTo>
                      <a:lnTo>
                        <a:pt x="2" y="743"/>
                      </a:lnTo>
                      <a:lnTo>
                        <a:pt x="2" y="746"/>
                      </a:lnTo>
                      <a:lnTo>
                        <a:pt x="0" y="749"/>
                      </a:lnTo>
                      <a:lnTo>
                        <a:pt x="0" y="751"/>
                      </a:lnTo>
                      <a:lnTo>
                        <a:pt x="0" y="1501"/>
                      </a:lnTo>
                      <a:lnTo>
                        <a:pt x="2" y="1521"/>
                      </a:lnTo>
                      <a:lnTo>
                        <a:pt x="16" y="1557"/>
                      </a:lnTo>
                      <a:lnTo>
                        <a:pt x="30" y="1572"/>
                      </a:lnTo>
                      <a:lnTo>
                        <a:pt x="45" y="1586"/>
                      </a:lnTo>
                      <a:lnTo>
                        <a:pt x="81" y="1601"/>
                      </a:lnTo>
                      <a:lnTo>
                        <a:pt x="100" y="1602"/>
                      </a:lnTo>
                      <a:lnTo>
                        <a:pt x="702" y="1602"/>
                      </a:lnTo>
                      <a:lnTo>
                        <a:pt x="702" y="1001"/>
                      </a:lnTo>
                      <a:lnTo>
                        <a:pt x="1102" y="1001"/>
                      </a:lnTo>
                      <a:lnTo>
                        <a:pt x="1102" y="1602"/>
                      </a:lnTo>
                      <a:lnTo>
                        <a:pt x="1703" y="1602"/>
                      </a:lnTo>
                      <a:lnTo>
                        <a:pt x="1723" y="1601"/>
                      </a:lnTo>
                      <a:lnTo>
                        <a:pt x="1758" y="1586"/>
                      </a:lnTo>
                      <a:lnTo>
                        <a:pt x="1773" y="1572"/>
                      </a:lnTo>
                      <a:lnTo>
                        <a:pt x="1786" y="1557"/>
                      </a:lnTo>
                      <a:lnTo>
                        <a:pt x="1802" y="1521"/>
                      </a:lnTo>
                      <a:lnTo>
                        <a:pt x="1802" y="1501"/>
                      </a:lnTo>
                      <a:lnTo>
                        <a:pt x="1802" y="751"/>
                      </a:lnTo>
                      <a:lnTo>
                        <a:pt x="1802" y="745"/>
                      </a:lnTo>
                      <a:lnTo>
                        <a:pt x="1801" y="742"/>
                      </a:lnTo>
                      <a:lnTo>
                        <a:pt x="9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1" name="Freeform 14">
                  <a:extLst>
                    <a:ext uri="{FF2B5EF4-FFF2-40B4-BE49-F238E27FC236}">
                      <a16:creationId xmlns:a16="http://schemas.microsoft.com/office/drawing/2014/main" id="{BEE5EF29-1135-E173-584D-BAC5C80BBB44}"/>
                    </a:ext>
                  </a:extLst>
                </p:cNvPr>
                <p:cNvSpPr>
                  <a:spLocks/>
                </p:cNvSpPr>
                <p:nvPr/>
              </p:nvSpPr>
              <p:spPr bwMode="auto">
                <a:xfrm>
                  <a:off x="6124" y="305"/>
                  <a:ext cx="841" cy="394"/>
                </a:xfrm>
                <a:custGeom>
                  <a:avLst/>
                  <a:gdLst>
                    <a:gd name="T0" fmla="*/ 2505 w 2522"/>
                    <a:gd name="T1" fmla="*/ 978 h 1181"/>
                    <a:gd name="T2" fmla="*/ 2162 w 2522"/>
                    <a:gd name="T3" fmla="*/ 694 h 1181"/>
                    <a:gd name="T4" fmla="*/ 2162 w 2522"/>
                    <a:gd name="T5" fmla="*/ 54 h 1181"/>
                    <a:gd name="T6" fmla="*/ 2162 w 2522"/>
                    <a:gd name="T7" fmla="*/ 44 h 1181"/>
                    <a:gd name="T8" fmla="*/ 2155 w 2522"/>
                    <a:gd name="T9" fmla="*/ 26 h 1181"/>
                    <a:gd name="T10" fmla="*/ 2149 w 2522"/>
                    <a:gd name="T11" fmla="*/ 18 h 1181"/>
                    <a:gd name="T12" fmla="*/ 2141 w 2522"/>
                    <a:gd name="T13" fmla="*/ 13 h 1181"/>
                    <a:gd name="T14" fmla="*/ 2123 w 2522"/>
                    <a:gd name="T15" fmla="*/ 5 h 1181"/>
                    <a:gd name="T16" fmla="*/ 2113 w 2522"/>
                    <a:gd name="T17" fmla="*/ 5 h 1181"/>
                    <a:gd name="T18" fmla="*/ 1812 w 2522"/>
                    <a:gd name="T19" fmla="*/ 5 h 1181"/>
                    <a:gd name="T20" fmla="*/ 1802 w 2522"/>
                    <a:gd name="T21" fmla="*/ 5 h 1181"/>
                    <a:gd name="T22" fmla="*/ 1783 w 2522"/>
                    <a:gd name="T23" fmla="*/ 13 h 1181"/>
                    <a:gd name="T24" fmla="*/ 1776 w 2522"/>
                    <a:gd name="T25" fmla="*/ 18 h 1181"/>
                    <a:gd name="T26" fmla="*/ 1770 w 2522"/>
                    <a:gd name="T27" fmla="*/ 26 h 1181"/>
                    <a:gd name="T28" fmla="*/ 1763 w 2522"/>
                    <a:gd name="T29" fmla="*/ 44 h 1181"/>
                    <a:gd name="T30" fmla="*/ 1762 w 2522"/>
                    <a:gd name="T31" fmla="*/ 54 h 1181"/>
                    <a:gd name="T32" fmla="*/ 1762 w 2522"/>
                    <a:gd name="T33" fmla="*/ 360 h 1181"/>
                    <a:gd name="T34" fmla="*/ 1380 w 2522"/>
                    <a:gd name="T35" fmla="*/ 41 h 1181"/>
                    <a:gd name="T36" fmla="*/ 1354 w 2522"/>
                    <a:gd name="T37" fmla="*/ 23 h 1181"/>
                    <a:gd name="T38" fmla="*/ 1295 w 2522"/>
                    <a:gd name="T39" fmla="*/ 1 h 1181"/>
                    <a:gd name="T40" fmla="*/ 1262 w 2522"/>
                    <a:gd name="T41" fmla="*/ 0 h 1181"/>
                    <a:gd name="T42" fmla="*/ 1227 w 2522"/>
                    <a:gd name="T43" fmla="*/ 1 h 1181"/>
                    <a:gd name="T44" fmla="*/ 1168 w 2522"/>
                    <a:gd name="T45" fmla="*/ 23 h 1181"/>
                    <a:gd name="T46" fmla="*/ 1142 w 2522"/>
                    <a:gd name="T47" fmla="*/ 41 h 1181"/>
                    <a:gd name="T48" fmla="*/ 17 w 2522"/>
                    <a:gd name="T49" fmla="*/ 978 h 1181"/>
                    <a:gd name="T50" fmla="*/ 10 w 2522"/>
                    <a:gd name="T51" fmla="*/ 985 h 1181"/>
                    <a:gd name="T52" fmla="*/ 1 w 2522"/>
                    <a:gd name="T53" fmla="*/ 1001 h 1181"/>
                    <a:gd name="T54" fmla="*/ 0 w 2522"/>
                    <a:gd name="T55" fmla="*/ 1012 h 1181"/>
                    <a:gd name="T56" fmla="*/ 0 w 2522"/>
                    <a:gd name="T57" fmla="*/ 1023 h 1181"/>
                    <a:gd name="T58" fmla="*/ 6 w 2522"/>
                    <a:gd name="T59" fmla="*/ 1040 h 1181"/>
                    <a:gd name="T60" fmla="*/ 12 w 2522"/>
                    <a:gd name="T61" fmla="*/ 1048 h 1181"/>
                    <a:gd name="T62" fmla="*/ 108 w 2522"/>
                    <a:gd name="T63" fmla="*/ 1164 h 1181"/>
                    <a:gd name="T64" fmla="*/ 122 w 2522"/>
                    <a:gd name="T65" fmla="*/ 1177 h 1181"/>
                    <a:gd name="T66" fmla="*/ 141 w 2522"/>
                    <a:gd name="T67" fmla="*/ 1181 h 1181"/>
                    <a:gd name="T68" fmla="*/ 160 w 2522"/>
                    <a:gd name="T69" fmla="*/ 1181 h 1181"/>
                    <a:gd name="T70" fmla="*/ 179 w 2522"/>
                    <a:gd name="T71" fmla="*/ 1171 h 1181"/>
                    <a:gd name="T72" fmla="*/ 1262 w 2522"/>
                    <a:gd name="T73" fmla="*/ 268 h 1181"/>
                    <a:gd name="T74" fmla="*/ 2344 w 2522"/>
                    <a:gd name="T75" fmla="*/ 1171 h 1181"/>
                    <a:gd name="T76" fmla="*/ 2358 w 2522"/>
                    <a:gd name="T77" fmla="*/ 1180 h 1181"/>
                    <a:gd name="T78" fmla="*/ 2377 w 2522"/>
                    <a:gd name="T79" fmla="*/ 1181 h 1181"/>
                    <a:gd name="T80" fmla="*/ 2383 w 2522"/>
                    <a:gd name="T81" fmla="*/ 1181 h 1181"/>
                    <a:gd name="T82" fmla="*/ 2401 w 2522"/>
                    <a:gd name="T83" fmla="*/ 1177 h 1181"/>
                    <a:gd name="T84" fmla="*/ 2414 w 2522"/>
                    <a:gd name="T85" fmla="*/ 1164 h 1181"/>
                    <a:gd name="T86" fmla="*/ 2512 w 2522"/>
                    <a:gd name="T87" fmla="*/ 1048 h 1181"/>
                    <a:gd name="T88" fmla="*/ 2518 w 2522"/>
                    <a:gd name="T89" fmla="*/ 1040 h 1181"/>
                    <a:gd name="T90" fmla="*/ 2522 w 2522"/>
                    <a:gd name="T91" fmla="*/ 1023 h 1181"/>
                    <a:gd name="T92" fmla="*/ 2522 w 2522"/>
                    <a:gd name="T93" fmla="*/ 1012 h 1181"/>
                    <a:gd name="T94" fmla="*/ 2521 w 2522"/>
                    <a:gd name="T95" fmla="*/ 1001 h 1181"/>
                    <a:gd name="T96" fmla="*/ 2512 w 2522"/>
                    <a:gd name="T97" fmla="*/ 985 h 1181"/>
                    <a:gd name="T98" fmla="*/ 2505 w 2522"/>
                    <a:gd name="T99" fmla="*/ 978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2" h="1181">
                      <a:moveTo>
                        <a:pt x="2505" y="978"/>
                      </a:moveTo>
                      <a:lnTo>
                        <a:pt x="2162" y="694"/>
                      </a:lnTo>
                      <a:lnTo>
                        <a:pt x="2162" y="54"/>
                      </a:lnTo>
                      <a:lnTo>
                        <a:pt x="2162" y="44"/>
                      </a:lnTo>
                      <a:lnTo>
                        <a:pt x="2155" y="26"/>
                      </a:lnTo>
                      <a:lnTo>
                        <a:pt x="2149" y="18"/>
                      </a:lnTo>
                      <a:lnTo>
                        <a:pt x="2141" y="13"/>
                      </a:lnTo>
                      <a:lnTo>
                        <a:pt x="2123" y="5"/>
                      </a:lnTo>
                      <a:lnTo>
                        <a:pt x="2113" y="5"/>
                      </a:lnTo>
                      <a:lnTo>
                        <a:pt x="1812" y="5"/>
                      </a:lnTo>
                      <a:lnTo>
                        <a:pt x="1802" y="5"/>
                      </a:lnTo>
                      <a:lnTo>
                        <a:pt x="1783" y="13"/>
                      </a:lnTo>
                      <a:lnTo>
                        <a:pt x="1776" y="18"/>
                      </a:lnTo>
                      <a:lnTo>
                        <a:pt x="1770" y="26"/>
                      </a:lnTo>
                      <a:lnTo>
                        <a:pt x="1763" y="44"/>
                      </a:lnTo>
                      <a:lnTo>
                        <a:pt x="1762" y="54"/>
                      </a:lnTo>
                      <a:lnTo>
                        <a:pt x="1762" y="360"/>
                      </a:lnTo>
                      <a:lnTo>
                        <a:pt x="1380" y="41"/>
                      </a:lnTo>
                      <a:lnTo>
                        <a:pt x="1354" y="23"/>
                      </a:lnTo>
                      <a:lnTo>
                        <a:pt x="1295" y="1"/>
                      </a:lnTo>
                      <a:lnTo>
                        <a:pt x="1262" y="0"/>
                      </a:lnTo>
                      <a:lnTo>
                        <a:pt x="1227" y="1"/>
                      </a:lnTo>
                      <a:lnTo>
                        <a:pt x="1168" y="23"/>
                      </a:lnTo>
                      <a:lnTo>
                        <a:pt x="1142" y="41"/>
                      </a:lnTo>
                      <a:lnTo>
                        <a:pt x="17" y="978"/>
                      </a:lnTo>
                      <a:lnTo>
                        <a:pt x="10" y="985"/>
                      </a:lnTo>
                      <a:lnTo>
                        <a:pt x="1" y="1001"/>
                      </a:lnTo>
                      <a:lnTo>
                        <a:pt x="0" y="1012"/>
                      </a:lnTo>
                      <a:lnTo>
                        <a:pt x="0" y="1023"/>
                      </a:lnTo>
                      <a:lnTo>
                        <a:pt x="6" y="1040"/>
                      </a:lnTo>
                      <a:lnTo>
                        <a:pt x="12" y="1048"/>
                      </a:lnTo>
                      <a:lnTo>
                        <a:pt x="108" y="1164"/>
                      </a:lnTo>
                      <a:lnTo>
                        <a:pt x="122" y="1177"/>
                      </a:lnTo>
                      <a:lnTo>
                        <a:pt x="141" y="1181"/>
                      </a:lnTo>
                      <a:lnTo>
                        <a:pt x="160" y="1181"/>
                      </a:lnTo>
                      <a:lnTo>
                        <a:pt x="179" y="1171"/>
                      </a:lnTo>
                      <a:lnTo>
                        <a:pt x="1262" y="268"/>
                      </a:lnTo>
                      <a:lnTo>
                        <a:pt x="2344" y="1171"/>
                      </a:lnTo>
                      <a:lnTo>
                        <a:pt x="2358" y="1180"/>
                      </a:lnTo>
                      <a:lnTo>
                        <a:pt x="2377" y="1181"/>
                      </a:lnTo>
                      <a:lnTo>
                        <a:pt x="2383" y="1181"/>
                      </a:lnTo>
                      <a:lnTo>
                        <a:pt x="2401" y="1177"/>
                      </a:lnTo>
                      <a:lnTo>
                        <a:pt x="2414" y="1164"/>
                      </a:lnTo>
                      <a:lnTo>
                        <a:pt x="2512" y="1048"/>
                      </a:lnTo>
                      <a:lnTo>
                        <a:pt x="2518" y="1040"/>
                      </a:lnTo>
                      <a:lnTo>
                        <a:pt x="2522" y="1023"/>
                      </a:lnTo>
                      <a:lnTo>
                        <a:pt x="2522" y="1012"/>
                      </a:lnTo>
                      <a:lnTo>
                        <a:pt x="2521" y="1001"/>
                      </a:lnTo>
                      <a:lnTo>
                        <a:pt x="2512" y="985"/>
                      </a:lnTo>
                      <a:lnTo>
                        <a:pt x="2505" y="9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2" name="그룹 41">
              <a:extLst>
                <a:ext uri="{FF2B5EF4-FFF2-40B4-BE49-F238E27FC236}">
                  <a16:creationId xmlns:a16="http://schemas.microsoft.com/office/drawing/2014/main" id="{8DC0334A-B626-F3E4-8F77-20B3AB5D243D}"/>
                </a:ext>
              </a:extLst>
            </p:cNvPr>
            <p:cNvGrpSpPr/>
            <p:nvPr/>
          </p:nvGrpSpPr>
          <p:grpSpPr>
            <a:xfrm>
              <a:off x="505785" y="1242964"/>
              <a:ext cx="132536" cy="3119122"/>
              <a:chOff x="505785" y="1242964"/>
              <a:chExt cx="132536" cy="3119122"/>
            </a:xfrm>
          </p:grpSpPr>
          <p:sp>
            <p:nvSpPr>
              <p:cNvPr id="23" name="Freeform 9">
                <a:extLst>
                  <a:ext uri="{FF2B5EF4-FFF2-40B4-BE49-F238E27FC236}">
                    <a16:creationId xmlns:a16="http://schemas.microsoft.com/office/drawing/2014/main" id="{E7670092-27F7-B3E1-626D-C260E7BE1A63}"/>
                  </a:ext>
                </a:extLst>
              </p:cNvPr>
              <p:cNvSpPr>
                <a:spLocks/>
              </p:cNvSpPr>
              <p:nvPr/>
            </p:nvSpPr>
            <p:spPr bwMode="auto">
              <a:xfrm flipH="1">
                <a:off x="519902" y="1242964"/>
                <a:ext cx="104301" cy="137645"/>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4" name="Freeform 36">
                <a:extLst>
                  <a:ext uri="{FF2B5EF4-FFF2-40B4-BE49-F238E27FC236}">
                    <a16:creationId xmlns:a16="http://schemas.microsoft.com/office/drawing/2014/main" id="{33C6C160-1C32-1D3E-F944-52FE25DFF784}"/>
                  </a:ext>
                </a:extLst>
              </p:cNvPr>
              <p:cNvSpPr>
                <a:spLocks noEditPoints="1"/>
              </p:cNvSpPr>
              <p:nvPr/>
            </p:nvSpPr>
            <p:spPr bwMode="auto">
              <a:xfrm flipH="1">
                <a:off x="530309" y="2252318"/>
                <a:ext cx="83488" cy="140419"/>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5" name="자유형 21">
                <a:extLst>
                  <a:ext uri="{FF2B5EF4-FFF2-40B4-BE49-F238E27FC236}">
                    <a16:creationId xmlns:a16="http://schemas.microsoft.com/office/drawing/2014/main" id="{34A9A2BC-D33E-7E7B-A3C6-E8C4FCE12983}"/>
                  </a:ext>
                </a:extLst>
              </p:cNvPr>
              <p:cNvSpPr>
                <a:spLocks/>
              </p:cNvSpPr>
              <p:nvPr/>
            </p:nvSpPr>
            <p:spPr bwMode="auto">
              <a:xfrm flipH="1">
                <a:off x="509214" y="2754610"/>
                <a:ext cx="125679" cy="109995"/>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6" name="Freeform 6">
                <a:extLst>
                  <a:ext uri="{FF2B5EF4-FFF2-40B4-BE49-F238E27FC236}">
                    <a16:creationId xmlns:a16="http://schemas.microsoft.com/office/drawing/2014/main" id="{72D6E6A9-D769-DCCD-B74D-4E2045C67E34}"/>
                  </a:ext>
                </a:extLst>
              </p:cNvPr>
              <p:cNvSpPr>
                <a:spLocks/>
              </p:cNvSpPr>
              <p:nvPr/>
            </p:nvSpPr>
            <p:spPr bwMode="auto">
              <a:xfrm rot="10800000" flipV="1">
                <a:off x="508555" y="3226478"/>
                <a:ext cx="126993" cy="112592"/>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nvGrpSpPr>
              <p:cNvPr id="27" name="Group 20">
                <a:extLst>
                  <a:ext uri="{FF2B5EF4-FFF2-40B4-BE49-F238E27FC236}">
                    <a16:creationId xmlns:a16="http://schemas.microsoft.com/office/drawing/2014/main" id="{3F666BC9-4004-86BB-0AAF-471B412915FD}"/>
                  </a:ext>
                </a:extLst>
              </p:cNvPr>
              <p:cNvGrpSpPr>
                <a:grpSpLocks noChangeAspect="1"/>
              </p:cNvGrpSpPr>
              <p:nvPr/>
            </p:nvGrpSpPr>
            <p:grpSpPr bwMode="auto">
              <a:xfrm flipH="1">
                <a:off x="521309" y="3700943"/>
                <a:ext cx="101486" cy="138432"/>
                <a:chOff x="2597" y="4163"/>
                <a:chExt cx="217" cy="296"/>
              </a:xfrm>
              <a:solidFill>
                <a:schemeClr val="bg1">
                  <a:lumMod val="85000"/>
                </a:schemeClr>
              </a:solidFill>
            </p:grpSpPr>
            <p:sp>
              <p:nvSpPr>
                <p:cNvPr id="36" name="Freeform 22">
                  <a:extLst>
                    <a:ext uri="{FF2B5EF4-FFF2-40B4-BE49-F238E27FC236}">
                      <a16:creationId xmlns:a16="http://schemas.microsoft.com/office/drawing/2014/main" id="{CDF9A4E8-12C3-90FE-EE67-801E259CCCCF}"/>
                    </a:ext>
                  </a:extLst>
                </p:cNvPr>
                <p:cNvSpPr>
                  <a:spLocks noEditPoints="1"/>
                </p:cNvSpPr>
                <p:nvPr/>
              </p:nvSpPr>
              <p:spPr bwMode="auto">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23">
                  <a:extLst>
                    <a:ext uri="{FF2B5EF4-FFF2-40B4-BE49-F238E27FC236}">
                      <a16:creationId xmlns:a16="http://schemas.microsoft.com/office/drawing/2014/main" id="{26B2EF8D-8FDC-A461-03B3-B773E0A6A149}"/>
                    </a:ext>
                  </a:extLst>
                </p:cNvPr>
                <p:cNvSpPr>
                  <a:spLocks noEditPoints="1"/>
                </p:cNvSpPr>
                <p:nvPr/>
              </p:nvSpPr>
              <p:spPr bwMode="auto">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24">
                  <a:extLst>
                    <a:ext uri="{FF2B5EF4-FFF2-40B4-BE49-F238E27FC236}">
                      <a16:creationId xmlns:a16="http://schemas.microsoft.com/office/drawing/2014/main" id="{301818CF-31C3-45F7-0061-C3E845E7586D}"/>
                    </a:ext>
                  </a:extLst>
                </p:cNvPr>
                <p:cNvSpPr>
                  <a:spLocks noEditPoints="1"/>
                </p:cNvSpPr>
                <p:nvPr/>
              </p:nvSpPr>
              <p:spPr bwMode="auto">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25">
                  <a:extLst>
                    <a:ext uri="{FF2B5EF4-FFF2-40B4-BE49-F238E27FC236}">
                      <a16:creationId xmlns:a16="http://schemas.microsoft.com/office/drawing/2014/main" id="{3CFC7B25-F961-09F7-4F70-E3A2D1703CE6}"/>
                    </a:ext>
                  </a:extLst>
                </p:cNvPr>
                <p:cNvSpPr>
                  <a:spLocks/>
                </p:cNvSpPr>
                <p:nvPr/>
              </p:nvSpPr>
              <p:spPr bwMode="auto">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8" name="Group 16">
                <a:extLst>
                  <a:ext uri="{FF2B5EF4-FFF2-40B4-BE49-F238E27FC236}">
                    <a16:creationId xmlns:a16="http://schemas.microsoft.com/office/drawing/2014/main" id="{5F9352F6-BD2F-A630-89ED-665FDBA73241}"/>
                  </a:ext>
                </a:extLst>
              </p:cNvPr>
              <p:cNvGrpSpPr>
                <a:grpSpLocks noChangeAspect="1"/>
              </p:cNvGrpSpPr>
              <p:nvPr/>
            </p:nvGrpSpPr>
            <p:grpSpPr bwMode="auto">
              <a:xfrm flipH="1">
                <a:off x="507687" y="1742482"/>
                <a:ext cx="128731" cy="147963"/>
                <a:chOff x="1039" y="1681"/>
                <a:chExt cx="1071" cy="1231"/>
              </a:xfrm>
              <a:solidFill>
                <a:schemeClr val="bg1">
                  <a:lumMod val="85000"/>
                </a:schemeClr>
              </a:solidFill>
            </p:grpSpPr>
            <p:sp>
              <p:nvSpPr>
                <p:cNvPr id="32" name="Freeform 17">
                  <a:extLst>
                    <a:ext uri="{FF2B5EF4-FFF2-40B4-BE49-F238E27FC236}">
                      <a16:creationId xmlns:a16="http://schemas.microsoft.com/office/drawing/2014/main" id="{647C0998-13B0-EDD8-D06B-17ED81C5759C}"/>
                    </a:ext>
                  </a:extLst>
                </p:cNvPr>
                <p:cNvSpPr>
                  <a:spLocks noEditPoints="1"/>
                </p:cNvSpPr>
                <p:nvPr/>
              </p:nvSpPr>
              <p:spPr bwMode="auto">
                <a:xfrm>
                  <a:off x="1039" y="1681"/>
                  <a:ext cx="1071" cy="1099"/>
                </a:xfrm>
                <a:custGeom>
                  <a:avLst/>
                  <a:gdLst>
                    <a:gd name="T0" fmla="*/ 3169 w 3212"/>
                    <a:gd name="T1" fmla="*/ 566 h 3298"/>
                    <a:gd name="T2" fmla="*/ 3035 w 3212"/>
                    <a:gd name="T3" fmla="*/ 475 h 3298"/>
                    <a:gd name="T4" fmla="*/ 2711 w 3212"/>
                    <a:gd name="T5" fmla="*/ 199 h 3298"/>
                    <a:gd name="T6" fmla="*/ 2384 w 3212"/>
                    <a:gd name="T7" fmla="*/ 19 h 3298"/>
                    <a:gd name="T8" fmla="*/ 2347 w 3212"/>
                    <a:gd name="T9" fmla="*/ 4 h 3298"/>
                    <a:gd name="T10" fmla="*/ 2278 w 3212"/>
                    <a:gd name="T11" fmla="*/ 47 h 3298"/>
                    <a:gd name="T12" fmla="*/ 2171 w 3212"/>
                    <a:gd name="T13" fmla="*/ 190 h 3298"/>
                    <a:gd name="T14" fmla="*/ 1698 w 3212"/>
                    <a:gd name="T15" fmla="*/ 610 h 3298"/>
                    <a:gd name="T16" fmla="*/ 716 w 3212"/>
                    <a:gd name="T17" fmla="*/ 1337 h 3298"/>
                    <a:gd name="T18" fmla="*/ 296 w 3212"/>
                    <a:gd name="T19" fmla="*/ 1713 h 3298"/>
                    <a:gd name="T20" fmla="*/ 59 w 3212"/>
                    <a:gd name="T21" fmla="*/ 2061 h 3298"/>
                    <a:gd name="T22" fmla="*/ 0 w 3212"/>
                    <a:gd name="T23" fmla="*/ 2479 h 3298"/>
                    <a:gd name="T24" fmla="*/ 29 w 3212"/>
                    <a:gd name="T25" fmla="*/ 2758 h 3298"/>
                    <a:gd name="T26" fmla="*/ 183 w 3212"/>
                    <a:gd name="T27" fmla="*/ 2915 h 3298"/>
                    <a:gd name="T28" fmla="*/ 615 w 3212"/>
                    <a:gd name="T29" fmla="*/ 3255 h 3298"/>
                    <a:gd name="T30" fmla="*/ 886 w 3212"/>
                    <a:gd name="T31" fmla="*/ 3291 h 3298"/>
                    <a:gd name="T32" fmla="*/ 1138 w 3212"/>
                    <a:gd name="T33" fmla="*/ 3171 h 3298"/>
                    <a:gd name="T34" fmla="*/ 1808 w 3212"/>
                    <a:gd name="T35" fmla="*/ 2600 h 3298"/>
                    <a:gd name="T36" fmla="*/ 2812 w 3212"/>
                    <a:gd name="T37" fmla="*/ 1724 h 3298"/>
                    <a:gd name="T38" fmla="*/ 3103 w 3212"/>
                    <a:gd name="T39" fmla="*/ 1438 h 3298"/>
                    <a:gd name="T40" fmla="*/ 3146 w 3212"/>
                    <a:gd name="T41" fmla="*/ 1401 h 3298"/>
                    <a:gd name="T42" fmla="*/ 3193 w 3212"/>
                    <a:gd name="T43" fmla="*/ 1183 h 3298"/>
                    <a:gd name="T44" fmla="*/ 3208 w 3212"/>
                    <a:gd name="T45" fmla="*/ 620 h 3298"/>
                    <a:gd name="T46" fmla="*/ 1001 w 3212"/>
                    <a:gd name="T47" fmla="*/ 3114 h 3298"/>
                    <a:gd name="T48" fmla="*/ 881 w 3212"/>
                    <a:gd name="T49" fmla="*/ 3066 h 3298"/>
                    <a:gd name="T50" fmla="*/ 844 w 3212"/>
                    <a:gd name="T51" fmla="*/ 2610 h 3298"/>
                    <a:gd name="T52" fmla="*/ 840 w 3212"/>
                    <a:gd name="T53" fmla="*/ 2398 h 3298"/>
                    <a:gd name="T54" fmla="*/ 401 w 3212"/>
                    <a:gd name="T55" fmla="*/ 2082 h 3298"/>
                    <a:gd name="T56" fmla="*/ 241 w 3212"/>
                    <a:gd name="T57" fmla="*/ 1969 h 3298"/>
                    <a:gd name="T58" fmla="*/ 752 w 3212"/>
                    <a:gd name="T59" fmla="*/ 2141 h 3298"/>
                    <a:gd name="T60" fmla="*/ 1034 w 3212"/>
                    <a:gd name="T61" fmla="*/ 2354 h 3298"/>
                    <a:gd name="T62" fmla="*/ 1418 w 3212"/>
                    <a:gd name="T63" fmla="*/ 2074 h 3298"/>
                    <a:gd name="T64" fmla="*/ 1624 w 3212"/>
                    <a:gd name="T65" fmla="*/ 1847 h 3298"/>
                    <a:gd name="T66" fmla="*/ 1420 w 3212"/>
                    <a:gd name="T67" fmla="*/ 1596 h 3298"/>
                    <a:gd name="T68" fmla="*/ 1082 w 3212"/>
                    <a:gd name="T69" fmla="*/ 1248 h 3298"/>
                    <a:gd name="T70" fmla="*/ 1614 w 3212"/>
                    <a:gd name="T71" fmla="*/ 825 h 3298"/>
                    <a:gd name="T72" fmla="*/ 2194 w 3212"/>
                    <a:gd name="T73" fmla="*/ 338 h 3298"/>
                    <a:gd name="T74" fmla="*/ 2374 w 3212"/>
                    <a:gd name="T75" fmla="*/ 118 h 3298"/>
                    <a:gd name="T76" fmla="*/ 2661 w 3212"/>
                    <a:gd name="T77" fmla="*/ 304 h 3298"/>
                    <a:gd name="T78" fmla="*/ 2993 w 3212"/>
                    <a:gd name="T79" fmla="*/ 603 h 3298"/>
                    <a:gd name="T80" fmla="*/ 2474 w 3212"/>
                    <a:gd name="T81" fmla="*/ 1257 h 3298"/>
                    <a:gd name="T82" fmla="*/ 1732 w 3212"/>
                    <a:gd name="T83" fmla="*/ 1951 h 3298"/>
                    <a:gd name="T84" fmla="*/ 1047 w 3212"/>
                    <a:gd name="T85" fmla="*/ 2462 h 3298"/>
                    <a:gd name="T86" fmla="*/ 1012 w 3212"/>
                    <a:gd name="T87" fmla="*/ 2472 h 3298"/>
                    <a:gd name="T88" fmla="*/ 3078 w 3212"/>
                    <a:gd name="T89" fmla="*/ 1147 h 3298"/>
                    <a:gd name="T90" fmla="*/ 3067 w 3212"/>
                    <a:gd name="T91" fmla="*/ 1301 h 3298"/>
                    <a:gd name="T92" fmla="*/ 3051 w 3212"/>
                    <a:gd name="T93" fmla="*/ 1343 h 3298"/>
                    <a:gd name="T94" fmla="*/ 3018 w 3212"/>
                    <a:gd name="T95" fmla="*/ 1366 h 3298"/>
                    <a:gd name="T96" fmla="*/ 2890 w 3212"/>
                    <a:gd name="T97" fmla="*/ 1493 h 3298"/>
                    <a:gd name="T98" fmla="*/ 1823 w 3212"/>
                    <a:gd name="T99" fmla="*/ 2434 h 3298"/>
                    <a:gd name="T100" fmla="*/ 1765 w 3212"/>
                    <a:gd name="T101" fmla="*/ 2231 h 3298"/>
                    <a:gd name="T102" fmla="*/ 1749 w 3212"/>
                    <a:gd name="T103" fmla="*/ 2105 h 3298"/>
                    <a:gd name="T104" fmla="*/ 2236 w 3212"/>
                    <a:gd name="T105" fmla="*/ 1651 h 3298"/>
                    <a:gd name="T106" fmla="*/ 3095 w 3212"/>
                    <a:gd name="T107" fmla="*/ 770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3298">
                      <a:moveTo>
                        <a:pt x="3208" y="620"/>
                      </a:moveTo>
                      <a:lnTo>
                        <a:pt x="3206" y="606"/>
                      </a:lnTo>
                      <a:lnTo>
                        <a:pt x="3192" y="581"/>
                      </a:lnTo>
                      <a:lnTo>
                        <a:pt x="3169" y="566"/>
                      </a:lnTo>
                      <a:lnTo>
                        <a:pt x="3143" y="561"/>
                      </a:lnTo>
                      <a:lnTo>
                        <a:pt x="3130" y="564"/>
                      </a:lnTo>
                      <a:lnTo>
                        <a:pt x="3101" y="533"/>
                      </a:lnTo>
                      <a:lnTo>
                        <a:pt x="3035" y="475"/>
                      </a:lnTo>
                      <a:lnTo>
                        <a:pt x="3003" y="448"/>
                      </a:lnTo>
                      <a:lnTo>
                        <a:pt x="2931" y="383"/>
                      </a:lnTo>
                      <a:lnTo>
                        <a:pt x="2786" y="258"/>
                      </a:lnTo>
                      <a:lnTo>
                        <a:pt x="2711" y="199"/>
                      </a:lnTo>
                      <a:lnTo>
                        <a:pt x="2651" y="148"/>
                      </a:lnTo>
                      <a:lnTo>
                        <a:pt x="2507" y="53"/>
                      </a:lnTo>
                      <a:lnTo>
                        <a:pt x="2432" y="24"/>
                      </a:lnTo>
                      <a:lnTo>
                        <a:pt x="2384" y="19"/>
                      </a:lnTo>
                      <a:lnTo>
                        <a:pt x="2363" y="20"/>
                      </a:lnTo>
                      <a:lnTo>
                        <a:pt x="2361" y="17"/>
                      </a:lnTo>
                      <a:lnTo>
                        <a:pt x="2358" y="14"/>
                      </a:lnTo>
                      <a:lnTo>
                        <a:pt x="2347" y="4"/>
                      </a:lnTo>
                      <a:lnTo>
                        <a:pt x="2320" y="0"/>
                      </a:lnTo>
                      <a:lnTo>
                        <a:pt x="2294" y="10"/>
                      </a:lnTo>
                      <a:lnTo>
                        <a:pt x="2278" y="32"/>
                      </a:lnTo>
                      <a:lnTo>
                        <a:pt x="2278" y="47"/>
                      </a:lnTo>
                      <a:lnTo>
                        <a:pt x="2276" y="62"/>
                      </a:lnTo>
                      <a:lnTo>
                        <a:pt x="2253" y="102"/>
                      </a:lnTo>
                      <a:lnTo>
                        <a:pt x="2199" y="163"/>
                      </a:lnTo>
                      <a:lnTo>
                        <a:pt x="2171" y="190"/>
                      </a:lnTo>
                      <a:lnTo>
                        <a:pt x="2102" y="260"/>
                      </a:lnTo>
                      <a:lnTo>
                        <a:pt x="1952" y="394"/>
                      </a:lnTo>
                      <a:lnTo>
                        <a:pt x="1878" y="459"/>
                      </a:lnTo>
                      <a:lnTo>
                        <a:pt x="1698" y="610"/>
                      </a:lnTo>
                      <a:lnTo>
                        <a:pt x="1326" y="897"/>
                      </a:lnTo>
                      <a:lnTo>
                        <a:pt x="1138" y="1036"/>
                      </a:lnTo>
                      <a:lnTo>
                        <a:pt x="969" y="1157"/>
                      </a:lnTo>
                      <a:lnTo>
                        <a:pt x="716" y="1337"/>
                      </a:lnTo>
                      <a:lnTo>
                        <a:pt x="553" y="1467"/>
                      </a:lnTo>
                      <a:lnTo>
                        <a:pt x="475" y="1536"/>
                      </a:lnTo>
                      <a:lnTo>
                        <a:pt x="415" y="1592"/>
                      </a:lnTo>
                      <a:lnTo>
                        <a:pt x="296" y="1713"/>
                      </a:lnTo>
                      <a:lnTo>
                        <a:pt x="186" y="1845"/>
                      </a:lnTo>
                      <a:lnTo>
                        <a:pt x="117" y="1951"/>
                      </a:lnTo>
                      <a:lnTo>
                        <a:pt x="77" y="2024"/>
                      </a:lnTo>
                      <a:lnTo>
                        <a:pt x="59" y="2061"/>
                      </a:lnTo>
                      <a:lnTo>
                        <a:pt x="44" y="2100"/>
                      </a:lnTo>
                      <a:lnTo>
                        <a:pt x="21" y="2181"/>
                      </a:lnTo>
                      <a:lnTo>
                        <a:pt x="2" y="2306"/>
                      </a:lnTo>
                      <a:lnTo>
                        <a:pt x="0" y="2479"/>
                      </a:lnTo>
                      <a:lnTo>
                        <a:pt x="12" y="2650"/>
                      </a:lnTo>
                      <a:lnTo>
                        <a:pt x="18" y="2732"/>
                      </a:lnTo>
                      <a:lnTo>
                        <a:pt x="19" y="2742"/>
                      </a:lnTo>
                      <a:lnTo>
                        <a:pt x="29" y="2758"/>
                      </a:lnTo>
                      <a:lnTo>
                        <a:pt x="49" y="2771"/>
                      </a:lnTo>
                      <a:lnTo>
                        <a:pt x="67" y="2770"/>
                      </a:lnTo>
                      <a:lnTo>
                        <a:pt x="101" y="2817"/>
                      </a:lnTo>
                      <a:lnTo>
                        <a:pt x="183" y="2915"/>
                      </a:lnTo>
                      <a:lnTo>
                        <a:pt x="278" y="3016"/>
                      </a:lnTo>
                      <a:lnTo>
                        <a:pt x="383" y="3109"/>
                      </a:lnTo>
                      <a:lnTo>
                        <a:pt x="497" y="3193"/>
                      </a:lnTo>
                      <a:lnTo>
                        <a:pt x="615" y="3255"/>
                      </a:lnTo>
                      <a:lnTo>
                        <a:pt x="704" y="3285"/>
                      </a:lnTo>
                      <a:lnTo>
                        <a:pt x="765" y="3297"/>
                      </a:lnTo>
                      <a:lnTo>
                        <a:pt x="825" y="3298"/>
                      </a:lnTo>
                      <a:lnTo>
                        <a:pt x="886" y="3291"/>
                      </a:lnTo>
                      <a:lnTo>
                        <a:pt x="916" y="3282"/>
                      </a:lnTo>
                      <a:lnTo>
                        <a:pt x="955" y="3271"/>
                      </a:lnTo>
                      <a:lnTo>
                        <a:pt x="1030" y="3236"/>
                      </a:lnTo>
                      <a:lnTo>
                        <a:pt x="1138" y="3171"/>
                      </a:lnTo>
                      <a:lnTo>
                        <a:pt x="1342" y="3009"/>
                      </a:lnTo>
                      <a:lnTo>
                        <a:pt x="1463" y="2899"/>
                      </a:lnTo>
                      <a:lnTo>
                        <a:pt x="1634" y="2748"/>
                      </a:lnTo>
                      <a:lnTo>
                        <a:pt x="1808" y="2600"/>
                      </a:lnTo>
                      <a:lnTo>
                        <a:pt x="2017" y="2424"/>
                      </a:lnTo>
                      <a:lnTo>
                        <a:pt x="2429" y="2066"/>
                      </a:lnTo>
                      <a:lnTo>
                        <a:pt x="2633" y="1884"/>
                      </a:lnTo>
                      <a:lnTo>
                        <a:pt x="2812" y="1724"/>
                      </a:lnTo>
                      <a:lnTo>
                        <a:pt x="2987" y="1560"/>
                      </a:lnTo>
                      <a:lnTo>
                        <a:pt x="3021" y="1530"/>
                      </a:lnTo>
                      <a:lnTo>
                        <a:pt x="3075" y="1478"/>
                      </a:lnTo>
                      <a:lnTo>
                        <a:pt x="3103" y="1438"/>
                      </a:lnTo>
                      <a:lnTo>
                        <a:pt x="3111" y="1416"/>
                      </a:lnTo>
                      <a:lnTo>
                        <a:pt x="3124" y="1415"/>
                      </a:lnTo>
                      <a:lnTo>
                        <a:pt x="3134" y="1409"/>
                      </a:lnTo>
                      <a:lnTo>
                        <a:pt x="3146" y="1401"/>
                      </a:lnTo>
                      <a:lnTo>
                        <a:pt x="3163" y="1378"/>
                      </a:lnTo>
                      <a:lnTo>
                        <a:pt x="3180" y="1337"/>
                      </a:lnTo>
                      <a:lnTo>
                        <a:pt x="3192" y="1241"/>
                      </a:lnTo>
                      <a:lnTo>
                        <a:pt x="3193" y="1183"/>
                      </a:lnTo>
                      <a:lnTo>
                        <a:pt x="3202" y="1042"/>
                      </a:lnTo>
                      <a:lnTo>
                        <a:pt x="3212" y="832"/>
                      </a:lnTo>
                      <a:lnTo>
                        <a:pt x="3212" y="691"/>
                      </a:lnTo>
                      <a:lnTo>
                        <a:pt x="3208" y="620"/>
                      </a:lnTo>
                      <a:close/>
                      <a:moveTo>
                        <a:pt x="1004" y="2495"/>
                      </a:moveTo>
                      <a:lnTo>
                        <a:pt x="998" y="2649"/>
                      </a:lnTo>
                      <a:lnTo>
                        <a:pt x="999" y="2958"/>
                      </a:lnTo>
                      <a:lnTo>
                        <a:pt x="1001" y="3114"/>
                      </a:lnTo>
                      <a:lnTo>
                        <a:pt x="942" y="3145"/>
                      </a:lnTo>
                      <a:lnTo>
                        <a:pt x="880" y="3170"/>
                      </a:lnTo>
                      <a:lnTo>
                        <a:pt x="884" y="3137"/>
                      </a:lnTo>
                      <a:lnTo>
                        <a:pt x="881" y="3066"/>
                      </a:lnTo>
                      <a:lnTo>
                        <a:pt x="868" y="2961"/>
                      </a:lnTo>
                      <a:lnTo>
                        <a:pt x="860" y="2895"/>
                      </a:lnTo>
                      <a:lnTo>
                        <a:pt x="850" y="2780"/>
                      </a:lnTo>
                      <a:lnTo>
                        <a:pt x="844" y="2610"/>
                      </a:lnTo>
                      <a:lnTo>
                        <a:pt x="850" y="2495"/>
                      </a:lnTo>
                      <a:lnTo>
                        <a:pt x="857" y="2439"/>
                      </a:lnTo>
                      <a:lnTo>
                        <a:pt x="856" y="2424"/>
                      </a:lnTo>
                      <a:lnTo>
                        <a:pt x="840" y="2398"/>
                      </a:lnTo>
                      <a:lnTo>
                        <a:pt x="828" y="2390"/>
                      </a:lnTo>
                      <a:lnTo>
                        <a:pt x="717" y="2318"/>
                      </a:lnTo>
                      <a:lnTo>
                        <a:pt x="506" y="2162"/>
                      </a:lnTo>
                      <a:lnTo>
                        <a:pt x="401" y="2082"/>
                      </a:lnTo>
                      <a:lnTo>
                        <a:pt x="382" y="2064"/>
                      </a:lnTo>
                      <a:lnTo>
                        <a:pt x="314" y="2010"/>
                      </a:lnTo>
                      <a:lnTo>
                        <a:pt x="264" y="1978"/>
                      </a:lnTo>
                      <a:lnTo>
                        <a:pt x="241" y="1969"/>
                      </a:lnTo>
                      <a:lnTo>
                        <a:pt x="294" y="1899"/>
                      </a:lnTo>
                      <a:lnTo>
                        <a:pt x="350" y="1830"/>
                      </a:lnTo>
                      <a:lnTo>
                        <a:pt x="510" y="1955"/>
                      </a:lnTo>
                      <a:lnTo>
                        <a:pt x="752" y="2141"/>
                      </a:lnTo>
                      <a:lnTo>
                        <a:pt x="909" y="2270"/>
                      </a:lnTo>
                      <a:lnTo>
                        <a:pt x="985" y="2338"/>
                      </a:lnTo>
                      <a:lnTo>
                        <a:pt x="999" y="2349"/>
                      </a:lnTo>
                      <a:lnTo>
                        <a:pt x="1034" y="2354"/>
                      </a:lnTo>
                      <a:lnTo>
                        <a:pt x="1053" y="2346"/>
                      </a:lnTo>
                      <a:lnTo>
                        <a:pt x="1132" y="2302"/>
                      </a:lnTo>
                      <a:lnTo>
                        <a:pt x="1280" y="2195"/>
                      </a:lnTo>
                      <a:lnTo>
                        <a:pt x="1418" y="2074"/>
                      </a:lnTo>
                      <a:lnTo>
                        <a:pt x="1548" y="1943"/>
                      </a:lnTo>
                      <a:lnTo>
                        <a:pt x="1610" y="1877"/>
                      </a:lnTo>
                      <a:lnTo>
                        <a:pt x="1617" y="1868"/>
                      </a:lnTo>
                      <a:lnTo>
                        <a:pt x="1624" y="1847"/>
                      </a:lnTo>
                      <a:lnTo>
                        <a:pt x="1626" y="1827"/>
                      </a:lnTo>
                      <a:lnTo>
                        <a:pt x="1617" y="1807"/>
                      </a:lnTo>
                      <a:lnTo>
                        <a:pt x="1610" y="1796"/>
                      </a:lnTo>
                      <a:lnTo>
                        <a:pt x="1420" y="1596"/>
                      </a:lnTo>
                      <a:lnTo>
                        <a:pt x="1231" y="1395"/>
                      </a:lnTo>
                      <a:lnTo>
                        <a:pt x="1201" y="1360"/>
                      </a:lnTo>
                      <a:lnTo>
                        <a:pt x="1132" y="1288"/>
                      </a:lnTo>
                      <a:lnTo>
                        <a:pt x="1082" y="1248"/>
                      </a:lnTo>
                      <a:lnTo>
                        <a:pt x="1056" y="1235"/>
                      </a:lnTo>
                      <a:lnTo>
                        <a:pt x="1244" y="1103"/>
                      </a:lnTo>
                      <a:lnTo>
                        <a:pt x="1430" y="964"/>
                      </a:lnTo>
                      <a:lnTo>
                        <a:pt x="1614" y="825"/>
                      </a:lnTo>
                      <a:lnTo>
                        <a:pt x="1885" y="607"/>
                      </a:lnTo>
                      <a:lnTo>
                        <a:pt x="2060" y="458"/>
                      </a:lnTo>
                      <a:lnTo>
                        <a:pt x="2145" y="380"/>
                      </a:lnTo>
                      <a:lnTo>
                        <a:pt x="2194" y="338"/>
                      </a:lnTo>
                      <a:lnTo>
                        <a:pt x="2299" y="235"/>
                      </a:lnTo>
                      <a:lnTo>
                        <a:pt x="2344" y="177"/>
                      </a:lnTo>
                      <a:lnTo>
                        <a:pt x="2367" y="138"/>
                      </a:lnTo>
                      <a:lnTo>
                        <a:pt x="2374" y="118"/>
                      </a:lnTo>
                      <a:lnTo>
                        <a:pt x="2422" y="140"/>
                      </a:lnTo>
                      <a:lnTo>
                        <a:pt x="2466" y="163"/>
                      </a:lnTo>
                      <a:lnTo>
                        <a:pt x="2534" y="206"/>
                      </a:lnTo>
                      <a:lnTo>
                        <a:pt x="2661" y="304"/>
                      </a:lnTo>
                      <a:lnTo>
                        <a:pt x="2721" y="354"/>
                      </a:lnTo>
                      <a:lnTo>
                        <a:pt x="2833" y="453"/>
                      </a:lnTo>
                      <a:lnTo>
                        <a:pt x="2944" y="554"/>
                      </a:lnTo>
                      <a:lnTo>
                        <a:pt x="2993" y="603"/>
                      </a:lnTo>
                      <a:lnTo>
                        <a:pt x="3048" y="646"/>
                      </a:lnTo>
                      <a:lnTo>
                        <a:pt x="2937" y="771"/>
                      </a:lnTo>
                      <a:lnTo>
                        <a:pt x="2708" y="1016"/>
                      </a:lnTo>
                      <a:lnTo>
                        <a:pt x="2474" y="1257"/>
                      </a:lnTo>
                      <a:lnTo>
                        <a:pt x="2233" y="1490"/>
                      </a:lnTo>
                      <a:lnTo>
                        <a:pt x="2112" y="1605"/>
                      </a:lnTo>
                      <a:lnTo>
                        <a:pt x="1987" y="1720"/>
                      </a:lnTo>
                      <a:lnTo>
                        <a:pt x="1732" y="1951"/>
                      </a:lnTo>
                      <a:lnTo>
                        <a:pt x="1467" y="2169"/>
                      </a:lnTo>
                      <a:lnTo>
                        <a:pt x="1261" y="2322"/>
                      </a:lnTo>
                      <a:lnTo>
                        <a:pt x="1120" y="2417"/>
                      </a:lnTo>
                      <a:lnTo>
                        <a:pt x="1047" y="2462"/>
                      </a:lnTo>
                      <a:lnTo>
                        <a:pt x="1047" y="2462"/>
                      </a:lnTo>
                      <a:lnTo>
                        <a:pt x="1047" y="2463"/>
                      </a:lnTo>
                      <a:lnTo>
                        <a:pt x="1033" y="2460"/>
                      </a:lnTo>
                      <a:lnTo>
                        <a:pt x="1012" y="2472"/>
                      </a:lnTo>
                      <a:lnTo>
                        <a:pt x="1005" y="2485"/>
                      </a:lnTo>
                      <a:lnTo>
                        <a:pt x="1004" y="2495"/>
                      </a:lnTo>
                      <a:close/>
                      <a:moveTo>
                        <a:pt x="3082" y="1081"/>
                      </a:moveTo>
                      <a:lnTo>
                        <a:pt x="3078" y="1147"/>
                      </a:lnTo>
                      <a:lnTo>
                        <a:pt x="3074" y="1213"/>
                      </a:lnTo>
                      <a:lnTo>
                        <a:pt x="3072" y="1247"/>
                      </a:lnTo>
                      <a:lnTo>
                        <a:pt x="3069" y="1280"/>
                      </a:lnTo>
                      <a:lnTo>
                        <a:pt x="3067" y="1301"/>
                      </a:lnTo>
                      <a:lnTo>
                        <a:pt x="3065" y="1316"/>
                      </a:lnTo>
                      <a:lnTo>
                        <a:pt x="3059" y="1320"/>
                      </a:lnTo>
                      <a:lnTo>
                        <a:pt x="3052" y="1334"/>
                      </a:lnTo>
                      <a:lnTo>
                        <a:pt x="3051" y="1343"/>
                      </a:lnTo>
                      <a:lnTo>
                        <a:pt x="3038" y="1349"/>
                      </a:lnTo>
                      <a:lnTo>
                        <a:pt x="3018" y="1372"/>
                      </a:lnTo>
                      <a:lnTo>
                        <a:pt x="3016" y="1389"/>
                      </a:lnTo>
                      <a:lnTo>
                        <a:pt x="3018" y="1366"/>
                      </a:lnTo>
                      <a:lnTo>
                        <a:pt x="3010" y="1369"/>
                      </a:lnTo>
                      <a:lnTo>
                        <a:pt x="2990" y="1393"/>
                      </a:lnTo>
                      <a:lnTo>
                        <a:pt x="2941" y="1444"/>
                      </a:lnTo>
                      <a:lnTo>
                        <a:pt x="2890" y="1493"/>
                      </a:lnTo>
                      <a:lnTo>
                        <a:pt x="2734" y="1637"/>
                      </a:lnTo>
                      <a:lnTo>
                        <a:pt x="2574" y="1779"/>
                      </a:lnTo>
                      <a:lnTo>
                        <a:pt x="2201" y="2110"/>
                      </a:lnTo>
                      <a:lnTo>
                        <a:pt x="1823" y="2434"/>
                      </a:lnTo>
                      <a:lnTo>
                        <a:pt x="1804" y="2451"/>
                      </a:lnTo>
                      <a:lnTo>
                        <a:pt x="1785" y="2467"/>
                      </a:lnTo>
                      <a:lnTo>
                        <a:pt x="1778" y="2349"/>
                      </a:lnTo>
                      <a:lnTo>
                        <a:pt x="1765" y="2231"/>
                      </a:lnTo>
                      <a:lnTo>
                        <a:pt x="1764" y="2181"/>
                      </a:lnTo>
                      <a:lnTo>
                        <a:pt x="1765" y="2130"/>
                      </a:lnTo>
                      <a:lnTo>
                        <a:pt x="1764" y="2118"/>
                      </a:lnTo>
                      <a:lnTo>
                        <a:pt x="1749" y="2105"/>
                      </a:lnTo>
                      <a:lnTo>
                        <a:pt x="1739" y="2103"/>
                      </a:lnTo>
                      <a:lnTo>
                        <a:pt x="1927" y="1936"/>
                      </a:lnTo>
                      <a:lnTo>
                        <a:pt x="2106" y="1769"/>
                      </a:lnTo>
                      <a:lnTo>
                        <a:pt x="2236" y="1651"/>
                      </a:lnTo>
                      <a:lnTo>
                        <a:pt x="2489" y="1406"/>
                      </a:lnTo>
                      <a:lnTo>
                        <a:pt x="2737" y="1157"/>
                      </a:lnTo>
                      <a:lnTo>
                        <a:pt x="2977" y="901"/>
                      </a:lnTo>
                      <a:lnTo>
                        <a:pt x="3095" y="770"/>
                      </a:lnTo>
                      <a:lnTo>
                        <a:pt x="3093" y="926"/>
                      </a:lnTo>
                      <a:lnTo>
                        <a:pt x="3082" y="10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18">
                  <a:extLst>
                    <a:ext uri="{FF2B5EF4-FFF2-40B4-BE49-F238E27FC236}">
                      <a16:creationId xmlns:a16="http://schemas.microsoft.com/office/drawing/2014/main" id="{5DF87935-7461-2C07-8057-568CF006AB05}"/>
                    </a:ext>
                  </a:extLst>
                </p:cNvPr>
                <p:cNvSpPr>
                  <a:spLocks/>
                </p:cNvSpPr>
                <p:nvPr/>
              </p:nvSpPr>
              <p:spPr bwMode="auto">
                <a:xfrm>
                  <a:off x="1398" y="2746"/>
                  <a:ext cx="212" cy="132"/>
                </a:xfrm>
                <a:custGeom>
                  <a:avLst/>
                  <a:gdLst>
                    <a:gd name="T0" fmla="*/ 544 w 635"/>
                    <a:gd name="T1" fmla="*/ 0 h 398"/>
                    <a:gd name="T2" fmla="*/ 504 w 635"/>
                    <a:gd name="T3" fmla="*/ 18 h 398"/>
                    <a:gd name="T4" fmla="*/ 496 w 635"/>
                    <a:gd name="T5" fmla="*/ 52 h 398"/>
                    <a:gd name="T6" fmla="*/ 530 w 635"/>
                    <a:gd name="T7" fmla="*/ 177 h 398"/>
                    <a:gd name="T8" fmla="*/ 515 w 635"/>
                    <a:gd name="T9" fmla="*/ 226 h 398"/>
                    <a:gd name="T10" fmla="*/ 478 w 635"/>
                    <a:gd name="T11" fmla="*/ 262 h 398"/>
                    <a:gd name="T12" fmla="*/ 403 w 635"/>
                    <a:gd name="T13" fmla="*/ 291 h 398"/>
                    <a:gd name="T14" fmla="*/ 352 w 635"/>
                    <a:gd name="T15" fmla="*/ 272 h 398"/>
                    <a:gd name="T16" fmla="*/ 332 w 635"/>
                    <a:gd name="T17" fmla="*/ 226 h 398"/>
                    <a:gd name="T18" fmla="*/ 331 w 635"/>
                    <a:gd name="T19" fmla="*/ 198 h 398"/>
                    <a:gd name="T20" fmla="*/ 303 w 635"/>
                    <a:gd name="T21" fmla="*/ 164 h 398"/>
                    <a:gd name="T22" fmla="*/ 246 w 635"/>
                    <a:gd name="T23" fmla="*/ 180 h 398"/>
                    <a:gd name="T24" fmla="*/ 236 w 635"/>
                    <a:gd name="T25" fmla="*/ 209 h 398"/>
                    <a:gd name="T26" fmla="*/ 220 w 635"/>
                    <a:gd name="T27" fmla="*/ 268 h 398"/>
                    <a:gd name="T28" fmla="*/ 160 w 635"/>
                    <a:gd name="T29" fmla="*/ 310 h 398"/>
                    <a:gd name="T30" fmla="*/ 122 w 635"/>
                    <a:gd name="T31" fmla="*/ 304 h 398"/>
                    <a:gd name="T32" fmla="*/ 83 w 635"/>
                    <a:gd name="T33" fmla="*/ 270 h 398"/>
                    <a:gd name="T34" fmla="*/ 83 w 635"/>
                    <a:gd name="T35" fmla="*/ 182 h 398"/>
                    <a:gd name="T36" fmla="*/ 90 w 635"/>
                    <a:gd name="T37" fmla="*/ 149 h 398"/>
                    <a:gd name="T38" fmla="*/ 62 w 635"/>
                    <a:gd name="T39" fmla="*/ 126 h 398"/>
                    <a:gd name="T40" fmla="*/ 34 w 635"/>
                    <a:gd name="T41" fmla="*/ 139 h 398"/>
                    <a:gd name="T42" fmla="*/ 7 w 635"/>
                    <a:gd name="T43" fmla="*/ 193 h 398"/>
                    <a:gd name="T44" fmla="*/ 3 w 635"/>
                    <a:gd name="T45" fmla="*/ 268 h 398"/>
                    <a:gd name="T46" fmla="*/ 31 w 635"/>
                    <a:gd name="T47" fmla="*/ 336 h 398"/>
                    <a:gd name="T48" fmla="*/ 93 w 635"/>
                    <a:gd name="T49" fmla="*/ 383 h 398"/>
                    <a:gd name="T50" fmla="*/ 139 w 635"/>
                    <a:gd name="T51" fmla="*/ 398 h 398"/>
                    <a:gd name="T52" fmla="*/ 229 w 635"/>
                    <a:gd name="T53" fmla="*/ 383 h 398"/>
                    <a:gd name="T54" fmla="*/ 279 w 635"/>
                    <a:gd name="T55" fmla="*/ 339 h 398"/>
                    <a:gd name="T56" fmla="*/ 350 w 635"/>
                    <a:gd name="T57" fmla="*/ 379 h 398"/>
                    <a:gd name="T58" fmla="*/ 470 w 635"/>
                    <a:gd name="T59" fmla="*/ 375 h 398"/>
                    <a:gd name="T60" fmla="*/ 527 w 635"/>
                    <a:gd name="T61" fmla="*/ 350 h 398"/>
                    <a:gd name="T62" fmla="*/ 600 w 635"/>
                    <a:gd name="T63" fmla="*/ 271 h 398"/>
                    <a:gd name="T64" fmla="*/ 635 w 635"/>
                    <a:gd name="T65" fmla="*/ 166 h 398"/>
                    <a:gd name="T66" fmla="*/ 614 w 635"/>
                    <a:gd name="T67" fmla="*/ 64 h 398"/>
                    <a:gd name="T68" fmla="*/ 555 w 635"/>
                    <a:gd name="T69" fmla="*/ 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398">
                      <a:moveTo>
                        <a:pt x="555" y="6"/>
                      </a:moveTo>
                      <a:lnTo>
                        <a:pt x="544" y="0"/>
                      </a:lnTo>
                      <a:lnTo>
                        <a:pt x="521" y="3"/>
                      </a:lnTo>
                      <a:lnTo>
                        <a:pt x="504" y="18"/>
                      </a:lnTo>
                      <a:lnTo>
                        <a:pt x="495" y="39"/>
                      </a:lnTo>
                      <a:lnTo>
                        <a:pt x="496" y="52"/>
                      </a:lnTo>
                      <a:lnTo>
                        <a:pt x="514" y="113"/>
                      </a:lnTo>
                      <a:lnTo>
                        <a:pt x="530" y="177"/>
                      </a:lnTo>
                      <a:lnTo>
                        <a:pt x="527" y="202"/>
                      </a:lnTo>
                      <a:lnTo>
                        <a:pt x="515" y="226"/>
                      </a:lnTo>
                      <a:lnTo>
                        <a:pt x="494" y="251"/>
                      </a:lnTo>
                      <a:lnTo>
                        <a:pt x="478" y="262"/>
                      </a:lnTo>
                      <a:lnTo>
                        <a:pt x="453" y="278"/>
                      </a:lnTo>
                      <a:lnTo>
                        <a:pt x="403" y="291"/>
                      </a:lnTo>
                      <a:lnTo>
                        <a:pt x="370" y="284"/>
                      </a:lnTo>
                      <a:lnTo>
                        <a:pt x="352" y="272"/>
                      </a:lnTo>
                      <a:lnTo>
                        <a:pt x="339" y="252"/>
                      </a:lnTo>
                      <a:lnTo>
                        <a:pt x="332" y="226"/>
                      </a:lnTo>
                      <a:lnTo>
                        <a:pt x="332" y="209"/>
                      </a:lnTo>
                      <a:lnTo>
                        <a:pt x="331" y="198"/>
                      </a:lnTo>
                      <a:lnTo>
                        <a:pt x="324" y="180"/>
                      </a:lnTo>
                      <a:lnTo>
                        <a:pt x="303" y="164"/>
                      </a:lnTo>
                      <a:lnTo>
                        <a:pt x="268" y="164"/>
                      </a:lnTo>
                      <a:lnTo>
                        <a:pt x="246" y="180"/>
                      </a:lnTo>
                      <a:lnTo>
                        <a:pt x="237" y="198"/>
                      </a:lnTo>
                      <a:lnTo>
                        <a:pt x="236" y="209"/>
                      </a:lnTo>
                      <a:lnTo>
                        <a:pt x="233" y="231"/>
                      </a:lnTo>
                      <a:lnTo>
                        <a:pt x="220" y="268"/>
                      </a:lnTo>
                      <a:lnTo>
                        <a:pt x="196" y="297"/>
                      </a:lnTo>
                      <a:lnTo>
                        <a:pt x="160" y="310"/>
                      </a:lnTo>
                      <a:lnTo>
                        <a:pt x="137" y="307"/>
                      </a:lnTo>
                      <a:lnTo>
                        <a:pt x="122" y="304"/>
                      </a:lnTo>
                      <a:lnTo>
                        <a:pt x="102" y="294"/>
                      </a:lnTo>
                      <a:lnTo>
                        <a:pt x="83" y="270"/>
                      </a:lnTo>
                      <a:lnTo>
                        <a:pt x="76" y="228"/>
                      </a:lnTo>
                      <a:lnTo>
                        <a:pt x="83" y="182"/>
                      </a:lnTo>
                      <a:lnTo>
                        <a:pt x="88" y="162"/>
                      </a:lnTo>
                      <a:lnTo>
                        <a:pt x="90" y="149"/>
                      </a:lnTo>
                      <a:lnTo>
                        <a:pt x="80" y="131"/>
                      </a:lnTo>
                      <a:lnTo>
                        <a:pt x="62" y="126"/>
                      </a:lnTo>
                      <a:lnTo>
                        <a:pt x="43" y="130"/>
                      </a:lnTo>
                      <a:lnTo>
                        <a:pt x="34" y="139"/>
                      </a:lnTo>
                      <a:lnTo>
                        <a:pt x="23" y="157"/>
                      </a:lnTo>
                      <a:lnTo>
                        <a:pt x="7" y="193"/>
                      </a:lnTo>
                      <a:lnTo>
                        <a:pt x="0" y="232"/>
                      </a:lnTo>
                      <a:lnTo>
                        <a:pt x="3" y="268"/>
                      </a:lnTo>
                      <a:lnTo>
                        <a:pt x="13" y="304"/>
                      </a:lnTo>
                      <a:lnTo>
                        <a:pt x="31" y="336"/>
                      </a:lnTo>
                      <a:lnTo>
                        <a:pt x="59" y="362"/>
                      </a:lnTo>
                      <a:lnTo>
                        <a:pt x="93" y="383"/>
                      </a:lnTo>
                      <a:lnTo>
                        <a:pt x="113" y="390"/>
                      </a:lnTo>
                      <a:lnTo>
                        <a:pt x="139" y="398"/>
                      </a:lnTo>
                      <a:lnTo>
                        <a:pt x="187" y="398"/>
                      </a:lnTo>
                      <a:lnTo>
                        <a:pt x="229" y="383"/>
                      </a:lnTo>
                      <a:lnTo>
                        <a:pt x="265" y="356"/>
                      </a:lnTo>
                      <a:lnTo>
                        <a:pt x="279" y="339"/>
                      </a:lnTo>
                      <a:lnTo>
                        <a:pt x="299" y="356"/>
                      </a:lnTo>
                      <a:lnTo>
                        <a:pt x="350" y="379"/>
                      </a:lnTo>
                      <a:lnTo>
                        <a:pt x="409" y="386"/>
                      </a:lnTo>
                      <a:lnTo>
                        <a:pt x="470" y="375"/>
                      </a:lnTo>
                      <a:lnTo>
                        <a:pt x="502" y="362"/>
                      </a:lnTo>
                      <a:lnTo>
                        <a:pt x="527" y="350"/>
                      </a:lnTo>
                      <a:lnTo>
                        <a:pt x="567" y="316"/>
                      </a:lnTo>
                      <a:lnTo>
                        <a:pt x="600" y="271"/>
                      </a:lnTo>
                      <a:lnTo>
                        <a:pt x="623" y="221"/>
                      </a:lnTo>
                      <a:lnTo>
                        <a:pt x="635" y="166"/>
                      </a:lnTo>
                      <a:lnTo>
                        <a:pt x="632" y="113"/>
                      </a:lnTo>
                      <a:lnTo>
                        <a:pt x="614" y="64"/>
                      </a:lnTo>
                      <a:lnTo>
                        <a:pt x="581" y="23"/>
                      </a:lnTo>
                      <a:lnTo>
                        <a:pt x="55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19">
                  <a:extLst>
                    <a:ext uri="{FF2B5EF4-FFF2-40B4-BE49-F238E27FC236}">
                      <a16:creationId xmlns:a16="http://schemas.microsoft.com/office/drawing/2014/main" id="{20E1D9C4-ED29-0C26-BC54-432B695E6DB0}"/>
                    </a:ext>
                  </a:extLst>
                </p:cNvPr>
                <p:cNvSpPr>
                  <a:spLocks/>
                </p:cNvSpPr>
                <p:nvPr/>
              </p:nvSpPr>
              <p:spPr bwMode="auto">
                <a:xfrm>
                  <a:off x="1655" y="2515"/>
                  <a:ext cx="176" cy="179"/>
                </a:xfrm>
                <a:custGeom>
                  <a:avLst/>
                  <a:gdLst>
                    <a:gd name="T0" fmla="*/ 301 w 528"/>
                    <a:gd name="T1" fmla="*/ 1 h 538"/>
                    <a:gd name="T2" fmla="*/ 268 w 528"/>
                    <a:gd name="T3" fmla="*/ 27 h 538"/>
                    <a:gd name="T4" fmla="*/ 273 w 528"/>
                    <a:gd name="T5" fmla="*/ 82 h 538"/>
                    <a:gd name="T6" fmla="*/ 298 w 528"/>
                    <a:gd name="T7" fmla="*/ 95 h 538"/>
                    <a:gd name="T8" fmla="*/ 373 w 528"/>
                    <a:gd name="T9" fmla="*/ 112 h 538"/>
                    <a:gd name="T10" fmla="*/ 419 w 528"/>
                    <a:gd name="T11" fmla="*/ 145 h 538"/>
                    <a:gd name="T12" fmla="*/ 423 w 528"/>
                    <a:gd name="T13" fmla="*/ 191 h 538"/>
                    <a:gd name="T14" fmla="*/ 409 w 528"/>
                    <a:gd name="T15" fmla="*/ 220 h 538"/>
                    <a:gd name="T16" fmla="*/ 357 w 528"/>
                    <a:gd name="T17" fmla="*/ 265 h 538"/>
                    <a:gd name="T18" fmla="*/ 245 w 528"/>
                    <a:gd name="T19" fmla="*/ 269 h 538"/>
                    <a:gd name="T20" fmla="*/ 207 w 528"/>
                    <a:gd name="T21" fmla="*/ 256 h 538"/>
                    <a:gd name="T22" fmla="*/ 188 w 528"/>
                    <a:gd name="T23" fmla="*/ 250 h 538"/>
                    <a:gd name="T24" fmla="*/ 150 w 528"/>
                    <a:gd name="T25" fmla="*/ 268 h 538"/>
                    <a:gd name="T26" fmla="*/ 141 w 528"/>
                    <a:gd name="T27" fmla="*/ 324 h 538"/>
                    <a:gd name="T28" fmla="*/ 161 w 528"/>
                    <a:gd name="T29" fmla="*/ 341 h 538"/>
                    <a:gd name="T30" fmla="*/ 173 w 528"/>
                    <a:gd name="T31" fmla="*/ 347 h 538"/>
                    <a:gd name="T32" fmla="*/ 178 w 528"/>
                    <a:gd name="T33" fmla="*/ 348 h 538"/>
                    <a:gd name="T34" fmla="*/ 184 w 528"/>
                    <a:gd name="T35" fmla="*/ 351 h 538"/>
                    <a:gd name="T36" fmla="*/ 220 w 528"/>
                    <a:gd name="T37" fmla="*/ 367 h 538"/>
                    <a:gd name="T38" fmla="*/ 243 w 528"/>
                    <a:gd name="T39" fmla="*/ 399 h 538"/>
                    <a:gd name="T40" fmla="*/ 180 w 528"/>
                    <a:gd name="T41" fmla="*/ 443 h 538"/>
                    <a:gd name="T42" fmla="*/ 131 w 528"/>
                    <a:gd name="T43" fmla="*/ 456 h 538"/>
                    <a:gd name="T44" fmla="*/ 62 w 528"/>
                    <a:gd name="T45" fmla="*/ 456 h 538"/>
                    <a:gd name="T46" fmla="*/ 50 w 528"/>
                    <a:gd name="T47" fmla="*/ 443 h 538"/>
                    <a:gd name="T48" fmla="*/ 10 w 528"/>
                    <a:gd name="T49" fmla="*/ 446 h 538"/>
                    <a:gd name="T50" fmla="*/ 3 w 528"/>
                    <a:gd name="T51" fmla="*/ 475 h 538"/>
                    <a:gd name="T52" fmla="*/ 45 w 528"/>
                    <a:gd name="T53" fmla="*/ 525 h 538"/>
                    <a:gd name="T54" fmla="*/ 134 w 528"/>
                    <a:gd name="T55" fmla="*/ 538 h 538"/>
                    <a:gd name="T56" fmla="*/ 190 w 528"/>
                    <a:gd name="T57" fmla="*/ 528 h 538"/>
                    <a:gd name="T58" fmla="*/ 302 w 528"/>
                    <a:gd name="T59" fmla="*/ 465 h 538"/>
                    <a:gd name="T60" fmla="*/ 355 w 528"/>
                    <a:gd name="T61" fmla="*/ 383 h 538"/>
                    <a:gd name="T62" fmla="*/ 357 w 528"/>
                    <a:gd name="T63" fmla="*/ 366 h 538"/>
                    <a:gd name="T64" fmla="*/ 425 w 528"/>
                    <a:gd name="T65" fmla="*/ 341 h 538"/>
                    <a:gd name="T66" fmla="*/ 497 w 528"/>
                    <a:gd name="T67" fmla="*/ 271 h 538"/>
                    <a:gd name="T68" fmla="*/ 520 w 528"/>
                    <a:gd name="T69" fmla="*/ 220 h 538"/>
                    <a:gd name="T70" fmla="*/ 520 w 528"/>
                    <a:gd name="T71" fmla="*/ 127 h 538"/>
                    <a:gd name="T72" fmla="*/ 469 w 528"/>
                    <a:gd name="T73" fmla="*/ 53 h 538"/>
                    <a:gd name="T74" fmla="*/ 384 w 528"/>
                    <a:gd name="T75" fmla="*/ 9 h 538"/>
                    <a:gd name="T76" fmla="*/ 311 w 528"/>
                    <a:gd name="T7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8" h="538">
                      <a:moveTo>
                        <a:pt x="311" y="0"/>
                      </a:moveTo>
                      <a:lnTo>
                        <a:pt x="301" y="1"/>
                      </a:lnTo>
                      <a:lnTo>
                        <a:pt x="285" y="9"/>
                      </a:lnTo>
                      <a:lnTo>
                        <a:pt x="268" y="27"/>
                      </a:lnTo>
                      <a:lnTo>
                        <a:pt x="263" y="60"/>
                      </a:lnTo>
                      <a:lnTo>
                        <a:pt x="273" y="82"/>
                      </a:lnTo>
                      <a:lnTo>
                        <a:pt x="288" y="92"/>
                      </a:lnTo>
                      <a:lnTo>
                        <a:pt x="298" y="95"/>
                      </a:lnTo>
                      <a:lnTo>
                        <a:pt x="321" y="99"/>
                      </a:lnTo>
                      <a:lnTo>
                        <a:pt x="373" y="112"/>
                      </a:lnTo>
                      <a:lnTo>
                        <a:pt x="404" y="129"/>
                      </a:lnTo>
                      <a:lnTo>
                        <a:pt x="419" y="145"/>
                      </a:lnTo>
                      <a:lnTo>
                        <a:pt x="426" y="165"/>
                      </a:lnTo>
                      <a:lnTo>
                        <a:pt x="423" y="191"/>
                      </a:lnTo>
                      <a:lnTo>
                        <a:pt x="416" y="206"/>
                      </a:lnTo>
                      <a:lnTo>
                        <a:pt x="409" y="220"/>
                      </a:lnTo>
                      <a:lnTo>
                        <a:pt x="391" y="242"/>
                      </a:lnTo>
                      <a:lnTo>
                        <a:pt x="357" y="265"/>
                      </a:lnTo>
                      <a:lnTo>
                        <a:pt x="302" y="276"/>
                      </a:lnTo>
                      <a:lnTo>
                        <a:pt x="245" y="269"/>
                      </a:lnTo>
                      <a:lnTo>
                        <a:pt x="217" y="260"/>
                      </a:lnTo>
                      <a:lnTo>
                        <a:pt x="207" y="256"/>
                      </a:lnTo>
                      <a:lnTo>
                        <a:pt x="199" y="253"/>
                      </a:lnTo>
                      <a:lnTo>
                        <a:pt x="188" y="250"/>
                      </a:lnTo>
                      <a:lnTo>
                        <a:pt x="171" y="253"/>
                      </a:lnTo>
                      <a:lnTo>
                        <a:pt x="150" y="268"/>
                      </a:lnTo>
                      <a:lnTo>
                        <a:pt x="135" y="299"/>
                      </a:lnTo>
                      <a:lnTo>
                        <a:pt x="141" y="324"/>
                      </a:lnTo>
                      <a:lnTo>
                        <a:pt x="151" y="337"/>
                      </a:lnTo>
                      <a:lnTo>
                        <a:pt x="161" y="341"/>
                      </a:lnTo>
                      <a:lnTo>
                        <a:pt x="167" y="344"/>
                      </a:lnTo>
                      <a:lnTo>
                        <a:pt x="173" y="347"/>
                      </a:lnTo>
                      <a:lnTo>
                        <a:pt x="173" y="347"/>
                      </a:lnTo>
                      <a:lnTo>
                        <a:pt x="178" y="348"/>
                      </a:lnTo>
                      <a:lnTo>
                        <a:pt x="184" y="351"/>
                      </a:lnTo>
                      <a:lnTo>
                        <a:pt x="184" y="351"/>
                      </a:lnTo>
                      <a:lnTo>
                        <a:pt x="184" y="351"/>
                      </a:lnTo>
                      <a:lnTo>
                        <a:pt x="220" y="367"/>
                      </a:lnTo>
                      <a:lnTo>
                        <a:pt x="252" y="386"/>
                      </a:lnTo>
                      <a:lnTo>
                        <a:pt x="243" y="399"/>
                      </a:lnTo>
                      <a:lnTo>
                        <a:pt x="220" y="420"/>
                      </a:lnTo>
                      <a:lnTo>
                        <a:pt x="180" y="443"/>
                      </a:lnTo>
                      <a:lnTo>
                        <a:pt x="150" y="452"/>
                      </a:lnTo>
                      <a:lnTo>
                        <a:pt x="131" y="456"/>
                      </a:lnTo>
                      <a:lnTo>
                        <a:pt x="85" y="459"/>
                      </a:lnTo>
                      <a:lnTo>
                        <a:pt x="62" y="456"/>
                      </a:lnTo>
                      <a:lnTo>
                        <a:pt x="57" y="453"/>
                      </a:lnTo>
                      <a:lnTo>
                        <a:pt x="50" y="443"/>
                      </a:lnTo>
                      <a:lnTo>
                        <a:pt x="30" y="438"/>
                      </a:lnTo>
                      <a:lnTo>
                        <a:pt x="10" y="446"/>
                      </a:lnTo>
                      <a:lnTo>
                        <a:pt x="0" y="463"/>
                      </a:lnTo>
                      <a:lnTo>
                        <a:pt x="3" y="475"/>
                      </a:lnTo>
                      <a:lnTo>
                        <a:pt x="13" y="498"/>
                      </a:lnTo>
                      <a:lnTo>
                        <a:pt x="45" y="525"/>
                      </a:lnTo>
                      <a:lnTo>
                        <a:pt x="88" y="537"/>
                      </a:lnTo>
                      <a:lnTo>
                        <a:pt x="134" y="538"/>
                      </a:lnTo>
                      <a:lnTo>
                        <a:pt x="155" y="534"/>
                      </a:lnTo>
                      <a:lnTo>
                        <a:pt x="190" y="528"/>
                      </a:lnTo>
                      <a:lnTo>
                        <a:pt x="250" y="504"/>
                      </a:lnTo>
                      <a:lnTo>
                        <a:pt x="302" y="465"/>
                      </a:lnTo>
                      <a:lnTo>
                        <a:pt x="341" y="414"/>
                      </a:lnTo>
                      <a:lnTo>
                        <a:pt x="355" y="383"/>
                      </a:lnTo>
                      <a:lnTo>
                        <a:pt x="358" y="374"/>
                      </a:lnTo>
                      <a:lnTo>
                        <a:pt x="357" y="366"/>
                      </a:lnTo>
                      <a:lnTo>
                        <a:pt x="381" y="360"/>
                      </a:lnTo>
                      <a:lnTo>
                        <a:pt x="425" y="341"/>
                      </a:lnTo>
                      <a:lnTo>
                        <a:pt x="463" y="311"/>
                      </a:lnTo>
                      <a:lnTo>
                        <a:pt x="497" y="271"/>
                      </a:lnTo>
                      <a:lnTo>
                        <a:pt x="509" y="246"/>
                      </a:lnTo>
                      <a:lnTo>
                        <a:pt x="520" y="220"/>
                      </a:lnTo>
                      <a:lnTo>
                        <a:pt x="528" y="171"/>
                      </a:lnTo>
                      <a:lnTo>
                        <a:pt x="520" y="127"/>
                      </a:lnTo>
                      <a:lnTo>
                        <a:pt x="499" y="86"/>
                      </a:lnTo>
                      <a:lnTo>
                        <a:pt x="469" y="53"/>
                      </a:lnTo>
                      <a:lnTo>
                        <a:pt x="430" y="26"/>
                      </a:lnTo>
                      <a:lnTo>
                        <a:pt x="384" y="9"/>
                      </a:lnTo>
                      <a:lnTo>
                        <a:pt x="337" y="0"/>
                      </a:lnTo>
                      <a:lnTo>
                        <a:pt x="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20">
                  <a:extLst>
                    <a:ext uri="{FF2B5EF4-FFF2-40B4-BE49-F238E27FC236}">
                      <a16:creationId xmlns:a16="http://schemas.microsoft.com/office/drawing/2014/main" id="{A40B457B-164A-C117-A3EC-E008884401E3}"/>
                    </a:ext>
                  </a:extLst>
                </p:cNvPr>
                <p:cNvSpPr>
                  <a:spLocks/>
                </p:cNvSpPr>
                <p:nvPr/>
              </p:nvSpPr>
              <p:spPr bwMode="auto">
                <a:xfrm>
                  <a:off x="1665" y="2702"/>
                  <a:ext cx="205" cy="210"/>
                </a:xfrm>
                <a:custGeom>
                  <a:avLst/>
                  <a:gdLst>
                    <a:gd name="T0" fmla="*/ 388 w 613"/>
                    <a:gd name="T1" fmla="*/ 3 h 630"/>
                    <a:gd name="T2" fmla="*/ 357 w 613"/>
                    <a:gd name="T3" fmla="*/ 52 h 630"/>
                    <a:gd name="T4" fmla="*/ 381 w 613"/>
                    <a:gd name="T5" fmla="*/ 89 h 630"/>
                    <a:gd name="T6" fmla="*/ 466 w 613"/>
                    <a:gd name="T7" fmla="*/ 128 h 630"/>
                    <a:gd name="T8" fmla="*/ 511 w 613"/>
                    <a:gd name="T9" fmla="*/ 174 h 630"/>
                    <a:gd name="T10" fmla="*/ 506 w 613"/>
                    <a:gd name="T11" fmla="*/ 230 h 630"/>
                    <a:gd name="T12" fmla="*/ 486 w 613"/>
                    <a:gd name="T13" fmla="*/ 265 h 630"/>
                    <a:gd name="T14" fmla="*/ 431 w 613"/>
                    <a:gd name="T15" fmla="*/ 307 h 630"/>
                    <a:gd name="T16" fmla="*/ 349 w 613"/>
                    <a:gd name="T17" fmla="*/ 312 h 630"/>
                    <a:gd name="T18" fmla="*/ 257 w 613"/>
                    <a:gd name="T19" fmla="*/ 265 h 630"/>
                    <a:gd name="T20" fmla="*/ 253 w 613"/>
                    <a:gd name="T21" fmla="*/ 260 h 630"/>
                    <a:gd name="T22" fmla="*/ 239 w 613"/>
                    <a:gd name="T23" fmla="*/ 252 h 630"/>
                    <a:gd name="T24" fmla="*/ 198 w 613"/>
                    <a:gd name="T25" fmla="*/ 256 h 630"/>
                    <a:gd name="T26" fmla="*/ 175 w 613"/>
                    <a:gd name="T27" fmla="*/ 311 h 630"/>
                    <a:gd name="T28" fmla="*/ 188 w 613"/>
                    <a:gd name="T29" fmla="*/ 334 h 630"/>
                    <a:gd name="T30" fmla="*/ 214 w 613"/>
                    <a:gd name="T31" fmla="*/ 354 h 630"/>
                    <a:gd name="T32" fmla="*/ 256 w 613"/>
                    <a:gd name="T33" fmla="*/ 422 h 630"/>
                    <a:gd name="T34" fmla="*/ 224 w 613"/>
                    <a:gd name="T35" fmla="*/ 512 h 630"/>
                    <a:gd name="T36" fmla="*/ 180 w 613"/>
                    <a:gd name="T37" fmla="*/ 543 h 630"/>
                    <a:gd name="T38" fmla="*/ 119 w 613"/>
                    <a:gd name="T39" fmla="*/ 547 h 630"/>
                    <a:gd name="T40" fmla="*/ 72 w 613"/>
                    <a:gd name="T41" fmla="*/ 495 h 630"/>
                    <a:gd name="T42" fmla="*/ 51 w 613"/>
                    <a:gd name="T43" fmla="*/ 397 h 630"/>
                    <a:gd name="T44" fmla="*/ 37 w 613"/>
                    <a:gd name="T45" fmla="*/ 374 h 630"/>
                    <a:gd name="T46" fmla="*/ 5 w 613"/>
                    <a:gd name="T47" fmla="*/ 387 h 630"/>
                    <a:gd name="T48" fmla="*/ 0 w 613"/>
                    <a:gd name="T49" fmla="*/ 425 h 630"/>
                    <a:gd name="T50" fmla="*/ 13 w 613"/>
                    <a:gd name="T51" fmla="*/ 540 h 630"/>
                    <a:gd name="T52" fmla="*/ 66 w 613"/>
                    <a:gd name="T53" fmla="*/ 607 h 630"/>
                    <a:gd name="T54" fmla="*/ 131 w 613"/>
                    <a:gd name="T55" fmla="*/ 630 h 630"/>
                    <a:gd name="T56" fmla="*/ 220 w 613"/>
                    <a:gd name="T57" fmla="*/ 615 h 630"/>
                    <a:gd name="T58" fmla="*/ 263 w 613"/>
                    <a:gd name="T59" fmla="*/ 594 h 630"/>
                    <a:gd name="T60" fmla="*/ 329 w 613"/>
                    <a:gd name="T61" fmla="*/ 522 h 630"/>
                    <a:gd name="T62" fmla="*/ 352 w 613"/>
                    <a:gd name="T63" fmla="*/ 452 h 630"/>
                    <a:gd name="T64" fmla="*/ 352 w 613"/>
                    <a:gd name="T65" fmla="*/ 410 h 630"/>
                    <a:gd name="T66" fmla="*/ 446 w 613"/>
                    <a:gd name="T67" fmla="*/ 404 h 630"/>
                    <a:gd name="T68" fmla="*/ 555 w 613"/>
                    <a:gd name="T69" fmla="*/ 338 h 630"/>
                    <a:gd name="T70" fmla="*/ 594 w 613"/>
                    <a:gd name="T71" fmla="*/ 283 h 630"/>
                    <a:gd name="T72" fmla="*/ 613 w 613"/>
                    <a:gd name="T73" fmla="*/ 177 h 630"/>
                    <a:gd name="T74" fmla="*/ 574 w 613"/>
                    <a:gd name="T75" fmla="*/ 82 h 630"/>
                    <a:gd name="T76" fmla="*/ 489 w 613"/>
                    <a:gd name="T77" fmla="*/ 17 h 630"/>
                    <a:gd name="T78" fmla="*/ 404 w 613"/>
                    <a:gd name="T79"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30">
                      <a:moveTo>
                        <a:pt x="404" y="0"/>
                      </a:moveTo>
                      <a:lnTo>
                        <a:pt x="388" y="3"/>
                      </a:lnTo>
                      <a:lnTo>
                        <a:pt x="365" y="21"/>
                      </a:lnTo>
                      <a:lnTo>
                        <a:pt x="357" y="52"/>
                      </a:lnTo>
                      <a:lnTo>
                        <a:pt x="367" y="79"/>
                      </a:lnTo>
                      <a:lnTo>
                        <a:pt x="381" y="89"/>
                      </a:lnTo>
                      <a:lnTo>
                        <a:pt x="410" y="101"/>
                      </a:lnTo>
                      <a:lnTo>
                        <a:pt x="466" y="128"/>
                      </a:lnTo>
                      <a:lnTo>
                        <a:pt x="498" y="152"/>
                      </a:lnTo>
                      <a:lnTo>
                        <a:pt x="511" y="174"/>
                      </a:lnTo>
                      <a:lnTo>
                        <a:pt x="515" y="200"/>
                      </a:lnTo>
                      <a:lnTo>
                        <a:pt x="506" y="230"/>
                      </a:lnTo>
                      <a:lnTo>
                        <a:pt x="498" y="249"/>
                      </a:lnTo>
                      <a:lnTo>
                        <a:pt x="486" y="265"/>
                      </a:lnTo>
                      <a:lnTo>
                        <a:pt x="462" y="291"/>
                      </a:lnTo>
                      <a:lnTo>
                        <a:pt x="431" y="307"/>
                      </a:lnTo>
                      <a:lnTo>
                        <a:pt x="400" y="314"/>
                      </a:lnTo>
                      <a:lnTo>
                        <a:pt x="349" y="312"/>
                      </a:lnTo>
                      <a:lnTo>
                        <a:pt x="285" y="286"/>
                      </a:lnTo>
                      <a:lnTo>
                        <a:pt x="257" y="265"/>
                      </a:lnTo>
                      <a:lnTo>
                        <a:pt x="257" y="265"/>
                      </a:lnTo>
                      <a:lnTo>
                        <a:pt x="253" y="260"/>
                      </a:lnTo>
                      <a:lnTo>
                        <a:pt x="247" y="258"/>
                      </a:lnTo>
                      <a:lnTo>
                        <a:pt x="239" y="252"/>
                      </a:lnTo>
                      <a:lnTo>
                        <a:pt x="223" y="249"/>
                      </a:lnTo>
                      <a:lnTo>
                        <a:pt x="198" y="256"/>
                      </a:lnTo>
                      <a:lnTo>
                        <a:pt x="177" y="285"/>
                      </a:lnTo>
                      <a:lnTo>
                        <a:pt x="175" y="311"/>
                      </a:lnTo>
                      <a:lnTo>
                        <a:pt x="181" y="327"/>
                      </a:lnTo>
                      <a:lnTo>
                        <a:pt x="188" y="334"/>
                      </a:lnTo>
                      <a:lnTo>
                        <a:pt x="201" y="344"/>
                      </a:lnTo>
                      <a:lnTo>
                        <a:pt x="214" y="354"/>
                      </a:lnTo>
                      <a:lnTo>
                        <a:pt x="234" y="376"/>
                      </a:lnTo>
                      <a:lnTo>
                        <a:pt x="256" y="422"/>
                      </a:lnTo>
                      <a:lnTo>
                        <a:pt x="253" y="469"/>
                      </a:lnTo>
                      <a:lnTo>
                        <a:pt x="224" y="512"/>
                      </a:lnTo>
                      <a:lnTo>
                        <a:pt x="198" y="531"/>
                      </a:lnTo>
                      <a:lnTo>
                        <a:pt x="180" y="543"/>
                      </a:lnTo>
                      <a:lnTo>
                        <a:pt x="146" y="551"/>
                      </a:lnTo>
                      <a:lnTo>
                        <a:pt x="119" y="547"/>
                      </a:lnTo>
                      <a:lnTo>
                        <a:pt x="96" y="533"/>
                      </a:lnTo>
                      <a:lnTo>
                        <a:pt x="72" y="495"/>
                      </a:lnTo>
                      <a:lnTo>
                        <a:pt x="54" y="430"/>
                      </a:lnTo>
                      <a:lnTo>
                        <a:pt x="51" y="397"/>
                      </a:lnTo>
                      <a:lnTo>
                        <a:pt x="50" y="386"/>
                      </a:lnTo>
                      <a:lnTo>
                        <a:pt x="37" y="374"/>
                      </a:lnTo>
                      <a:lnTo>
                        <a:pt x="20" y="374"/>
                      </a:lnTo>
                      <a:lnTo>
                        <a:pt x="5" y="387"/>
                      </a:lnTo>
                      <a:lnTo>
                        <a:pt x="2" y="397"/>
                      </a:lnTo>
                      <a:lnTo>
                        <a:pt x="0" y="425"/>
                      </a:lnTo>
                      <a:lnTo>
                        <a:pt x="1" y="484"/>
                      </a:lnTo>
                      <a:lnTo>
                        <a:pt x="13" y="540"/>
                      </a:lnTo>
                      <a:lnTo>
                        <a:pt x="43" y="589"/>
                      </a:lnTo>
                      <a:lnTo>
                        <a:pt x="66" y="607"/>
                      </a:lnTo>
                      <a:lnTo>
                        <a:pt x="87" y="619"/>
                      </a:lnTo>
                      <a:lnTo>
                        <a:pt x="131" y="630"/>
                      </a:lnTo>
                      <a:lnTo>
                        <a:pt x="175" y="628"/>
                      </a:lnTo>
                      <a:lnTo>
                        <a:pt x="220" y="615"/>
                      </a:lnTo>
                      <a:lnTo>
                        <a:pt x="241" y="606"/>
                      </a:lnTo>
                      <a:lnTo>
                        <a:pt x="263" y="594"/>
                      </a:lnTo>
                      <a:lnTo>
                        <a:pt x="300" y="561"/>
                      </a:lnTo>
                      <a:lnTo>
                        <a:pt x="329" y="522"/>
                      </a:lnTo>
                      <a:lnTo>
                        <a:pt x="348" y="476"/>
                      </a:lnTo>
                      <a:lnTo>
                        <a:pt x="352" y="452"/>
                      </a:lnTo>
                      <a:lnTo>
                        <a:pt x="355" y="430"/>
                      </a:lnTo>
                      <a:lnTo>
                        <a:pt x="352" y="410"/>
                      </a:lnTo>
                      <a:lnTo>
                        <a:pt x="384" y="413"/>
                      </a:lnTo>
                      <a:lnTo>
                        <a:pt x="446" y="404"/>
                      </a:lnTo>
                      <a:lnTo>
                        <a:pt x="505" y="380"/>
                      </a:lnTo>
                      <a:lnTo>
                        <a:pt x="555" y="338"/>
                      </a:lnTo>
                      <a:lnTo>
                        <a:pt x="577" y="309"/>
                      </a:lnTo>
                      <a:lnTo>
                        <a:pt x="594" y="283"/>
                      </a:lnTo>
                      <a:lnTo>
                        <a:pt x="611" y="230"/>
                      </a:lnTo>
                      <a:lnTo>
                        <a:pt x="613" y="177"/>
                      </a:lnTo>
                      <a:lnTo>
                        <a:pt x="600" y="127"/>
                      </a:lnTo>
                      <a:lnTo>
                        <a:pt x="574" y="82"/>
                      </a:lnTo>
                      <a:lnTo>
                        <a:pt x="537" y="44"/>
                      </a:lnTo>
                      <a:lnTo>
                        <a:pt x="489" y="17"/>
                      </a:lnTo>
                      <a:lnTo>
                        <a:pt x="434" y="1"/>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9" name="Group 31">
                <a:extLst>
                  <a:ext uri="{FF2B5EF4-FFF2-40B4-BE49-F238E27FC236}">
                    <a16:creationId xmlns:a16="http://schemas.microsoft.com/office/drawing/2014/main" id="{FA354E22-9A08-2D41-E40E-701F531FA431}"/>
                  </a:ext>
                </a:extLst>
              </p:cNvPr>
              <p:cNvGrpSpPr>
                <a:grpSpLocks noChangeAspect="1"/>
              </p:cNvGrpSpPr>
              <p:nvPr/>
            </p:nvGrpSpPr>
            <p:grpSpPr bwMode="auto">
              <a:xfrm flipH="1">
                <a:off x="505785" y="4201247"/>
                <a:ext cx="132536" cy="160839"/>
                <a:chOff x="2647" y="1727"/>
                <a:chExt cx="192" cy="233"/>
              </a:xfrm>
              <a:solidFill>
                <a:schemeClr val="bg1">
                  <a:lumMod val="85000"/>
                </a:schemeClr>
              </a:solidFill>
            </p:grpSpPr>
            <p:sp>
              <p:nvSpPr>
                <p:cNvPr id="30" name="Freeform 32">
                  <a:extLst>
                    <a:ext uri="{FF2B5EF4-FFF2-40B4-BE49-F238E27FC236}">
                      <a16:creationId xmlns:a16="http://schemas.microsoft.com/office/drawing/2014/main" id="{8E8F5EB4-88D6-0C86-B62F-BB4F9E09AAF3}"/>
                    </a:ext>
                  </a:extLst>
                </p:cNvPr>
                <p:cNvSpPr>
                  <a:spLocks/>
                </p:cNvSpPr>
                <p:nvPr/>
              </p:nvSpPr>
              <p:spPr bwMode="auto">
                <a:xfrm>
                  <a:off x="2699" y="1727"/>
                  <a:ext cx="140" cy="152"/>
                </a:xfrm>
                <a:custGeom>
                  <a:avLst/>
                  <a:gdLst>
                    <a:gd name="T0" fmla="*/ 94 w 421"/>
                    <a:gd name="T1" fmla="*/ 455 h 455"/>
                    <a:gd name="T2" fmla="*/ 0 w 421"/>
                    <a:gd name="T3" fmla="*/ 362 h 455"/>
                    <a:gd name="T4" fmla="*/ 172 w 421"/>
                    <a:gd name="T5" fmla="*/ 191 h 455"/>
                    <a:gd name="T6" fmla="*/ 371 w 421"/>
                    <a:gd name="T7" fmla="*/ 1 h 455"/>
                    <a:gd name="T8" fmla="*/ 377 w 421"/>
                    <a:gd name="T9" fmla="*/ 0 h 455"/>
                    <a:gd name="T10" fmla="*/ 404 w 421"/>
                    <a:gd name="T11" fmla="*/ 4 h 455"/>
                    <a:gd name="T12" fmla="*/ 419 w 421"/>
                    <a:gd name="T13" fmla="*/ 21 h 455"/>
                    <a:gd name="T14" fmla="*/ 421 w 421"/>
                    <a:gd name="T15" fmla="*/ 37 h 455"/>
                    <a:gd name="T16" fmla="*/ 364 w 421"/>
                    <a:gd name="T17" fmla="*/ 120 h 455"/>
                    <a:gd name="T18" fmla="*/ 130 w 421"/>
                    <a:gd name="T19" fmla="*/ 410 h 455"/>
                    <a:gd name="T20" fmla="*/ 94 w 421"/>
                    <a:gd name="T21"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455">
                      <a:moveTo>
                        <a:pt x="94" y="455"/>
                      </a:moveTo>
                      <a:lnTo>
                        <a:pt x="0" y="362"/>
                      </a:lnTo>
                      <a:lnTo>
                        <a:pt x="172" y="191"/>
                      </a:lnTo>
                      <a:lnTo>
                        <a:pt x="371" y="1"/>
                      </a:lnTo>
                      <a:lnTo>
                        <a:pt x="377" y="0"/>
                      </a:lnTo>
                      <a:lnTo>
                        <a:pt x="404" y="4"/>
                      </a:lnTo>
                      <a:lnTo>
                        <a:pt x="419" y="21"/>
                      </a:lnTo>
                      <a:lnTo>
                        <a:pt x="421" y="37"/>
                      </a:lnTo>
                      <a:lnTo>
                        <a:pt x="364" y="120"/>
                      </a:lnTo>
                      <a:lnTo>
                        <a:pt x="130" y="410"/>
                      </a:lnTo>
                      <a:lnTo>
                        <a:pt x="94"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1" name="Freeform 33">
                  <a:extLst>
                    <a:ext uri="{FF2B5EF4-FFF2-40B4-BE49-F238E27FC236}">
                      <a16:creationId xmlns:a16="http://schemas.microsoft.com/office/drawing/2014/main" id="{3FCD8993-3215-315C-480B-06315CB415D7}"/>
                    </a:ext>
                  </a:extLst>
                </p:cNvPr>
                <p:cNvSpPr>
                  <a:spLocks/>
                </p:cNvSpPr>
                <p:nvPr/>
              </p:nvSpPr>
              <p:spPr bwMode="auto">
                <a:xfrm>
                  <a:off x="2647" y="1856"/>
                  <a:ext cx="76" cy="104"/>
                </a:xfrm>
                <a:custGeom>
                  <a:avLst/>
                  <a:gdLst>
                    <a:gd name="T0" fmla="*/ 22 w 226"/>
                    <a:gd name="T1" fmla="*/ 314 h 314"/>
                    <a:gd name="T2" fmla="*/ 21 w 226"/>
                    <a:gd name="T3" fmla="*/ 301 h 314"/>
                    <a:gd name="T4" fmla="*/ 37 w 226"/>
                    <a:gd name="T5" fmla="*/ 242 h 314"/>
                    <a:gd name="T6" fmla="*/ 63 w 226"/>
                    <a:gd name="T7" fmla="*/ 219 h 314"/>
                    <a:gd name="T8" fmla="*/ 90 w 226"/>
                    <a:gd name="T9" fmla="*/ 211 h 314"/>
                    <a:gd name="T10" fmla="*/ 107 w 226"/>
                    <a:gd name="T11" fmla="*/ 209 h 314"/>
                    <a:gd name="T12" fmla="*/ 125 w 226"/>
                    <a:gd name="T13" fmla="*/ 208 h 314"/>
                    <a:gd name="T14" fmla="*/ 153 w 226"/>
                    <a:gd name="T15" fmla="*/ 199 h 314"/>
                    <a:gd name="T16" fmla="*/ 188 w 226"/>
                    <a:gd name="T17" fmla="*/ 173 h 314"/>
                    <a:gd name="T18" fmla="*/ 223 w 226"/>
                    <a:gd name="T19" fmla="*/ 107 h 314"/>
                    <a:gd name="T20" fmla="*/ 226 w 226"/>
                    <a:gd name="T21" fmla="*/ 91 h 314"/>
                    <a:gd name="T22" fmla="*/ 132 w 226"/>
                    <a:gd name="T23" fmla="*/ 0 h 314"/>
                    <a:gd name="T24" fmla="*/ 96 w 226"/>
                    <a:gd name="T25" fmla="*/ 17 h 314"/>
                    <a:gd name="T26" fmla="*/ 44 w 226"/>
                    <a:gd name="T27" fmla="*/ 61 h 314"/>
                    <a:gd name="T28" fmla="*/ 13 w 226"/>
                    <a:gd name="T29" fmla="*/ 113 h 314"/>
                    <a:gd name="T30" fmla="*/ 0 w 226"/>
                    <a:gd name="T31" fmla="*/ 165 h 314"/>
                    <a:gd name="T32" fmla="*/ 2 w 226"/>
                    <a:gd name="T33" fmla="*/ 239 h 314"/>
                    <a:gd name="T34" fmla="*/ 19 w 226"/>
                    <a:gd name="T35" fmla="*/ 307 h 314"/>
                    <a:gd name="T36" fmla="*/ 22 w 226"/>
                    <a:gd name="T3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14">
                      <a:moveTo>
                        <a:pt x="22" y="314"/>
                      </a:moveTo>
                      <a:lnTo>
                        <a:pt x="21" y="301"/>
                      </a:lnTo>
                      <a:lnTo>
                        <a:pt x="37" y="242"/>
                      </a:lnTo>
                      <a:lnTo>
                        <a:pt x="63" y="219"/>
                      </a:lnTo>
                      <a:lnTo>
                        <a:pt x="90" y="211"/>
                      </a:lnTo>
                      <a:lnTo>
                        <a:pt x="107" y="209"/>
                      </a:lnTo>
                      <a:lnTo>
                        <a:pt x="125" y="208"/>
                      </a:lnTo>
                      <a:lnTo>
                        <a:pt x="153" y="199"/>
                      </a:lnTo>
                      <a:lnTo>
                        <a:pt x="188" y="173"/>
                      </a:lnTo>
                      <a:lnTo>
                        <a:pt x="223" y="107"/>
                      </a:lnTo>
                      <a:lnTo>
                        <a:pt x="226" y="91"/>
                      </a:lnTo>
                      <a:lnTo>
                        <a:pt x="132" y="0"/>
                      </a:lnTo>
                      <a:lnTo>
                        <a:pt x="96" y="17"/>
                      </a:lnTo>
                      <a:lnTo>
                        <a:pt x="44" y="61"/>
                      </a:lnTo>
                      <a:lnTo>
                        <a:pt x="13" y="113"/>
                      </a:lnTo>
                      <a:lnTo>
                        <a:pt x="0" y="165"/>
                      </a:lnTo>
                      <a:lnTo>
                        <a:pt x="2" y="239"/>
                      </a:lnTo>
                      <a:lnTo>
                        <a:pt x="19" y="307"/>
                      </a:lnTo>
                      <a:lnTo>
                        <a:pt x="2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3" name="그룹 42">
              <a:extLst>
                <a:ext uri="{FF2B5EF4-FFF2-40B4-BE49-F238E27FC236}">
                  <a16:creationId xmlns:a16="http://schemas.microsoft.com/office/drawing/2014/main" id="{8A0D21D0-953A-0983-B984-9E73BD4750D9}"/>
                </a:ext>
              </a:extLst>
            </p:cNvPr>
            <p:cNvGrpSpPr/>
            <p:nvPr/>
          </p:nvGrpSpPr>
          <p:grpSpPr>
            <a:xfrm>
              <a:off x="11454603" y="576100"/>
              <a:ext cx="307421" cy="341120"/>
              <a:chOff x="543379" y="6026135"/>
              <a:chExt cx="369279" cy="409758"/>
            </a:xfrm>
          </p:grpSpPr>
          <p:grpSp>
            <p:nvGrpSpPr>
              <p:cNvPr id="44" name="그룹 43">
                <a:extLst>
                  <a:ext uri="{FF2B5EF4-FFF2-40B4-BE49-F238E27FC236}">
                    <a16:creationId xmlns:a16="http://schemas.microsoft.com/office/drawing/2014/main" id="{B5ACFC5C-9026-6C7F-697D-E297ADE225E4}"/>
                  </a:ext>
                </a:extLst>
              </p:cNvPr>
              <p:cNvGrpSpPr/>
              <p:nvPr/>
            </p:nvGrpSpPr>
            <p:grpSpPr>
              <a:xfrm>
                <a:off x="543379" y="6089002"/>
                <a:ext cx="346891" cy="346891"/>
                <a:chOff x="349029" y="527157"/>
                <a:chExt cx="429876" cy="429876"/>
              </a:xfrm>
              <a:solidFill>
                <a:schemeClr val="bg1"/>
              </a:solidFill>
            </p:grpSpPr>
            <p:sp>
              <p:nvSpPr>
                <p:cNvPr id="46" name="사각형: 둥근 모서리 18">
                  <a:extLst>
                    <a:ext uri="{FF2B5EF4-FFF2-40B4-BE49-F238E27FC236}">
                      <a16:creationId xmlns:a16="http://schemas.microsoft.com/office/drawing/2014/main" id="{F7D8F289-DEAD-D648-1F14-E295B70AFDC5}"/>
                    </a:ext>
                  </a:extLst>
                </p:cNvPr>
                <p:cNvSpPr/>
                <p:nvPr/>
              </p:nvSpPr>
              <p:spPr>
                <a:xfrm>
                  <a:off x="349029" y="527157"/>
                  <a:ext cx="429876" cy="429876"/>
                </a:xfrm>
                <a:prstGeom prst="roundRect">
                  <a:avLst>
                    <a:gd name="adj" fmla="val 50000"/>
                  </a:avLst>
                </a:prstGeom>
                <a:grpFill/>
                <a:ln w="19050">
                  <a:solidFill>
                    <a:schemeClr val="bg1"/>
                  </a:solid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0" cap="none" spc="0" normalizeH="0" baseline="0" noProof="0" dirty="0">
                    <a:ln>
                      <a:noFill/>
                    </a:ln>
                    <a:solidFill>
                      <a:srgbClr val="44546A">
                        <a:lumMod val="75000"/>
                      </a:srgbClr>
                    </a:solidFill>
                    <a:effectLst/>
                    <a:uLnTx/>
                    <a:uFillTx/>
                    <a:latin typeface="맑은 고딕" panose="020F0502020204030204"/>
                    <a:ea typeface="맑은 고딕" panose="020B0503020000020004" pitchFamily="50" charset="-127"/>
                    <a:cs typeface="+mn-cs"/>
                  </a:endParaRPr>
                </a:p>
              </p:txBody>
            </p:sp>
            <p:pic>
              <p:nvPicPr>
                <p:cNvPr id="47" name="그림 46">
                  <a:extLst>
                    <a:ext uri="{FF2B5EF4-FFF2-40B4-BE49-F238E27FC236}">
                      <a16:creationId xmlns:a16="http://schemas.microsoft.com/office/drawing/2014/main" id="{BBBFC2AB-785F-CDDF-62BA-6AFE46C255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72" y="595047"/>
                  <a:ext cx="302628" cy="302628"/>
                </a:xfrm>
                <a:prstGeom prst="rect">
                  <a:avLst/>
                </a:prstGeom>
                <a:grpFill/>
              </p:spPr>
            </p:pic>
          </p:grpSp>
          <p:sp>
            <p:nvSpPr>
              <p:cNvPr id="45" name="타원 44">
                <a:extLst>
                  <a:ext uri="{FF2B5EF4-FFF2-40B4-BE49-F238E27FC236}">
                    <a16:creationId xmlns:a16="http://schemas.microsoft.com/office/drawing/2014/main" id="{0D71A73F-79D9-21EF-1C86-6CF52434DBB3}"/>
                  </a:ext>
                </a:extLst>
              </p:cNvPr>
              <p:cNvSpPr/>
              <p:nvPr/>
            </p:nvSpPr>
            <p:spPr>
              <a:xfrm>
                <a:off x="771902" y="6026135"/>
                <a:ext cx="140756" cy="140756"/>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3</a:t>
                </a:r>
                <a:endParaRPr kumimoji="0" lang="ko-KR" altLang="en-US"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3" name="자유형: 도형 19">
            <a:extLst>
              <a:ext uri="{FF2B5EF4-FFF2-40B4-BE49-F238E27FC236}">
                <a16:creationId xmlns:a16="http://schemas.microsoft.com/office/drawing/2014/main" id="{548FB1AD-711C-8C89-25A0-F7BC11F4AA91}"/>
              </a:ext>
            </a:extLst>
          </p:cNvPr>
          <p:cNvSpPr/>
          <p:nvPr/>
        </p:nvSpPr>
        <p:spPr>
          <a:xfrm rot="13500000">
            <a:off x="2288917" y="3065578"/>
            <a:ext cx="1535722" cy="1535722"/>
          </a:xfrm>
          <a:custGeom>
            <a:avLst/>
            <a:gdLst>
              <a:gd name="connsiteX0" fmla="*/ 1428264 w 1535722"/>
              <a:gd name="connsiteY0" fmla="*/ 1428264 h 1535722"/>
              <a:gd name="connsiteX1" fmla="*/ 1168838 w 1535722"/>
              <a:gd name="connsiteY1" fmla="*/ 1535722 h 1535722"/>
              <a:gd name="connsiteX2" fmla="*/ 526605 w 1535722"/>
              <a:gd name="connsiteY2" fmla="*/ 1535722 h 1535722"/>
              <a:gd name="connsiteX3" fmla="*/ 526604 w 1535722"/>
              <a:gd name="connsiteY3" fmla="*/ 1523351 h 1535722"/>
              <a:gd name="connsiteX4" fmla="*/ 1162379 w 1535722"/>
              <a:gd name="connsiteY4" fmla="*/ 1523351 h 1535722"/>
              <a:gd name="connsiteX5" fmla="*/ 1417625 w 1535722"/>
              <a:gd name="connsiteY5" fmla="*/ 1417625 h 1535722"/>
              <a:gd name="connsiteX6" fmla="*/ 1523352 w 1535722"/>
              <a:gd name="connsiteY6" fmla="*/ 1162378 h 1535722"/>
              <a:gd name="connsiteX7" fmla="*/ 1523352 w 1535722"/>
              <a:gd name="connsiteY7" fmla="*/ 12372 h 1535722"/>
              <a:gd name="connsiteX8" fmla="*/ 373346 w 1535722"/>
              <a:gd name="connsiteY8" fmla="*/ 12372 h 1535722"/>
              <a:gd name="connsiteX9" fmla="*/ 12373 w 1535722"/>
              <a:gd name="connsiteY9" fmla="*/ 373345 h 1535722"/>
              <a:gd name="connsiteX10" fmla="*/ 12373 w 1535722"/>
              <a:gd name="connsiteY10" fmla="*/ 1085595 h 1535722"/>
              <a:gd name="connsiteX11" fmla="*/ 12132 w 1535722"/>
              <a:gd name="connsiteY11" fmla="*/ 1085595 h 1535722"/>
              <a:gd name="connsiteX12" fmla="*/ 12131 w 1535722"/>
              <a:gd name="connsiteY12" fmla="*/ 1535722 h 1535722"/>
              <a:gd name="connsiteX13" fmla="*/ 0 w 1535722"/>
              <a:gd name="connsiteY13" fmla="*/ 1535722 h 1535722"/>
              <a:gd name="connsiteX14" fmla="*/ 0 w 1535722"/>
              <a:gd name="connsiteY14" fmla="*/ 366884 h 1535722"/>
              <a:gd name="connsiteX15" fmla="*/ 366884 w 1535722"/>
              <a:gd name="connsiteY15" fmla="*/ 0 h 1535722"/>
              <a:gd name="connsiteX16" fmla="*/ 1535722 w 1535722"/>
              <a:gd name="connsiteY16" fmla="*/ 0 h 1535722"/>
              <a:gd name="connsiteX17" fmla="*/ 1535722 w 1535722"/>
              <a:gd name="connsiteY17" fmla="*/ 1168838 h 1535722"/>
              <a:gd name="connsiteX18" fmla="*/ 1428264 w 1535722"/>
              <a:gd name="connsiteY18" fmla="*/ 1428264 h 15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5722" h="1535722">
                <a:moveTo>
                  <a:pt x="1428264" y="1428264"/>
                </a:moveTo>
                <a:cubicBezTo>
                  <a:pt x="1361871" y="1494657"/>
                  <a:pt x="1270150" y="1535722"/>
                  <a:pt x="1168838" y="1535722"/>
                </a:cubicBezTo>
                <a:lnTo>
                  <a:pt x="526605" y="1535722"/>
                </a:lnTo>
                <a:lnTo>
                  <a:pt x="526604" y="1523351"/>
                </a:lnTo>
                <a:lnTo>
                  <a:pt x="1162379" y="1523351"/>
                </a:lnTo>
                <a:cubicBezTo>
                  <a:pt x="1262059" y="1523351"/>
                  <a:pt x="1352302" y="1482948"/>
                  <a:pt x="1417625" y="1417625"/>
                </a:cubicBezTo>
                <a:cubicBezTo>
                  <a:pt x="1482949" y="1352301"/>
                  <a:pt x="1523352" y="1262058"/>
                  <a:pt x="1523352" y="1162378"/>
                </a:cubicBezTo>
                <a:lnTo>
                  <a:pt x="1523352" y="12372"/>
                </a:lnTo>
                <a:lnTo>
                  <a:pt x="373346" y="12372"/>
                </a:lnTo>
                <a:cubicBezTo>
                  <a:pt x="173986" y="12372"/>
                  <a:pt x="12373" y="173985"/>
                  <a:pt x="12373" y="373345"/>
                </a:cubicBezTo>
                <a:lnTo>
                  <a:pt x="12373" y="1085595"/>
                </a:lnTo>
                <a:lnTo>
                  <a:pt x="12132" y="1085595"/>
                </a:lnTo>
                <a:lnTo>
                  <a:pt x="12131" y="1535722"/>
                </a:lnTo>
                <a:lnTo>
                  <a:pt x="0" y="1535722"/>
                </a:lnTo>
                <a:lnTo>
                  <a:pt x="0" y="366884"/>
                </a:lnTo>
                <a:cubicBezTo>
                  <a:pt x="0" y="164260"/>
                  <a:pt x="164260" y="0"/>
                  <a:pt x="366884" y="0"/>
                </a:cubicBezTo>
                <a:lnTo>
                  <a:pt x="1535722" y="0"/>
                </a:lnTo>
                <a:lnTo>
                  <a:pt x="1535722" y="1168838"/>
                </a:lnTo>
                <a:cubicBezTo>
                  <a:pt x="1535722" y="1270150"/>
                  <a:pt x="1494657" y="1361871"/>
                  <a:pt x="1428264" y="1428264"/>
                </a:cubicBezTo>
                <a:close/>
              </a:path>
            </a:pathLst>
          </a:custGeom>
          <a:solidFill>
            <a:schemeClr val="accent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 name="그룹 3">
            <a:extLst>
              <a:ext uri="{FF2B5EF4-FFF2-40B4-BE49-F238E27FC236}">
                <a16:creationId xmlns:a16="http://schemas.microsoft.com/office/drawing/2014/main" id="{EB47CFD6-33CE-9A6D-DB4A-5D1930149DDE}"/>
              </a:ext>
            </a:extLst>
          </p:cNvPr>
          <p:cNvGrpSpPr/>
          <p:nvPr/>
        </p:nvGrpSpPr>
        <p:grpSpPr>
          <a:xfrm>
            <a:off x="3951410" y="3065579"/>
            <a:ext cx="2550998" cy="1535722"/>
            <a:chOff x="6414059" y="2560579"/>
            <a:chExt cx="2550998" cy="1535722"/>
          </a:xfrm>
          <a:solidFill>
            <a:schemeClr val="accent2"/>
          </a:solidFill>
        </p:grpSpPr>
        <p:sp>
          <p:nvSpPr>
            <p:cNvPr id="5" name="자유형: 도형 20">
              <a:extLst>
                <a:ext uri="{FF2B5EF4-FFF2-40B4-BE49-F238E27FC236}">
                  <a16:creationId xmlns:a16="http://schemas.microsoft.com/office/drawing/2014/main" id="{E5555FE2-A452-C3FF-4C1C-8016CF7F7E49}"/>
                </a:ext>
              </a:extLst>
            </p:cNvPr>
            <p:cNvSpPr/>
            <p:nvPr/>
          </p:nvSpPr>
          <p:spPr>
            <a:xfrm rot="13500000">
              <a:off x="6414059" y="2560579"/>
              <a:ext cx="1535722" cy="1535722"/>
            </a:xfrm>
            <a:custGeom>
              <a:avLst/>
              <a:gdLst>
                <a:gd name="connsiteX0" fmla="*/ 12132 w 1535722"/>
                <a:gd name="connsiteY0" fmla="*/ 1535722 h 1535722"/>
                <a:gd name="connsiteX1" fmla="*/ 0 w 1535722"/>
                <a:gd name="connsiteY1" fmla="*/ 1535722 h 1535722"/>
                <a:gd name="connsiteX2" fmla="*/ 0 w 1535722"/>
                <a:gd name="connsiteY2" fmla="*/ 366884 h 1535722"/>
                <a:gd name="connsiteX3" fmla="*/ 366884 w 1535722"/>
                <a:gd name="connsiteY3" fmla="*/ 0 h 1535722"/>
                <a:gd name="connsiteX4" fmla="*/ 1009805 w 1535722"/>
                <a:gd name="connsiteY4" fmla="*/ 0 h 1535722"/>
                <a:gd name="connsiteX5" fmla="*/ 1009805 w 1535722"/>
                <a:gd name="connsiteY5" fmla="*/ 12372 h 1535722"/>
                <a:gd name="connsiteX6" fmla="*/ 373346 w 1535722"/>
                <a:gd name="connsiteY6" fmla="*/ 12372 h 1535722"/>
                <a:gd name="connsiteX7" fmla="*/ 12373 w 1535722"/>
                <a:gd name="connsiteY7" fmla="*/ 373345 h 1535722"/>
                <a:gd name="connsiteX8" fmla="*/ 12373 w 1535722"/>
                <a:gd name="connsiteY8" fmla="*/ 1085595 h 1535722"/>
                <a:gd name="connsiteX9" fmla="*/ 12132 w 1535722"/>
                <a:gd name="connsiteY9" fmla="*/ 1085595 h 1535722"/>
                <a:gd name="connsiteX10" fmla="*/ 1428264 w 1535722"/>
                <a:gd name="connsiteY10" fmla="*/ 1428264 h 1535722"/>
                <a:gd name="connsiteX11" fmla="*/ 1168838 w 1535722"/>
                <a:gd name="connsiteY11" fmla="*/ 1535722 h 1535722"/>
                <a:gd name="connsiteX12" fmla="*/ 526604 w 1535722"/>
                <a:gd name="connsiteY12" fmla="*/ 1535722 h 1535722"/>
                <a:gd name="connsiteX13" fmla="*/ 526604 w 1535722"/>
                <a:gd name="connsiteY13" fmla="*/ 1523351 h 1535722"/>
                <a:gd name="connsiteX14" fmla="*/ 1162379 w 1535722"/>
                <a:gd name="connsiteY14" fmla="*/ 1523351 h 1535722"/>
                <a:gd name="connsiteX15" fmla="*/ 1417625 w 1535722"/>
                <a:gd name="connsiteY15" fmla="*/ 1417625 h 1535722"/>
                <a:gd name="connsiteX16" fmla="*/ 1523352 w 1535722"/>
                <a:gd name="connsiteY16" fmla="*/ 1162378 h 1535722"/>
                <a:gd name="connsiteX17" fmla="*/ 1523352 w 1535722"/>
                <a:gd name="connsiteY17" fmla="*/ 704126 h 1535722"/>
                <a:gd name="connsiteX18" fmla="*/ 1524278 w 1535722"/>
                <a:gd name="connsiteY18" fmla="*/ 704126 h 1535722"/>
                <a:gd name="connsiteX19" fmla="*/ 1524278 w 1535722"/>
                <a:gd name="connsiteY19" fmla="*/ 0 h 1535722"/>
                <a:gd name="connsiteX20" fmla="*/ 1535722 w 1535722"/>
                <a:gd name="connsiteY20" fmla="*/ 0 h 1535722"/>
                <a:gd name="connsiteX21" fmla="*/ 1535722 w 1535722"/>
                <a:gd name="connsiteY21" fmla="*/ 1168838 h 1535722"/>
                <a:gd name="connsiteX22" fmla="*/ 1428264 w 1535722"/>
                <a:gd name="connsiteY22" fmla="*/ 1428264 h 15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5722" h="1535722">
                  <a:moveTo>
                    <a:pt x="12132" y="1535722"/>
                  </a:moveTo>
                  <a:lnTo>
                    <a:pt x="0" y="1535722"/>
                  </a:lnTo>
                  <a:lnTo>
                    <a:pt x="0" y="366884"/>
                  </a:lnTo>
                  <a:cubicBezTo>
                    <a:pt x="0" y="164260"/>
                    <a:pt x="164260" y="0"/>
                    <a:pt x="366884" y="0"/>
                  </a:cubicBezTo>
                  <a:lnTo>
                    <a:pt x="1009805" y="0"/>
                  </a:lnTo>
                  <a:lnTo>
                    <a:pt x="1009805" y="12372"/>
                  </a:lnTo>
                  <a:lnTo>
                    <a:pt x="373346" y="12372"/>
                  </a:lnTo>
                  <a:cubicBezTo>
                    <a:pt x="173986" y="12372"/>
                    <a:pt x="12373" y="173985"/>
                    <a:pt x="12373" y="373345"/>
                  </a:cubicBezTo>
                  <a:lnTo>
                    <a:pt x="12373" y="1085595"/>
                  </a:lnTo>
                  <a:lnTo>
                    <a:pt x="12132" y="1085595"/>
                  </a:lnTo>
                  <a:close/>
                  <a:moveTo>
                    <a:pt x="1428264" y="1428264"/>
                  </a:moveTo>
                  <a:cubicBezTo>
                    <a:pt x="1361871" y="1494657"/>
                    <a:pt x="1270150" y="1535722"/>
                    <a:pt x="1168838" y="1535722"/>
                  </a:cubicBezTo>
                  <a:lnTo>
                    <a:pt x="526604" y="1535722"/>
                  </a:lnTo>
                  <a:lnTo>
                    <a:pt x="526604" y="1523351"/>
                  </a:lnTo>
                  <a:lnTo>
                    <a:pt x="1162379" y="1523351"/>
                  </a:lnTo>
                  <a:cubicBezTo>
                    <a:pt x="1262059" y="1523351"/>
                    <a:pt x="1352302" y="1482948"/>
                    <a:pt x="1417625" y="1417625"/>
                  </a:cubicBezTo>
                  <a:cubicBezTo>
                    <a:pt x="1482949" y="1352301"/>
                    <a:pt x="1523352" y="1262058"/>
                    <a:pt x="1523352" y="1162378"/>
                  </a:cubicBezTo>
                  <a:lnTo>
                    <a:pt x="1523352" y="704126"/>
                  </a:lnTo>
                  <a:lnTo>
                    <a:pt x="1524278" y="704126"/>
                  </a:lnTo>
                  <a:lnTo>
                    <a:pt x="1524278" y="0"/>
                  </a:lnTo>
                  <a:lnTo>
                    <a:pt x="1535722" y="0"/>
                  </a:lnTo>
                  <a:lnTo>
                    <a:pt x="1535722" y="1168838"/>
                  </a:lnTo>
                  <a:cubicBezTo>
                    <a:pt x="1535722" y="1270150"/>
                    <a:pt x="1494657" y="1361871"/>
                    <a:pt x="1428264" y="1428264"/>
                  </a:cubicBezTo>
                  <a:close/>
                </a:path>
              </a:pathLst>
            </a:custGeom>
            <a:grp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6" name="직선 연결선 5">
              <a:extLst>
                <a:ext uri="{FF2B5EF4-FFF2-40B4-BE49-F238E27FC236}">
                  <a16:creationId xmlns:a16="http://schemas.microsoft.com/office/drawing/2014/main" id="{5A624BF6-ADE2-5131-710F-5B751A7084D1}"/>
                </a:ext>
              </a:extLst>
            </p:cNvPr>
            <p:cNvCxnSpPr>
              <a:cxnSpLocks/>
            </p:cNvCxnSpPr>
            <p:nvPr/>
          </p:nvCxnSpPr>
          <p:spPr>
            <a:xfrm rot="2700000">
              <a:off x="8551057" y="2621697"/>
              <a:ext cx="0" cy="828000"/>
            </a:xfrm>
            <a:prstGeom prst="line">
              <a:avLst/>
            </a:prstGeom>
            <a:grpFill/>
            <a:ln w="25400">
              <a:solidFill>
                <a:schemeClr val="accent4">
                  <a:lumMod val="40000"/>
                  <a:lumOff val="60000"/>
                </a:schemeClr>
              </a:solidFill>
              <a:headEnd type="triangle"/>
            </a:ln>
          </p:spPr>
          <p:style>
            <a:lnRef idx="1">
              <a:schemeClr val="accent1"/>
            </a:lnRef>
            <a:fillRef idx="0">
              <a:schemeClr val="accent1"/>
            </a:fillRef>
            <a:effectRef idx="0">
              <a:schemeClr val="accent1"/>
            </a:effectRef>
            <a:fontRef idx="minor">
              <a:schemeClr val="tx1"/>
            </a:fontRef>
          </p:style>
        </p:cxnSp>
      </p:grpSp>
      <p:cxnSp>
        <p:nvCxnSpPr>
          <p:cNvPr id="7" name="직선 연결선 6">
            <a:extLst>
              <a:ext uri="{FF2B5EF4-FFF2-40B4-BE49-F238E27FC236}">
                <a16:creationId xmlns:a16="http://schemas.microsoft.com/office/drawing/2014/main" id="{B45DAFAC-C0AE-531C-A781-8C1ADF1DAD36}"/>
              </a:ext>
            </a:extLst>
          </p:cNvPr>
          <p:cNvCxnSpPr>
            <a:cxnSpLocks/>
          </p:cNvCxnSpPr>
          <p:nvPr/>
        </p:nvCxnSpPr>
        <p:spPr>
          <a:xfrm rot="2700000">
            <a:off x="4427603" y="3126697"/>
            <a:ext cx="0" cy="828000"/>
          </a:xfrm>
          <a:prstGeom prst="line">
            <a:avLst/>
          </a:prstGeom>
          <a:ln w="25400">
            <a:solidFill>
              <a:schemeClr val="accent3"/>
            </a:solidFill>
            <a:headEnd type="triangle"/>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740AF5A0-FB68-5FD0-4AFA-CDFA1E77A3D5}"/>
              </a:ext>
            </a:extLst>
          </p:cNvPr>
          <p:cNvGrpSpPr/>
          <p:nvPr/>
        </p:nvGrpSpPr>
        <p:grpSpPr>
          <a:xfrm>
            <a:off x="5627810" y="3065578"/>
            <a:ext cx="2550998" cy="1535722"/>
            <a:chOff x="6414059" y="2560579"/>
            <a:chExt cx="2550998" cy="1535722"/>
          </a:xfrm>
          <a:solidFill>
            <a:srgbClr val="FFBDBE"/>
          </a:solidFill>
        </p:grpSpPr>
        <p:sp>
          <p:nvSpPr>
            <p:cNvPr id="41" name="자유형: 도형 17">
              <a:extLst>
                <a:ext uri="{FF2B5EF4-FFF2-40B4-BE49-F238E27FC236}">
                  <a16:creationId xmlns:a16="http://schemas.microsoft.com/office/drawing/2014/main" id="{7E4584AA-0DCF-53BF-E476-A6A9A3A50EEE}"/>
                </a:ext>
              </a:extLst>
            </p:cNvPr>
            <p:cNvSpPr/>
            <p:nvPr/>
          </p:nvSpPr>
          <p:spPr>
            <a:xfrm rot="13500000">
              <a:off x="6414059" y="2560579"/>
              <a:ext cx="1535722" cy="1535722"/>
            </a:xfrm>
            <a:custGeom>
              <a:avLst/>
              <a:gdLst>
                <a:gd name="connsiteX0" fmla="*/ 12132 w 1535722"/>
                <a:gd name="connsiteY0" fmla="*/ 1535722 h 1535722"/>
                <a:gd name="connsiteX1" fmla="*/ 0 w 1535722"/>
                <a:gd name="connsiteY1" fmla="*/ 1535722 h 1535722"/>
                <a:gd name="connsiteX2" fmla="*/ 0 w 1535722"/>
                <a:gd name="connsiteY2" fmla="*/ 366884 h 1535722"/>
                <a:gd name="connsiteX3" fmla="*/ 366884 w 1535722"/>
                <a:gd name="connsiteY3" fmla="*/ 0 h 1535722"/>
                <a:gd name="connsiteX4" fmla="*/ 1009805 w 1535722"/>
                <a:gd name="connsiteY4" fmla="*/ 0 h 1535722"/>
                <a:gd name="connsiteX5" fmla="*/ 1009805 w 1535722"/>
                <a:gd name="connsiteY5" fmla="*/ 12372 h 1535722"/>
                <a:gd name="connsiteX6" fmla="*/ 373346 w 1535722"/>
                <a:gd name="connsiteY6" fmla="*/ 12372 h 1535722"/>
                <a:gd name="connsiteX7" fmla="*/ 12373 w 1535722"/>
                <a:gd name="connsiteY7" fmla="*/ 373345 h 1535722"/>
                <a:gd name="connsiteX8" fmla="*/ 12373 w 1535722"/>
                <a:gd name="connsiteY8" fmla="*/ 1085595 h 1535722"/>
                <a:gd name="connsiteX9" fmla="*/ 12132 w 1535722"/>
                <a:gd name="connsiteY9" fmla="*/ 1085595 h 1535722"/>
                <a:gd name="connsiteX10" fmla="*/ 1428264 w 1535722"/>
                <a:gd name="connsiteY10" fmla="*/ 1428264 h 1535722"/>
                <a:gd name="connsiteX11" fmla="*/ 1168838 w 1535722"/>
                <a:gd name="connsiteY11" fmla="*/ 1535722 h 1535722"/>
                <a:gd name="connsiteX12" fmla="*/ 526604 w 1535722"/>
                <a:gd name="connsiteY12" fmla="*/ 1535722 h 1535722"/>
                <a:gd name="connsiteX13" fmla="*/ 526604 w 1535722"/>
                <a:gd name="connsiteY13" fmla="*/ 1523351 h 1535722"/>
                <a:gd name="connsiteX14" fmla="*/ 1162379 w 1535722"/>
                <a:gd name="connsiteY14" fmla="*/ 1523351 h 1535722"/>
                <a:gd name="connsiteX15" fmla="*/ 1417625 w 1535722"/>
                <a:gd name="connsiteY15" fmla="*/ 1417625 h 1535722"/>
                <a:gd name="connsiteX16" fmla="*/ 1523352 w 1535722"/>
                <a:gd name="connsiteY16" fmla="*/ 1162378 h 1535722"/>
                <a:gd name="connsiteX17" fmla="*/ 1523352 w 1535722"/>
                <a:gd name="connsiteY17" fmla="*/ 704126 h 1535722"/>
                <a:gd name="connsiteX18" fmla="*/ 1524278 w 1535722"/>
                <a:gd name="connsiteY18" fmla="*/ 704126 h 1535722"/>
                <a:gd name="connsiteX19" fmla="*/ 1524278 w 1535722"/>
                <a:gd name="connsiteY19" fmla="*/ 0 h 1535722"/>
                <a:gd name="connsiteX20" fmla="*/ 1535722 w 1535722"/>
                <a:gd name="connsiteY20" fmla="*/ 0 h 1535722"/>
                <a:gd name="connsiteX21" fmla="*/ 1535722 w 1535722"/>
                <a:gd name="connsiteY21" fmla="*/ 1168838 h 1535722"/>
                <a:gd name="connsiteX22" fmla="*/ 1428264 w 1535722"/>
                <a:gd name="connsiteY22" fmla="*/ 1428264 h 15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5722" h="1535722">
                  <a:moveTo>
                    <a:pt x="12132" y="1535722"/>
                  </a:moveTo>
                  <a:lnTo>
                    <a:pt x="0" y="1535722"/>
                  </a:lnTo>
                  <a:lnTo>
                    <a:pt x="0" y="366884"/>
                  </a:lnTo>
                  <a:cubicBezTo>
                    <a:pt x="0" y="164260"/>
                    <a:pt x="164260" y="0"/>
                    <a:pt x="366884" y="0"/>
                  </a:cubicBezTo>
                  <a:lnTo>
                    <a:pt x="1009805" y="0"/>
                  </a:lnTo>
                  <a:lnTo>
                    <a:pt x="1009805" y="12372"/>
                  </a:lnTo>
                  <a:lnTo>
                    <a:pt x="373346" y="12372"/>
                  </a:lnTo>
                  <a:cubicBezTo>
                    <a:pt x="173986" y="12372"/>
                    <a:pt x="12373" y="173985"/>
                    <a:pt x="12373" y="373345"/>
                  </a:cubicBezTo>
                  <a:lnTo>
                    <a:pt x="12373" y="1085595"/>
                  </a:lnTo>
                  <a:lnTo>
                    <a:pt x="12132" y="1085595"/>
                  </a:lnTo>
                  <a:close/>
                  <a:moveTo>
                    <a:pt x="1428264" y="1428264"/>
                  </a:moveTo>
                  <a:cubicBezTo>
                    <a:pt x="1361871" y="1494657"/>
                    <a:pt x="1270150" y="1535722"/>
                    <a:pt x="1168838" y="1535722"/>
                  </a:cubicBezTo>
                  <a:lnTo>
                    <a:pt x="526604" y="1535722"/>
                  </a:lnTo>
                  <a:lnTo>
                    <a:pt x="526604" y="1523351"/>
                  </a:lnTo>
                  <a:lnTo>
                    <a:pt x="1162379" y="1523351"/>
                  </a:lnTo>
                  <a:cubicBezTo>
                    <a:pt x="1262059" y="1523351"/>
                    <a:pt x="1352302" y="1482948"/>
                    <a:pt x="1417625" y="1417625"/>
                  </a:cubicBezTo>
                  <a:cubicBezTo>
                    <a:pt x="1482949" y="1352301"/>
                    <a:pt x="1523352" y="1262058"/>
                    <a:pt x="1523352" y="1162378"/>
                  </a:cubicBezTo>
                  <a:lnTo>
                    <a:pt x="1523352" y="704126"/>
                  </a:lnTo>
                  <a:lnTo>
                    <a:pt x="1524278" y="704126"/>
                  </a:lnTo>
                  <a:lnTo>
                    <a:pt x="1524278" y="0"/>
                  </a:lnTo>
                  <a:lnTo>
                    <a:pt x="1535722" y="0"/>
                  </a:lnTo>
                  <a:lnTo>
                    <a:pt x="1535722" y="1168838"/>
                  </a:lnTo>
                  <a:cubicBezTo>
                    <a:pt x="1535722" y="1270150"/>
                    <a:pt x="1494657" y="1361871"/>
                    <a:pt x="1428264" y="1428264"/>
                  </a:cubicBezTo>
                  <a:close/>
                </a:path>
              </a:pathLst>
            </a:custGeom>
            <a:grp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48" name="직선 연결선 47">
              <a:extLst>
                <a:ext uri="{FF2B5EF4-FFF2-40B4-BE49-F238E27FC236}">
                  <a16:creationId xmlns:a16="http://schemas.microsoft.com/office/drawing/2014/main" id="{023B0EFD-29A3-CF7F-28C3-2B8D976BFF2D}"/>
                </a:ext>
              </a:extLst>
            </p:cNvPr>
            <p:cNvCxnSpPr>
              <a:cxnSpLocks/>
            </p:cNvCxnSpPr>
            <p:nvPr/>
          </p:nvCxnSpPr>
          <p:spPr>
            <a:xfrm rot="2700000">
              <a:off x="8551057" y="2621697"/>
              <a:ext cx="0" cy="828000"/>
            </a:xfrm>
            <a:prstGeom prst="line">
              <a:avLst/>
            </a:prstGeom>
            <a:grpFill/>
            <a:ln w="25400">
              <a:solidFill>
                <a:schemeClr val="accent4">
                  <a:lumMod val="40000"/>
                  <a:lumOff val="60000"/>
                </a:schemeClr>
              </a:solidFill>
              <a:headEnd type="triangle"/>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54F50CCD-4A52-6640-931D-C7FCEB99A5D7}"/>
              </a:ext>
            </a:extLst>
          </p:cNvPr>
          <p:cNvGrpSpPr/>
          <p:nvPr/>
        </p:nvGrpSpPr>
        <p:grpSpPr>
          <a:xfrm>
            <a:off x="7304210" y="3065577"/>
            <a:ext cx="2550998" cy="1535722"/>
            <a:chOff x="6414059" y="2560579"/>
            <a:chExt cx="2550998" cy="1535722"/>
          </a:xfrm>
          <a:solidFill>
            <a:srgbClr val="FFBDBE"/>
          </a:solidFill>
        </p:grpSpPr>
        <p:sp>
          <p:nvSpPr>
            <p:cNvPr id="50" name="자유형: 도형 22">
              <a:extLst>
                <a:ext uri="{FF2B5EF4-FFF2-40B4-BE49-F238E27FC236}">
                  <a16:creationId xmlns:a16="http://schemas.microsoft.com/office/drawing/2014/main" id="{D05FB1CC-805E-2BB7-94FC-9A134157FD45}"/>
                </a:ext>
              </a:extLst>
            </p:cNvPr>
            <p:cNvSpPr/>
            <p:nvPr/>
          </p:nvSpPr>
          <p:spPr>
            <a:xfrm rot="13500000">
              <a:off x="6414059" y="2560579"/>
              <a:ext cx="1535722" cy="1535722"/>
            </a:xfrm>
            <a:custGeom>
              <a:avLst/>
              <a:gdLst>
                <a:gd name="connsiteX0" fmla="*/ 12132 w 1535722"/>
                <a:gd name="connsiteY0" fmla="*/ 1535722 h 1535722"/>
                <a:gd name="connsiteX1" fmla="*/ 0 w 1535722"/>
                <a:gd name="connsiteY1" fmla="*/ 1535722 h 1535722"/>
                <a:gd name="connsiteX2" fmla="*/ 0 w 1535722"/>
                <a:gd name="connsiteY2" fmla="*/ 366884 h 1535722"/>
                <a:gd name="connsiteX3" fmla="*/ 366884 w 1535722"/>
                <a:gd name="connsiteY3" fmla="*/ 0 h 1535722"/>
                <a:gd name="connsiteX4" fmla="*/ 1009805 w 1535722"/>
                <a:gd name="connsiteY4" fmla="*/ 0 h 1535722"/>
                <a:gd name="connsiteX5" fmla="*/ 1009805 w 1535722"/>
                <a:gd name="connsiteY5" fmla="*/ 12372 h 1535722"/>
                <a:gd name="connsiteX6" fmla="*/ 373346 w 1535722"/>
                <a:gd name="connsiteY6" fmla="*/ 12372 h 1535722"/>
                <a:gd name="connsiteX7" fmla="*/ 12373 w 1535722"/>
                <a:gd name="connsiteY7" fmla="*/ 373345 h 1535722"/>
                <a:gd name="connsiteX8" fmla="*/ 12373 w 1535722"/>
                <a:gd name="connsiteY8" fmla="*/ 1085595 h 1535722"/>
                <a:gd name="connsiteX9" fmla="*/ 12132 w 1535722"/>
                <a:gd name="connsiteY9" fmla="*/ 1085595 h 1535722"/>
                <a:gd name="connsiteX10" fmla="*/ 1428264 w 1535722"/>
                <a:gd name="connsiteY10" fmla="*/ 1428264 h 1535722"/>
                <a:gd name="connsiteX11" fmla="*/ 1168838 w 1535722"/>
                <a:gd name="connsiteY11" fmla="*/ 1535722 h 1535722"/>
                <a:gd name="connsiteX12" fmla="*/ 526604 w 1535722"/>
                <a:gd name="connsiteY12" fmla="*/ 1535722 h 1535722"/>
                <a:gd name="connsiteX13" fmla="*/ 526604 w 1535722"/>
                <a:gd name="connsiteY13" fmla="*/ 1523351 h 1535722"/>
                <a:gd name="connsiteX14" fmla="*/ 1162379 w 1535722"/>
                <a:gd name="connsiteY14" fmla="*/ 1523351 h 1535722"/>
                <a:gd name="connsiteX15" fmla="*/ 1417625 w 1535722"/>
                <a:gd name="connsiteY15" fmla="*/ 1417625 h 1535722"/>
                <a:gd name="connsiteX16" fmla="*/ 1523352 w 1535722"/>
                <a:gd name="connsiteY16" fmla="*/ 1162378 h 1535722"/>
                <a:gd name="connsiteX17" fmla="*/ 1523352 w 1535722"/>
                <a:gd name="connsiteY17" fmla="*/ 704126 h 1535722"/>
                <a:gd name="connsiteX18" fmla="*/ 1524278 w 1535722"/>
                <a:gd name="connsiteY18" fmla="*/ 704126 h 1535722"/>
                <a:gd name="connsiteX19" fmla="*/ 1524278 w 1535722"/>
                <a:gd name="connsiteY19" fmla="*/ 0 h 1535722"/>
                <a:gd name="connsiteX20" fmla="*/ 1535722 w 1535722"/>
                <a:gd name="connsiteY20" fmla="*/ 0 h 1535722"/>
                <a:gd name="connsiteX21" fmla="*/ 1535722 w 1535722"/>
                <a:gd name="connsiteY21" fmla="*/ 1168838 h 1535722"/>
                <a:gd name="connsiteX22" fmla="*/ 1428264 w 1535722"/>
                <a:gd name="connsiteY22" fmla="*/ 1428264 h 15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5722" h="1535722">
                  <a:moveTo>
                    <a:pt x="12132" y="1535722"/>
                  </a:moveTo>
                  <a:lnTo>
                    <a:pt x="0" y="1535722"/>
                  </a:lnTo>
                  <a:lnTo>
                    <a:pt x="0" y="366884"/>
                  </a:lnTo>
                  <a:cubicBezTo>
                    <a:pt x="0" y="164260"/>
                    <a:pt x="164260" y="0"/>
                    <a:pt x="366884" y="0"/>
                  </a:cubicBezTo>
                  <a:lnTo>
                    <a:pt x="1009805" y="0"/>
                  </a:lnTo>
                  <a:lnTo>
                    <a:pt x="1009805" y="12372"/>
                  </a:lnTo>
                  <a:lnTo>
                    <a:pt x="373346" y="12372"/>
                  </a:lnTo>
                  <a:cubicBezTo>
                    <a:pt x="173986" y="12372"/>
                    <a:pt x="12373" y="173985"/>
                    <a:pt x="12373" y="373345"/>
                  </a:cubicBezTo>
                  <a:lnTo>
                    <a:pt x="12373" y="1085595"/>
                  </a:lnTo>
                  <a:lnTo>
                    <a:pt x="12132" y="1085595"/>
                  </a:lnTo>
                  <a:close/>
                  <a:moveTo>
                    <a:pt x="1428264" y="1428264"/>
                  </a:moveTo>
                  <a:cubicBezTo>
                    <a:pt x="1361871" y="1494657"/>
                    <a:pt x="1270150" y="1535722"/>
                    <a:pt x="1168838" y="1535722"/>
                  </a:cubicBezTo>
                  <a:lnTo>
                    <a:pt x="526604" y="1535722"/>
                  </a:lnTo>
                  <a:lnTo>
                    <a:pt x="526604" y="1523351"/>
                  </a:lnTo>
                  <a:lnTo>
                    <a:pt x="1162379" y="1523351"/>
                  </a:lnTo>
                  <a:cubicBezTo>
                    <a:pt x="1262059" y="1523351"/>
                    <a:pt x="1352302" y="1482948"/>
                    <a:pt x="1417625" y="1417625"/>
                  </a:cubicBezTo>
                  <a:cubicBezTo>
                    <a:pt x="1482949" y="1352301"/>
                    <a:pt x="1523352" y="1262058"/>
                    <a:pt x="1523352" y="1162378"/>
                  </a:cubicBezTo>
                  <a:lnTo>
                    <a:pt x="1523352" y="704126"/>
                  </a:lnTo>
                  <a:lnTo>
                    <a:pt x="1524278" y="704126"/>
                  </a:lnTo>
                  <a:lnTo>
                    <a:pt x="1524278" y="0"/>
                  </a:lnTo>
                  <a:lnTo>
                    <a:pt x="1535722" y="0"/>
                  </a:lnTo>
                  <a:lnTo>
                    <a:pt x="1535722" y="1168838"/>
                  </a:lnTo>
                  <a:cubicBezTo>
                    <a:pt x="1535722" y="1270150"/>
                    <a:pt x="1494657" y="1361871"/>
                    <a:pt x="1428264" y="1428264"/>
                  </a:cubicBezTo>
                  <a:close/>
                </a:path>
              </a:pathLst>
            </a:custGeom>
            <a:grp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51" name="직선 연결선 50">
              <a:extLst>
                <a:ext uri="{FF2B5EF4-FFF2-40B4-BE49-F238E27FC236}">
                  <a16:creationId xmlns:a16="http://schemas.microsoft.com/office/drawing/2014/main" id="{8079627A-D8AD-A66F-3BA6-ABA9D3CFC3CF}"/>
                </a:ext>
              </a:extLst>
            </p:cNvPr>
            <p:cNvCxnSpPr>
              <a:cxnSpLocks/>
            </p:cNvCxnSpPr>
            <p:nvPr/>
          </p:nvCxnSpPr>
          <p:spPr>
            <a:xfrm rot="2700000">
              <a:off x="8551057" y="2621697"/>
              <a:ext cx="0" cy="828000"/>
            </a:xfrm>
            <a:prstGeom prst="line">
              <a:avLst/>
            </a:prstGeom>
            <a:grpFill/>
            <a:ln w="25400">
              <a:solidFill>
                <a:schemeClr val="accent4">
                  <a:lumMod val="40000"/>
                  <a:lumOff val="60000"/>
                </a:schemeClr>
              </a:solidFill>
              <a:headEnd type="triangle"/>
            </a:ln>
          </p:spPr>
          <p:style>
            <a:lnRef idx="1">
              <a:schemeClr val="accent1"/>
            </a:lnRef>
            <a:fillRef idx="0">
              <a:schemeClr val="accent1"/>
            </a:fillRef>
            <a:effectRef idx="0">
              <a:schemeClr val="accent1"/>
            </a:effectRef>
            <a:fontRef idx="minor">
              <a:schemeClr val="tx1"/>
            </a:fontRef>
          </p:style>
        </p:cxnSp>
      </p:grpSp>
      <p:sp>
        <p:nvSpPr>
          <p:cNvPr id="52" name="자유형: 도형 27">
            <a:extLst>
              <a:ext uri="{FF2B5EF4-FFF2-40B4-BE49-F238E27FC236}">
                <a16:creationId xmlns:a16="http://schemas.microsoft.com/office/drawing/2014/main" id="{BF5BDF7D-9C45-CF29-5B1B-10C95B79CD15}"/>
              </a:ext>
            </a:extLst>
          </p:cNvPr>
          <p:cNvSpPr/>
          <p:nvPr/>
        </p:nvSpPr>
        <p:spPr>
          <a:xfrm rot="2700000">
            <a:off x="8966578" y="3065574"/>
            <a:ext cx="1535722" cy="1535722"/>
          </a:xfrm>
          <a:custGeom>
            <a:avLst/>
            <a:gdLst>
              <a:gd name="connsiteX0" fmla="*/ 1428264 w 1535722"/>
              <a:gd name="connsiteY0" fmla="*/ 1428264 h 1535722"/>
              <a:gd name="connsiteX1" fmla="*/ 1168838 w 1535722"/>
              <a:gd name="connsiteY1" fmla="*/ 1535722 h 1535722"/>
              <a:gd name="connsiteX2" fmla="*/ 526605 w 1535722"/>
              <a:gd name="connsiteY2" fmla="*/ 1535722 h 1535722"/>
              <a:gd name="connsiteX3" fmla="*/ 526604 w 1535722"/>
              <a:gd name="connsiteY3" fmla="*/ 1523351 h 1535722"/>
              <a:gd name="connsiteX4" fmla="*/ 1162379 w 1535722"/>
              <a:gd name="connsiteY4" fmla="*/ 1523351 h 1535722"/>
              <a:gd name="connsiteX5" fmla="*/ 1417625 w 1535722"/>
              <a:gd name="connsiteY5" fmla="*/ 1417625 h 1535722"/>
              <a:gd name="connsiteX6" fmla="*/ 1523352 w 1535722"/>
              <a:gd name="connsiteY6" fmla="*/ 1162378 h 1535722"/>
              <a:gd name="connsiteX7" fmla="*/ 1523352 w 1535722"/>
              <a:gd name="connsiteY7" fmla="*/ 12372 h 1535722"/>
              <a:gd name="connsiteX8" fmla="*/ 373346 w 1535722"/>
              <a:gd name="connsiteY8" fmla="*/ 12372 h 1535722"/>
              <a:gd name="connsiteX9" fmla="*/ 12373 w 1535722"/>
              <a:gd name="connsiteY9" fmla="*/ 373345 h 1535722"/>
              <a:gd name="connsiteX10" fmla="*/ 12373 w 1535722"/>
              <a:gd name="connsiteY10" fmla="*/ 1085595 h 1535722"/>
              <a:gd name="connsiteX11" fmla="*/ 12132 w 1535722"/>
              <a:gd name="connsiteY11" fmla="*/ 1085595 h 1535722"/>
              <a:gd name="connsiteX12" fmla="*/ 12131 w 1535722"/>
              <a:gd name="connsiteY12" fmla="*/ 1535722 h 1535722"/>
              <a:gd name="connsiteX13" fmla="*/ 0 w 1535722"/>
              <a:gd name="connsiteY13" fmla="*/ 1535722 h 1535722"/>
              <a:gd name="connsiteX14" fmla="*/ 0 w 1535722"/>
              <a:gd name="connsiteY14" fmla="*/ 366884 h 1535722"/>
              <a:gd name="connsiteX15" fmla="*/ 366884 w 1535722"/>
              <a:gd name="connsiteY15" fmla="*/ 0 h 1535722"/>
              <a:gd name="connsiteX16" fmla="*/ 1535722 w 1535722"/>
              <a:gd name="connsiteY16" fmla="*/ 0 h 1535722"/>
              <a:gd name="connsiteX17" fmla="*/ 1535722 w 1535722"/>
              <a:gd name="connsiteY17" fmla="*/ 1168838 h 1535722"/>
              <a:gd name="connsiteX18" fmla="*/ 1428264 w 1535722"/>
              <a:gd name="connsiteY18" fmla="*/ 1428264 h 153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5722" h="1535722">
                <a:moveTo>
                  <a:pt x="1428264" y="1428264"/>
                </a:moveTo>
                <a:cubicBezTo>
                  <a:pt x="1361871" y="1494657"/>
                  <a:pt x="1270150" y="1535722"/>
                  <a:pt x="1168838" y="1535722"/>
                </a:cubicBezTo>
                <a:lnTo>
                  <a:pt x="526605" y="1535722"/>
                </a:lnTo>
                <a:lnTo>
                  <a:pt x="526604" y="1523351"/>
                </a:lnTo>
                <a:lnTo>
                  <a:pt x="1162379" y="1523351"/>
                </a:lnTo>
                <a:cubicBezTo>
                  <a:pt x="1262059" y="1523351"/>
                  <a:pt x="1352302" y="1482948"/>
                  <a:pt x="1417625" y="1417625"/>
                </a:cubicBezTo>
                <a:cubicBezTo>
                  <a:pt x="1482949" y="1352301"/>
                  <a:pt x="1523352" y="1262058"/>
                  <a:pt x="1523352" y="1162378"/>
                </a:cubicBezTo>
                <a:lnTo>
                  <a:pt x="1523352" y="12372"/>
                </a:lnTo>
                <a:lnTo>
                  <a:pt x="373346" y="12372"/>
                </a:lnTo>
                <a:cubicBezTo>
                  <a:pt x="173986" y="12372"/>
                  <a:pt x="12373" y="173985"/>
                  <a:pt x="12373" y="373345"/>
                </a:cubicBezTo>
                <a:lnTo>
                  <a:pt x="12373" y="1085595"/>
                </a:lnTo>
                <a:lnTo>
                  <a:pt x="12132" y="1085595"/>
                </a:lnTo>
                <a:lnTo>
                  <a:pt x="12131" y="1535722"/>
                </a:lnTo>
                <a:lnTo>
                  <a:pt x="0" y="1535722"/>
                </a:lnTo>
                <a:lnTo>
                  <a:pt x="0" y="366884"/>
                </a:lnTo>
                <a:cubicBezTo>
                  <a:pt x="0" y="164260"/>
                  <a:pt x="164260" y="0"/>
                  <a:pt x="366884" y="0"/>
                </a:cubicBezTo>
                <a:lnTo>
                  <a:pt x="1535722" y="0"/>
                </a:lnTo>
                <a:lnTo>
                  <a:pt x="1535722" y="1168838"/>
                </a:lnTo>
                <a:cubicBezTo>
                  <a:pt x="1535722" y="1270150"/>
                  <a:pt x="1494657" y="1361871"/>
                  <a:pt x="1428264" y="1428264"/>
                </a:cubicBezTo>
                <a:close/>
              </a:path>
            </a:pathLst>
          </a:custGeom>
          <a:solidFill>
            <a:schemeClr val="accent3"/>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3" name="자유형: 도형 28">
            <a:extLst>
              <a:ext uri="{FF2B5EF4-FFF2-40B4-BE49-F238E27FC236}">
                <a16:creationId xmlns:a16="http://schemas.microsoft.com/office/drawing/2014/main" id="{3AD434ED-BD7E-34E7-28A3-68B8A16BB4E5}"/>
              </a:ext>
            </a:extLst>
          </p:cNvPr>
          <p:cNvSpPr/>
          <p:nvPr/>
        </p:nvSpPr>
        <p:spPr>
          <a:xfrm>
            <a:off x="2679063" y="4407074"/>
            <a:ext cx="766603" cy="267931"/>
          </a:xfrm>
          <a:custGeom>
            <a:avLst/>
            <a:gdLst>
              <a:gd name="connsiteX0" fmla="*/ 0 w 1009787"/>
              <a:gd name="connsiteY0" fmla="*/ 0 h 352925"/>
              <a:gd name="connsiteX1" fmla="*/ 1009787 w 1009787"/>
              <a:gd name="connsiteY1" fmla="*/ 0 h 352925"/>
              <a:gd name="connsiteX2" fmla="*/ 764320 w 1009787"/>
              <a:gd name="connsiteY2" fmla="*/ 245468 h 352925"/>
              <a:gd name="connsiteX3" fmla="*/ 245467 w 1009787"/>
              <a:gd name="connsiteY3" fmla="*/ 245468 h 352925"/>
            </a:gdLst>
            <a:ahLst/>
            <a:cxnLst>
              <a:cxn ang="0">
                <a:pos x="connsiteX0" y="connsiteY0"/>
              </a:cxn>
              <a:cxn ang="0">
                <a:pos x="connsiteX1" y="connsiteY1"/>
              </a:cxn>
              <a:cxn ang="0">
                <a:pos x="connsiteX2" y="connsiteY2"/>
              </a:cxn>
              <a:cxn ang="0">
                <a:pos x="connsiteX3" y="connsiteY3"/>
              </a:cxn>
            </a:cxnLst>
            <a:rect l="l" t="t" r="r" b="b"/>
            <a:pathLst>
              <a:path w="1009787" h="352925">
                <a:moveTo>
                  <a:pt x="0" y="0"/>
                </a:moveTo>
                <a:lnTo>
                  <a:pt x="1009787" y="0"/>
                </a:lnTo>
                <a:lnTo>
                  <a:pt x="764320" y="245468"/>
                </a:lnTo>
                <a:cubicBezTo>
                  <a:pt x="621043" y="388745"/>
                  <a:pt x="388744" y="388745"/>
                  <a:pt x="245467" y="245468"/>
                </a:cubicBezTo>
                <a:close/>
              </a:path>
            </a:pathLst>
          </a:custGeom>
          <a:solidFill>
            <a:srgbClr val="4246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4" name="자유형: 도형 29">
            <a:extLst>
              <a:ext uri="{FF2B5EF4-FFF2-40B4-BE49-F238E27FC236}">
                <a16:creationId xmlns:a16="http://schemas.microsoft.com/office/drawing/2014/main" id="{5FA1017E-E892-68F7-E0F4-7FF368AF1E01}"/>
              </a:ext>
            </a:extLst>
          </p:cNvPr>
          <p:cNvSpPr/>
          <p:nvPr/>
        </p:nvSpPr>
        <p:spPr>
          <a:xfrm>
            <a:off x="4342923" y="4407073"/>
            <a:ext cx="766603" cy="267931"/>
          </a:xfrm>
          <a:custGeom>
            <a:avLst/>
            <a:gdLst>
              <a:gd name="connsiteX0" fmla="*/ 0 w 1009787"/>
              <a:gd name="connsiteY0" fmla="*/ 0 h 352925"/>
              <a:gd name="connsiteX1" fmla="*/ 1009787 w 1009787"/>
              <a:gd name="connsiteY1" fmla="*/ 0 h 352925"/>
              <a:gd name="connsiteX2" fmla="*/ 764320 w 1009787"/>
              <a:gd name="connsiteY2" fmla="*/ 245468 h 352925"/>
              <a:gd name="connsiteX3" fmla="*/ 245467 w 1009787"/>
              <a:gd name="connsiteY3" fmla="*/ 245468 h 352925"/>
            </a:gdLst>
            <a:ahLst/>
            <a:cxnLst>
              <a:cxn ang="0">
                <a:pos x="connsiteX0" y="connsiteY0"/>
              </a:cxn>
              <a:cxn ang="0">
                <a:pos x="connsiteX1" y="connsiteY1"/>
              </a:cxn>
              <a:cxn ang="0">
                <a:pos x="connsiteX2" y="connsiteY2"/>
              </a:cxn>
              <a:cxn ang="0">
                <a:pos x="connsiteX3" y="connsiteY3"/>
              </a:cxn>
            </a:cxnLst>
            <a:rect l="l" t="t" r="r" b="b"/>
            <a:pathLst>
              <a:path w="1009787" h="352925">
                <a:moveTo>
                  <a:pt x="0" y="0"/>
                </a:moveTo>
                <a:lnTo>
                  <a:pt x="1009787" y="0"/>
                </a:lnTo>
                <a:lnTo>
                  <a:pt x="764320" y="245468"/>
                </a:lnTo>
                <a:cubicBezTo>
                  <a:pt x="621043" y="388745"/>
                  <a:pt x="388744" y="388745"/>
                  <a:pt x="245467" y="245468"/>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자유형: 도형 30">
            <a:extLst>
              <a:ext uri="{FF2B5EF4-FFF2-40B4-BE49-F238E27FC236}">
                <a16:creationId xmlns:a16="http://schemas.microsoft.com/office/drawing/2014/main" id="{C2855EAC-6C1A-DAEA-53EB-C4300A1C42E1}"/>
              </a:ext>
            </a:extLst>
          </p:cNvPr>
          <p:cNvSpPr/>
          <p:nvPr/>
        </p:nvSpPr>
        <p:spPr>
          <a:xfrm>
            <a:off x="6006783" y="4407072"/>
            <a:ext cx="766603" cy="267931"/>
          </a:xfrm>
          <a:custGeom>
            <a:avLst/>
            <a:gdLst>
              <a:gd name="connsiteX0" fmla="*/ 0 w 1009787"/>
              <a:gd name="connsiteY0" fmla="*/ 0 h 352925"/>
              <a:gd name="connsiteX1" fmla="*/ 1009787 w 1009787"/>
              <a:gd name="connsiteY1" fmla="*/ 0 h 352925"/>
              <a:gd name="connsiteX2" fmla="*/ 764320 w 1009787"/>
              <a:gd name="connsiteY2" fmla="*/ 245468 h 352925"/>
              <a:gd name="connsiteX3" fmla="*/ 245467 w 1009787"/>
              <a:gd name="connsiteY3" fmla="*/ 245468 h 352925"/>
            </a:gdLst>
            <a:ahLst/>
            <a:cxnLst>
              <a:cxn ang="0">
                <a:pos x="connsiteX0" y="connsiteY0"/>
              </a:cxn>
              <a:cxn ang="0">
                <a:pos x="connsiteX1" y="connsiteY1"/>
              </a:cxn>
              <a:cxn ang="0">
                <a:pos x="connsiteX2" y="connsiteY2"/>
              </a:cxn>
              <a:cxn ang="0">
                <a:pos x="connsiteX3" y="connsiteY3"/>
              </a:cxn>
            </a:cxnLst>
            <a:rect l="l" t="t" r="r" b="b"/>
            <a:pathLst>
              <a:path w="1009787" h="352925">
                <a:moveTo>
                  <a:pt x="0" y="0"/>
                </a:moveTo>
                <a:lnTo>
                  <a:pt x="1009787" y="0"/>
                </a:lnTo>
                <a:lnTo>
                  <a:pt x="764320" y="245468"/>
                </a:lnTo>
                <a:cubicBezTo>
                  <a:pt x="621043" y="388745"/>
                  <a:pt x="388744" y="388745"/>
                  <a:pt x="245467" y="245468"/>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자유형: 도형 31">
            <a:extLst>
              <a:ext uri="{FF2B5EF4-FFF2-40B4-BE49-F238E27FC236}">
                <a16:creationId xmlns:a16="http://schemas.microsoft.com/office/drawing/2014/main" id="{DECA96B6-BD78-5ADA-2848-5DE4FE6C7F59}"/>
              </a:ext>
            </a:extLst>
          </p:cNvPr>
          <p:cNvSpPr/>
          <p:nvPr/>
        </p:nvSpPr>
        <p:spPr>
          <a:xfrm>
            <a:off x="7670643" y="4407071"/>
            <a:ext cx="766603" cy="267931"/>
          </a:xfrm>
          <a:custGeom>
            <a:avLst/>
            <a:gdLst>
              <a:gd name="connsiteX0" fmla="*/ 0 w 1009787"/>
              <a:gd name="connsiteY0" fmla="*/ 0 h 352925"/>
              <a:gd name="connsiteX1" fmla="*/ 1009787 w 1009787"/>
              <a:gd name="connsiteY1" fmla="*/ 0 h 352925"/>
              <a:gd name="connsiteX2" fmla="*/ 764320 w 1009787"/>
              <a:gd name="connsiteY2" fmla="*/ 245468 h 352925"/>
              <a:gd name="connsiteX3" fmla="*/ 245467 w 1009787"/>
              <a:gd name="connsiteY3" fmla="*/ 245468 h 352925"/>
            </a:gdLst>
            <a:ahLst/>
            <a:cxnLst>
              <a:cxn ang="0">
                <a:pos x="connsiteX0" y="connsiteY0"/>
              </a:cxn>
              <a:cxn ang="0">
                <a:pos x="connsiteX1" y="connsiteY1"/>
              </a:cxn>
              <a:cxn ang="0">
                <a:pos x="connsiteX2" y="connsiteY2"/>
              </a:cxn>
              <a:cxn ang="0">
                <a:pos x="connsiteX3" y="connsiteY3"/>
              </a:cxn>
            </a:cxnLst>
            <a:rect l="l" t="t" r="r" b="b"/>
            <a:pathLst>
              <a:path w="1009787" h="352925">
                <a:moveTo>
                  <a:pt x="0" y="0"/>
                </a:moveTo>
                <a:lnTo>
                  <a:pt x="1009787" y="0"/>
                </a:lnTo>
                <a:lnTo>
                  <a:pt x="764320" y="245468"/>
                </a:lnTo>
                <a:cubicBezTo>
                  <a:pt x="621043" y="388745"/>
                  <a:pt x="388744" y="388745"/>
                  <a:pt x="245467" y="245468"/>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자유형: 도형 32">
            <a:extLst>
              <a:ext uri="{FF2B5EF4-FFF2-40B4-BE49-F238E27FC236}">
                <a16:creationId xmlns:a16="http://schemas.microsoft.com/office/drawing/2014/main" id="{4C90C42D-7ECA-9915-EF96-0D61EFDCEE3E}"/>
              </a:ext>
            </a:extLst>
          </p:cNvPr>
          <p:cNvSpPr/>
          <p:nvPr/>
        </p:nvSpPr>
        <p:spPr>
          <a:xfrm>
            <a:off x="9334503" y="4407070"/>
            <a:ext cx="766603" cy="267931"/>
          </a:xfrm>
          <a:custGeom>
            <a:avLst/>
            <a:gdLst>
              <a:gd name="connsiteX0" fmla="*/ 0 w 1009787"/>
              <a:gd name="connsiteY0" fmla="*/ 0 h 352925"/>
              <a:gd name="connsiteX1" fmla="*/ 1009787 w 1009787"/>
              <a:gd name="connsiteY1" fmla="*/ 0 h 352925"/>
              <a:gd name="connsiteX2" fmla="*/ 764320 w 1009787"/>
              <a:gd name="connsiteY2" fmla="*/ 245468 h 352925"/>
              <a:gd name="connsiteX3" fmla="*/ 245467 w 1009787"/>
              <a:gd name="connsiteY3" fmla="*/ 245468 h 352925"/>
            </a:gdLst>
            <a:ahLst/>
            <a:cxnLst>
              <a:cxn ang="0">
                <a:pos x="connsiteX0" y="connsiteY0"/>
              </a:cxn>
              <a:cxn ang="0">
                <a:pos x="connsiteX1" y="connsiteY1"/>
              </a:cxn>
              <a:cxn ang="0">
                <a:pos x="connsiteX2" y="connsiteY2"/>
              </a:cxn>
              <a:cxn ang="0">
                <a:pos x="connsiteX3" y="connsiteY3"/>
              </a:cxn>
            </a:cxnLst>
            <a:rect l="l" t="t" r="r" b="b"/>
            <a:pathLst>
              <a:path w="1009787" h="352925">
                <a:moveTo>
                  <a:pt x="0" y="0"/>
                </a:moveTo>
                <a:lnTo>
                  <a:pt x="1009787" y="0"/>
                </a:lnTo>
                <a:lnTo>
                  <a:pt x="764320" y="245468"/>
                </a:lnTo>
                <a:cubicBezTo>
                  <a:pt x="621043" y="388745"/>
                  <a:pt x="388744" y="388745"/>
                  <a:pt x="245467" y="245468"/>
                </a:cubicBezTo>
                <a:close/>
              </a:path>
            </a:pathLst>
          </a:custGeom>
          <a:solidFill>
            <a:srgbClr val="4246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97B59555-84A5-6394-8890-A908FB58B3F7}"/>
              </a:ext>
            </a:extLst>
          </p:cNvPr>
          <p:cNvSpPr/>
          <p:nvPr/>
        </p:nvSpPr>
        <p:spPr>
          <a:xfrm>
            <a:off x="1763040" y="4949013"/>
            <a:ext cx="2587475" cy="108119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59" name="직사각형 58">
            <a:extLst>
              <a:ext uri="{FF2B5EF4-FFF2-40B4-BE49-F238E27FC236}">
                <a16:creationId xmlns:a16="http://schemas.microsoft.com/office/drawing/2014/main" id="{E6FA5FF5-1867-97EB-0D9D-11CB4C3CE7CE}"/>
              </a:ext>
            </a:extLst>
          </p:cNvPr>
          <p:cNvSpPr/>
          <p:nvPr/>
        </p:nvSpPr>
        <p:spPr>
          <a:xfrm>
            <a:off x="5096346" y="4949013"/>
            <a:ext cx="2587475" cy="108119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60" name="직사각형 59">
            <a:extLst>
              <a:ext uri="{FF2B5EF4-FFF2-40B4-BE49-F238E27FC236}">
                <a16:creationId xmlns:a16="http://schemas.microsoft.com/office/drawing/2014/main" id="{CAF2E212-DBC6-1BD2-8D78-91F7762C9DA8}"/>
              </a:ext>
            </a:extLst>
          </p:cNvPr>
          <p:cNvSpPr/>
          <p:nvPr/>
        </p:nvSpPr>
        <p:spPr>
          <a:xfrm>
            <a:off x="8429652" y="4949013"/>
            <a:ext cx="2587475" cy="108119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61" name="직사각형 60">
            <a:extLst>
              <a:ext uri="{FF2B5EF4-FFF2-40B4-BE49-F238E27FC236}">
                <a16:creationId xmlns:a16="http://schemas.microsoft.com/office/drawing/2014/main" id="{36DF2CE7-CC93-5237-E5A3-988E1561D825}"/>
              </a:ext>
            </a:extLst>
          </p:cNvPr>
          <p:cNvSpPr/>
          <p:nvPr/>
        </p:nvSpPr>
        <p:spPr>
          <a:xfrm>
            <a:off x="3432486" y="1528127"/>
            <a:ext cx="2587475" cy="108119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sp>
        <p:nvSpPr>
          <p:cNvPr id="62" name="직사각형 61">
            <a:extLst>
              <a:ext uri="{FF2B5EF4-FFF2-40B4-BE49-F238E27FC236}">
                <a16:creationId xmlns:a16="http://schemas.microsoft.com/office/drawing/2014/main" id="{43B5BB9B-CD60-5156-C08F-B7A9D4E8F801}"/>
              </a:ext>
            </a:extLst>
          </p:cNvPr>
          <p:cNvSpPr/>
          <p:nvPr/>
        </p:nvSpPr>
        <p:spPr>
          <a:xfrm>
            <a:off x="6760206" y="1528126"/>
            <a:ext cx="2587475" cy="1081193"/>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life with BIZCAM </a:t>
            </a:r>
          </a:p>
        </p:txBody>
      </p:sp>
      <p:grpSp>
        <p:nvGrpSpPr>
          <p:cNvPr id="63" name="Group 23">
            <a:extLst>
              <a:ext uri="{FF2B5EF4-FFF2-40B4-BE49-F238E27FC236}">
                <a16:creationId xmlns:a16="http://schemas.microsoft.com/office/drawing/2014/main" id="{B148C0D7-B19B-5033-8416-5D16EF8BA20D}"/>
              </a:ext>
            </a:extLst>
          </p:cNvPr>
          <p:cNvGrpSpPr>
            <a:grpSpLocks noChangeAspect="1"/>
          </p:cNvGrpSpPr>
          <p:nvPr/>
        </p:nvGrpSpPr>
        <p:grpSpPr bwMode="auto">
          <a:xfrm>
            <a:off x="2935139" y="3606304"/>
            <a:ext cx="247453" cy="227131"/>
            <a:chOff x="2577" y="1104"/>
            <a:chExt cx="414" cy="380"/>
          </a:xfrm>
          <a:solidFill>
            <a:srgbClr val="42469F"/>
          </a:solidFill>
        </p:grpSpPr>
        <p:sp>
          <p:nvSpPr>
            <p:cNvPr id="64" name="Freeform 24">
              <a:extLst>
                <a:ext uri="{FF2B5EF4-FFF2-40B4-BE49-F238E27FC236}">
                  <a16:creationId xmlns:a16="http://schemas.microsoft.com/office/drawing/2014/main" id="{B31A9411-11BB-F7CB-1EB5-4372FFA5629C}"/>
                </a:ext>
              </a:extLst>
            </p:cNvPr>
            <p:cNvSpPr>
              <a:spLocks noEditPoints="1"/>
            </p:cNvSpPr>
            <p:nvPr/>
          </p:nvSpPr>
          <p:spPr bwMode="auto">
            <a:xfrm>
              <a:off x="2577" y="1104"/>
              <a:ext cx="353" cy="380"/>
            </a:xfrm>
            <a:custGeom>
              <a:avLst/>
              <a:gdLst>
                <a:gd name="T0" fmla="*/ 81 w 1058"/>
                <a:gd name="T1" fmla="*/ 1141 h 1141"/>
                <a:gd name="T2" fmla="*/ 91 w 1058"/>
                <a:gd name="T3" fmla="*/ 1140 h 1141"/>
                <a:gd name="T4" fmla="*/ 101 w 1058"/>
                <a:gd name="T5" fmla="*/ 1131 h 1141"/>
                <a:gd name="T6" fmla="*/ 206 w 1058"/>
                <a:gd name="T7" fmla="*/ 1129 h 1141"/>
                <a:gd name="T8" fmla="*/ 206 w 1058"/>
                <a:gd name="T9" fmla="*/ 1115 h 1141"/>
                <a:gd name="T10" fmla="*/ 120 w 1058"/>
                <a:gd name="T11" fmla="*/ 1112 h 1141"/>
                <a:gd name="T12" fmla="*/ 352 w 1058"/>
                <a:gd name="T13" fmla="*/ 962 h 1141"/>
                <a:gd name="T14" fmla="*/ 365 w 1058"/>
                <a:gd name="T15" fmla="*/ 968 h 1141"/>
                <a:gd name="T16" fmla="*/ 378 w 1058"/>
                <a:gd name="T17" fmla="*/ 962 h 1141"/>
                <a:gd name="T18" fmla="*/ 994 w 1058"/>
                <a:gd name="T19" fmla="*/ 347 h 1141"/>
                <a:gd name="T20" fmla="*/ 997 w 1058"/>
                <a:gd name="T21" fmla="*/ 343 h 1141"/>
                <a:gd name="T22" fmla="*/ 1015 w 1058"/>
                <a:gd name="T23" fmla="*/ 325 h 1141"/>
                <a:gd name="T24" fmla="*/ 1051 w 1058"/>
                <a:gd name="T25" fmla="*/ 256 h 1141"/>
                <a:gd name="T26" fmla="*/ 1058 w 1058"/>
                <a:gd name="T27" fmla="*/ 180 h 1141"/>
                <a:gd name="T28" fmla="*/ 1036 w 1058"/>
                <a:gd name="T29" fmla="*/ 106 h 1141"/>
                <a:gd name="T30" fmla="*/ 1000 w 1058"/>
                <a:gd name="T31" fmla="*/ 59 h 1141"/>
                <a:gd name="T32" fmla="*/ 954 w 1058"/>
                <a:gd name="T33" fmla="*/ 23 h 1141"/>
                <a:gd name="T34" fmla="*/ 879 w 1058"/>
                <a:gd name="T35" fmla="*/ 1 h 1141"/>
                <a:gd name="T36" fmla="*/ 840 w 1058"/>
                <a:gd name="T37" fmla="*/ 1 h 1141"/>
                <a:gd name="T38" fmla="*/ 765 w 1058"/>
                <a:gd name="T39" fmla="*/ 23 h 1141"/>
                <a:gd name="T40" fmla="*/ 719 w 1058"/>
                <a:gd name="T41" fmla="*/ 59 h 1141"/>
                <a:gd name="T42" fmla="*/ 713 w 1058"/>
                <a:gd name="T43" fmla="*/ 64 h 1141"/>
                <a:gd name="T44" fmla="*/ 710 w 1058"/>
                <a:gd name="T45" fmla="*/ 66 h 1141"/>
                <a:gd name="T46" fmla="*/ 92 w 1058"/>
                <a:gd name="T47" fmla="*/ 687 h 1141"/>
                <a:gd name="T48" fmla="*/ 97 w 1058"/>
                <a:gd name="T49" fmla="*/ 707 h 1141"/>
                <a:gd name="T50" fmla="*/ 6 w 1058"/>
                <a:gd name="T51" fmla="*/ 880 h 1141"/>
                <a:gd name="T52" fmla="*/ 1 w 1058"/>
                <a:gd name="T53" fmla="*/ 899 h 1141"/>
                <a:gd name="T54" fmla="*/ 69 w 1058"/>
                <a:gd name="T55" fmla="*/ 1137 h 1141"/>
                <a:gd name="T56" fmla="*/ 735 w 1058"/>
                <a:gd name="T57" fmla="*/ 96 h 1141"/>
                <a:gd name="T58" fmla="*/ 739 w 1058"/>
                <a:gd name="T59" fmla="*/ 93 h 1141"/>
                <a:gd name="T60" fmla="*/ 744 w 1058"/>
                <a:gd name="T61" fmla="*/ 87 h 1141"/>
                <a:gd name="T62" fmla="*/ 770 w 1058"/>
                <a:gd name="T63" fmla="*/ 64 h 1141"/>
                <a:gd name="T64" fmla="*/ 859 w 1058"/>
                <a:gd name="T65" fmla="*/ 38 h 1141"/>
                <a:gd name="T66" fmla="*/ 950 w 1058"/>
                <a:gd name="T67" fmla="*/ 64 h 1141"/>
                <a:gd name="T68" fmla="*/ 994 w 1058"/>
                <a:gd name="T69" fmla="*/ 111 h 1141"/>
                <a:gd name="T70" fmla="*/ 1019 w 1058"/>
                <a:gd name="T71" fmla="*/ 230 h 1141"/>
                <a:gd name="T72" fmla="*/ 973 w 1058"/>
                <a:gd name="T73" fmla="*/ 312 h 1141"/>
                <a:gd name="T74" fmla="*/ 968 w 1058"/>
                <a:gd name="T75" fmla="*/ 318 h 1141"/>
                <a:gd name="T76" fmla="*/ 964 w 1058"/>
                <a:gd name="T77" fmla="*/ 321 h 1141"/>
                <a:gd name="T78" fmla="*/ 365 w 1058"/>
                <a:gd name="T79" fmla="*/ 922 h 1141"/>
                <a:gd name="T80" fmla="*/ 177 w 1058"/>
                <a:gd name="T81" fmla="*/ 735 h 1141"/>
                <a:gd name="T82" fmla="*/ 735 w 1058"/>
                <a:gd name="T83" fmla="*/ 9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8" h="1141">
                  <a:moveTo>
                    <a:pt x="78" y="1141"/>
                  </a:moveTo>
                  <a:lnTo>
                    <a:pt x="81" y="1141"/>
                  </a:lnTo>
                  <a:lnTo>
                    <a:pt x="84" y="1141"/>
                  </a:lnTo>
                  <a:lnTo>
                    <a:pt x="91" y="1140"/>
                  </a:lnTo>
                  <a:lnTo>
                    <a:pt x="97" y="1135"/>
                  </a:lnTo>
                  <a:lnTo>
                    <a:pt x="101" y="1131"/>
                  </a:lnTo>
                  <a:lnTo>
                    <a:pt x="199" y="1131"/>
                  </a:lnTo>
                  <a:lnTo>
                    <a:pt x="206" y="1129"/>
                  </a:lnTo>
                  <a:lnTo>
                    <a:pt x="208" y="1122"/>
                  </a:lnTo>
                  <a:lnTo>
                    <a:pt x="206" y="1115"/>
                  </a:lnTo>
                  <a:lnTo>
                    <a:pt x="199" y="1112"/>
                  </a:lnTo>
                  <a:lnTo>
                    <a:pt x="120" y="1112"/>
                  </a:lnTo>
                  <a:lnTo>
                    <a:pt x="310" y="922"/>
                  </a:lnTo>
                  <a:lnTo>
                    <a:pt x="352" y="962"/>
                  </a:lnTo>
                  <a:lnTo>
                    <a:pt x="357" y="967"/>
                  </a:lnTo>
                  <a:lnTo>
                    <a:pt x="365" y="968"/>
                  </a:lnTo>
                  <a:lnTo>
                    <a:pt x="372" y="967"/>
                  </a:lnTo>
                  <a:lnTo>
                    <a:pt x="378" y="962"/>
                  </a:lnTo>
                  <a:lnTo>
                    <a:pt x="993" y="348"/>
                  </a:lnTo>
                  <a:lnTo>
                    <a:pt x="994" y="347"/>
                  </a:lnTo>
                  <a:lnTo>
                    <a:pt x="994" y="345"/>
                  </a:lnTo>
                  <a:lnTo>
                    <a:pt x="997" y="343"/>
                  </a:lnTo>
                  <a:lnTo>
                    <a:pt x="1000" y="340"/>
                  </a:lnTo>
                  <a:lnTo>
                    <a:pt x="1015" y="325"/>
                  </a:lnTo>
                  <a:lnTo>
                    <a:pt x="1036" y="292"/>
                  </a:lnTo>
                  <a:lnTo>
                    <a:pt x="1051" y="256"/>
                  </a:lnTo>
                  <a:lnTo>
                    <a:pt x="1058" y="219"/>
                  </a:lnTo>
                  <a:lnTo>
                    <a:pt x="1058" y="180"/>
                  </a:lnTo>
                  <a:lnTo>
                    <a:pt x="1051" y="142"/>
                  </a:lnTo>
                  <a:lnTo>
                    <a:pt x="1036" y="106"/>
                  </a:lnTo>
                  <a:lnTo>
                    <a:pt x="1015" y="73"/>
                  </a:lnTo>
                  <a:lnTo>
                    <a:pt x="1000" y="59"/>
                  </a:lnTo>
                  <a:lnTo>
                    <a:pt x="986" y="44"/>
                  </a:lnTo>
                  <a:lnTo>
                    <a:pt x="954" y="23"/>
                  </a:lnTo>
                  <a:lnTo>
                    <a:pt x="918" y="8"/>
                  </a:lnTo>
                  <a:lnTo>
                    <a:pt x="879" y="1"/>
                  </a:lnTo>
                  <a:lnTo>
                    <a:pt x="859" y="0"/>
                  </a:lnTo>
                  <a:lnTo>
                    <a:pt x="840" y="1"/>
                  </a:lnTo>
                  <a:lnTo>
                    <a:pt x="801" y="8"/>
                  </a:lnTo>
                  <a:lnTo>
                    <a:pt x="765" y="23"/>
                  </a:lnTo>
                  <a:lnTo>
                    <a:pt x="734" y="44"/>
                  </a:lnTo>
                  <a:lnTo>
                    <a:pt x="719" y="59"/>
                  </a:lnTo>
                  <a:lnTo>
                    <a:pt x="716" y="62"/>
                  </a:lnTo>
                  <a:lnTo>
                    <a:pt x="713" y="64"/>
                  </a:lnTo>
                  <a:lnTo>
                    <a:pt x="712" y="64"/>
                  </a:lnTo>
                  <a:lnTo>
                    <a:pt x="710" y="66"/>
                  </a:lnTo>
                  <a:lnTo>
                    <a:pt x="97" y="680"/>
                  </a:lnTo>
                  <a:lnTo>
                    <a:pt x="92" y="687"/>
                  </a:lnTo>
                  <a:lnTo>
                    <a:pt x="92" y="701"/>
                  </a:lnTo>
                  <a:lnTo>
                    <a:pt x="97" y="707"/>
                  </a:lnTo>
                  <a:lnTo>
                    <a:pt x="137" y="748"/>
                  </a:lnTo>
                  <a:lnTo>
                    <a:pt x="6" y="880"/>
                  </a:lnTo>
                  <a:lnTo>
                    <a:pt x="0" y="889"/>
                  </a:lnTo>
                  <a:lnTo>
                    <a:pt x="1" y="899"/>
                  </a:lnTo>
                  <a:lnTo>
                    <a:pt x="65" y="1127"/>
                  </a:lnTo>
                  <a:lnTo>
                    <a:pt x="69" y="1137"/>
                  </a:lnTo>
                  <a:lnTo>
                    <a:pt x="78" y="1141"/>
                  </a:lnTo>
                  <a:close/>
                  <a:moveTo>
                    <a:pt x="735" y="96"/>
                  </a:moveTo>
                  <a:lnTo>
                    <a:pt x="736" y="95"/>
                  </a:lnTo>
                  <a:lnTo>
                    <a:pt x="739" y="93"/>
                  </a:lnTo>
                  <a:lnTo>
                    <a:pt x="741" y="90"/>
                  </a:lnTo>
                  <a:lnTo>
                    <a:pt x="744" y="87"/>
                  </a:lnTo>
                  <a:lnTo>
                    <a:pt x="746" y="85"/>
                  </a:lnTo>
                  <a:lnTo>
                    <a:pt x="770" y="64"/>
                  </a:lnTo>
                  <a:lnTo>
                    <a:pt x="827" y="40"/>
                  </a:lnTo>
                  <a:lnTo>
                    <a:pt x="859" y="38"/>
                  </a:lnTo>
                  <a:lnTo>
                    <a:pt x="892" y="40"/>
                  </a:lnTo>
                  <a:lnTo>
                    <a:pt x="950" y="64"/>
                  </a:lnTo>
                  <a:lnTo>
                    <a:pt x="973" y="85"/>
                  </a:lnTo>
                  <a:lnTo>
                    <a:pt x="994" y="111"/>
                  </a:lnTo>
                  <a:lnTo>
                    <a:pt x="1019" y="168"/>
                  </a:lnTo>
                  <a:lnTo>
                    <a:pt x="1019" y="230"/>
                  </a:lnTo>
                  <a:lnTo>
                    <a:pt x="994" y="288"/>
                  </a:lnTo>
                  <a:lnTo>
                    <a:pt x="973" y="312"/>
                  </a:lnTo>
                  <a:lnTo>
                    <a:pt x="971" y="315"/>
                  </a:lnTo>
                  <a:lnTo>
                    <a:pt x="968" y="318"/>
                  </a:lnTo>
                  <a:lnTo>
                    <a:pt x="966" y="319"/>
                  </a:lnTo>
                  <a:lnTo>
                    <a:pt x="964" y="321"/>
                  </a:lnTo>
                  <a:lnTo>
                    <a:pt x="963" y="324"/>
                  </a:lnTo>
                  <a:lnTo>
                    <a:pt x="365" y="922"/>
                  </a:lnTo>
                  <a:lnTo>
                    <a:pt x="324" y="880"/>
                  </a:lnTo>
                  <a:lnTo>
                    <a:pt x="177" y="735"/>
                  </a:lnTo>
                  <a:lnTo>
                    <a:pt x="137" y="694"/>
                  </a:lnTo>
                  <a:lnTo>
                    <a:pt x="73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5" name="Freeform 25">
              <a:extLst>
                <a:ext uri="{FF2B5EF4-FFF2-40B4-BE49-F238E27FC236}">
                  <a16:creationId xmlns:a16="http://schemas.microsoft.com/office/drawing/2014/main" id="{6FCC3747-8FFF-E4E3-3E8B-49CBFC3CE5D1}"/>
                </a:ext>
              </a:extLst>
            </p:cNvPr>
            <p:cNvSpPr>
              <a:spLocks noEditPoints="1"/>
            </p:cNvSpPr>
            <p:nvPr/>
          </p:nvSpPr>
          <p:spPr bwMode="auto">
            <a:xfrm>
              <a:off x="2643" y="1129"/>
              <a:ext cx="261" cy="261"/>
            </a:xfrm>
            <a:custGeom>
              <a:avLst/>
              <a:gdLst>
                <a:gd name="T0" fmla="*/ 153 w 781"/>
                <a:gd name="T1" fmla="*/ 778 h 782"/>
                <a:gd name="T2" fmla="*/ 158 w 781"/>
                <a:gd name="T3" fmla="*/ 782 h 782"/>
                <a:gd name="T4" fmla="*/ 166 w 781"/>
                <a:gd name="T5" fmla="*/ 782 h 782"/>
                <a:gd name="T6" fmla="*/ 173 w 781"/>
                <a:gd name="T7" fmla="*/ 782 h 782"/>
                <a:gd name="T8" fmla="*/ 179 w 781"/>
                <a:gd name="T9" fmla="*/ 778 h 782"/>
                <a:gd name="T10" fmla="*/ 572 w 781"/>
                <a:gd name="T11" fmla="*/ 385 h 782"/>
                <a:gd name="T12" fmla="*/ 576 w 781"/>
                <a:gd name="T13" fmla="*/ 390 h 782"/>
                <a:gd name="T14" fmla="*/ 584 w 781"/>
                <a:gd name="T15" fmla="*/ 395 h 782"/>
                <a:gd name="T16" fmla="*/ 591 w 781"/>
                <a:gd name="T17" fmla="*/ 396 h 782"/>
                <a:gd name="T18" fmla="*/ 598 w 781"/>
                <a:gd name="T19" fmla="*/ 395 h 782"/>
                <a:gd name="T20" fmla="*/ 604 w 781"/>
                <a:gd name="T21" fmla="*/ 390 h 782"/>
                <a:gd name="T22" fmla="*/ 735 w 781"/>
                <a:gd name="T23" fmla="*/ 259 h 782"/>
                <a:gd name="T24" fmla="*/ 741 w 781"/>
                <a:gd name="T25" fmla="*/ 252 h 782"/>
                <a:gd name="T26" fmla="*/ 741 w 781"/>
                <a:gd name="T27" fmla="*/ 245 h 782"/>
                <a:gd name="T28" fmla="*/ 741 w 781"/>
                <a:gd name="T29" fmla="*/ 238 h 782"/>
                <a:gd name="T30" fmla="*/ 735 w 781"/>
                <a:gd name="T31" fmla="*/ 232 h 782"/>
                <a:gd name="T32" fmla="*/ 729 w 781"/>
                <a:gd name="T33" fmla="*/ 226 h 782"/>
                <a:gd name="T34" fmla="*/ 748 w 781"/>
                <a:gd name="T35" fmla="*/ 210 h 782"/>
                <a:gd name="T36" fmla="*/ 764 w 781"/>
                <a:gd name="T37" fmla="*/ 190 h 782"/>
                <a:gd name="T38" fmla="*/ 781 w 781"/>
                <a:gd name="T39" fmla="*/ 147 h 782"/>
                <a:gd name="T40" fmla="*/ 781 w 781"/>
                <a:gd name="T41" fmla="*/ 99 h 782"/>
                <a:gd name="T42" fmla="*/ 764 w 781"/>
                <a:gd name="T43" fmla="*/ 55 h 782"/>
                <a:gd name="T44" fmla="*/ 748 w 781"/>
                <a:gd name="T45" fmla="*/ 36 h 782"/>
                <a:gd name="T46" fmla="*/ 729 w 781"/>
                <a:gd name="T47" fmla="*/ 20 h 782"/>
                <a:gd name="T48" fmla="*/ 684 w 781"/>
                <a:gd name="T49" fmla="*/ 3 h 782"/>
                <a:gd name="T50" fmla="*/ 660 w 781"/>
                <a:gd name="T51" fmla="*/ 0 h 782"/>
                <a:gd name="T52" fmla="*/ 637 w 781"/>
                <a:gd name="T53" fmla="*/ 3 h 782"/>
                <a:gd name="T54" fmla="*/ 592 w 781"/>
                <a:gd name="T55" fmla="*/ 20 h 782"/>
                <a:gd name="T56" fmla="*/ 573 w 781"/>
                <a:gd name="T57" fmla="*/ 37 h 782"/>
                <a:gd name="T58" fmla="*/ 558 w 781"/>
                <a:gd name="T59" fmla="*/ 55 h 782"/>
                <a:gd name="T60" fmla="*/ 547 w 781"/>
                <a:gd name="T61" fmla="*/ 45 h 782"/>
                <a:gd name="T62" fmla="*/ 542 w 781"/>
                <a:gd name="T63" fmla="*/ 40 h 782"/>
                <a:gd name="T64" fmla="*/ 527 w 781"/>
                <a:gd name="T65" fmla="*/ 40 h 782"/>
                <a:gd name="T66" fmla="*/ 520 w 781"/>
                <a:gd name="T67" fmla="*/ 45 h 782"/>
                <a:gd name="T68" fmla="*/ 389 w 781"/>
                <a:gd name="T69" fmla="*/ 176 h 782"/>
                <a:gd name="T70" fmla="*/ 385 w 781"/>
                <a:gd name="T71" fmla="*/ 182 h 782"/>
                <a:gd name="T72" fmla="*/ 385 w 781"/>
                <a:gd name="T73" fmla="*/ 196 h 782"/>
                <a:gd name="T74" fmla="*/ 389 w 781"/>
                <a:gd name="T75" fmla="*/ 203 h 782"/>
                <a:gd name="T76" fmla="*/ 399 w 781"/>
                <a:gd name="T77" fmla="*/ 212 h 782"/>
                <a:gd name="T78" fmla="*/ 6 w 781"/>
                <a:gd name="T79" fmla="*/ 604 h 782"/>
                <a:gd name="T80" fmla="*/ 1 w 781"/>
                <a:gd name="T81" fmla="*/ 611 h 782"/>
                <a:gd name="T82" fmla="*/ 0 w 781"/>
                <a:gd name="T83" fmla="*/ 618 h 782"/>
                <a:gd name="T84" fmla="*/ 1 w 781"/>
                <a:gd name="T85" fmla="*/ 625 h 782"/>
                <a:gd name="T86" fmla="*/ 6 w 781"/>
                <a:gd name="T87" fmla="*/ 631 h 782"/>
                <a:gd name="T88" fmla="*/ 153 w 781"/>
                <a:gd name="T89" fmla="*/ 778 h 782"/>
                <a:gd name="T90" fmla="*/ 535 w 781"/>
                <a:gd name="T91" fmla="*/ 85 h 782"/>
                <a:gd name="T92" fmla="*/ 615 w 781"/>
                <a:gd name="T93" fmla="*/ 166 h 782"/>
                <a:gd name="T94" fmla="*/ 687 w 781"/>
                <a:gd name="T95" fmla="*/ 238 h 782"/>
                <a:gd name="T96" fmla="*/ 687 w 781"/>
                <a:gd name="T97" fmla="*/ 238 h 782"/>
                <a:gd name="T98" fmla="*/ 694 w 781"/>
                <a:gd name="T99" fmla="*/ 245 h 782"/>
                <a:gd name="T100" fmla="*/ 591 w 781"/>
                <a:gd name="T101" fmla="*/ 350 h 782"/>
                <a:gd name="T102" fmla="*/ 431 w 781"/>
                <a:gd name="T103" fmla="*/ 189 h 782"/>
                <a:gd name="T104" fmla="*/ 535 w 781"/>
                <a:gd name="T105" fmla="*/ 8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1" h="782">
                  <a:moveTo>
                    <a:pt x="153" y="778"/>
                  </a:moveTo>
                  <a:lnTo>
                    <a:pt x="158" y="782"/>
                  </a:lnTo>
                  <a:lnTo>
                    <a:pt x="166" y="782"/>
                  </a:lnTo>
                  <a:lnTo>
                    <a:pt x="173" y="782"/>
                  </a:lnTo>
                  <a:lnTo>
                    <a:pt x="179" y="778"/>
                  </a:lnTo>
                  <a:lnTo>
                    <a:pt x="572" y="385"/>
                  </a:lnTo>
                  <a:lnTo>
                    <a:pt x="576" y="390"/>
                  </a:lnTo>
                  <a:lnTo>
                    <a:pt x="584" y="395"/>
                  </a:lnTo>
                  <a:lnTo>
                    <a:pt x="591" y="396"/>
                  </a:lnTo>
                  <a:lnTo>
                    <a:pt x="598" y="395"/>
                  </a:lnTo>
                  <a:lnTo>
                    <a:pt x="604" y="390"/>
                  </a:lnTo>
                  <a:lnTo>
                    <a:pt x="735" y="259"/>
                  </a:lnTo>
                  <a:lnTo>
                    <a:pt x="741" y="252"/>
                  </a:lnTo>
                  <a:lnTo>
                    <a:pt x="741" y="245"/>
                  </a:lnTo>
                  <a:lnTo>
                    <a:pt x="741" y="238"/>
                  </a:lnTo>
                  <a:lnTo>
                    <a:pt x="735" y="232"/>
                  </a:lnTo>
                  <a:lnTo>
                    <a:pt x="729" y="226"/>
                  </a:lnTo>
                  <a:lnTo>
                    <a:pt x="748" y="210"/>
                  </a:lnTo>
                  <a:lnTo>
                    <a:pt x="764" y="190"/>
                  </a:lnTo>
                  <a:lnTo>
                    <a:pt x="781" y="147"/>
                  </a:lnTo>
                  <a:lnTo>
                    <a:pt x="781" y="99"/>
                  </a:lnTo>
                  <a:lnTo>
                    <a:pt x="764" y="55"/>
                  </a:lnTo>
                  <a:lnTo>
                    <a:pt x="748" y="36"/>
                  </a:lnTo>
                  <a:lnTo>
                    <a:pt x="729" y="20"/>
                  </a:lnTo>
                  <a:lnTo>
                    <a:pt x="684" y="3"/>
                  </a:lnTo>
                  <a:lnTo>
                    <a:pt x="660" y="0"/>
                  </a:lnTo>
                  <a:lnTo>
                    <a:pt x="637" y="3"/>
                  </a:lnTo>
                  <a:lnTo>
                    <a:pt x="592" y="20"/>
                  </a:lnTo>
                  <a:lnTo>
                    <a:pt x="573" y="37"/>
                  </a:lnTo>
                  <a:lnTo>
                    <a:pt x="558" y="55"/>
                  </a:lnTo>
                  <a:lnTo>
                    <a:pt x="547" y="45"/>
                  </a:lnTo>
                  <a:lnTo>
                    <a:pt x="542" y="40"/>
                  </a:lnTo>
                  <a:lnTo>
                    <a:pt x="527" y="40"/>
                  </a:lnTo>
                  <a:lnTo>
                    <a:pt x="520" y="45"/>
                  </a:lnTo>
                  <a:lnTo>
                    <a:pt x="389" y="176"/>
                  </a:lnTo>
                  <a:lnTo>
                    <a:pt x="385" y="182"/>
                  </a:lnTo>
                  <a:lnTo>
                    <a:pt x="385" y="196"/>
                  </a:lnTo>
                  <a:lnTo>
                    <a:pt x="389" y="203"/>
                  </a:lnTo>
                  <a:lnTo>
                    <a:pt x="399" y="212"/>
                  </a:lnTo>
                  <a:lnTo>
                    <a:pt x="6" y="604"/>
                  </a:lnTo>
                  <a:lnTo>
                    <a:pt x="1" y="611"/>
                  </a:lnTo>
                  <a:lnTo>
                    <a:pt x="0" y="618"/>
                  </a:lnTo>
                  <a:lnTo>
                    <a:pt x="1" y="625"/>
                  </a:lnTo>
                  <a:lnTo>
                    <a:pt x="6" y="631"/>
                  </a:lnTo>
                  <a:lnTo>
                    <a:pt x="153" y="778"/>
                  </a:lnTo>
                  <a:close/>
                  <a:moveTo>
                    <a:pt x="535" y="85"/>
                  </a:moveTo>
                  <a:lnTo>
                    <a:pt x="615" y="166"/>
                  </a:lnTo>
                  <a:lnTo>
                    <a:pt x="687" y="238"/>
                  </a:lnTo>
                  <a:lnTo>
                    <a:pt x="687" y="238"/>
                  </a:lnTo>
                  <a:lnTo>
                    <a:pt x="694" y="245"/>
                  </a:lnTo>
                  <a:lnTo>
                    <a:pt x="591" y="350"/>
                  </a:lnTo>
                  <a:lnTo>
                    <a:pt x="431" y="189"/>
                  </a:lnTo>
                  <a:lnTo>
                    <a:pt x="53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6" name="Freeform 26">
              <a:extLst>
                <a:ext uri="{FF2B5EF4-FFF2-40B4-BE49-F238E27FC236}">
                  <a16:creationId xmlns:a16="http://schemas.microsoft.com/office/drawing/2014/main" id="{1CF9FE4B-5B63-9BE1-F96C-98FAE14EB047}"/>
                </a:ext>
              </a:extLst>
            </p:cNvPr>
            <p:cNvSpPr>
              <a:spLocks/>
            </p:cNvSpPr>
            <p:nvPr/>
          </p:nvSpPr>
          <p:spPr bwMode="auto">
            <a:xfrm>
              <a:off x="2701" y="1475"/>
              <a:ext cx="68" cy="6"/>
            </a:xfrm>
            <a:custGeom>
              <a:avLst/>
              <a:gdLst>
                <a:gd name="T0" fmla="*/ 10 w 203"/>
                <a:gd name="T1" fmla="*/ 0 h 19"/>
                <a:gd name="T2" fmla="*/ 3 w 203"/>
                <a:gd name="T3" fmla="*/ 3 h 19"/>
                <a:gd name="T4" fmla="*/ 0 w 203"/>
                <a:gd name="T5" fmla="*/ 10 h 19"/>
                <a:gd name="T6" fmla="*/ 3 w 203"/>
                <a:gd name="T7" fmla="*/ 17 h 19"/>
                <a:gd name="T8" fmla="*/ 10 w 203"/>
                <a:gd name="T9" fmla="*/ 19 h 19"/>
                <a:gd name="T10" fmla="*/ 193 w 203"/>
                <a:gd name="T11" fmla="*/ 19 h 19"/>
                <a:gd name="T12" fmla="*/ 202 w 203"/>
                <a:gd name="T13" fmla="*/ 17 h 19"/>
                <a:gd name="T14" fmla="*/ 203 w 203"/>
                <a:gd name="T15" fmla="*/ 10 h 19"/>
                <a:gd name="T16" fmla="*/ 202 w 203"/>
                <a:gd name="T17" fmla="*/ 3 h 19"/>
                <a:gd name="T18" fmla="*/ 193 w 203"/>
                <a:gd name="T19" fmla="*/ 0 h 19"/>
                <a:gd name="T20" fmla="*/ 10 w 203"/>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
                  <a:moveTo>
                    <a:pt x="10" y="0"/>
                  </a:moveTo>
                  <a:lnTo>
                    <a:pt x="3" y="3"/>
                  </a:lnTo>
                  <a:lnTo>
                    <a:pt x="0" y="10"/>
                  </a:lnTo>
                  <a:lnTo>
                    <a:pt x="3" y="17"/>
                  </a:lnTo>
                  <a:lnTo>
                    <a:pt x="10" y="19"/>
                  </a:lnTo>
                  <a:lnTo>
                    <a:pt x="193" y="19"/>
                  </a:lnTo>
                  <a:lnTo>
                    <a:pt x="202" y="17"/>
                  </a:lnTo>
                  <a:lnTo>
                    <a:pt x="203" y="10"/>
                  </a:lnTo>
                  <a:lnTo>
                    <a:pt x="202" y="3"/>
                  </a:lnTo>
                  <a:lnTo>
                    <a:pt x="193"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7" name="Freeform 27">
              <a:extLst>
                <a:ext uri="{FF2B5EF4-FFF2-40B4-BE49-F238E27FC236}">
                  <a16:creationId xmlns:a16="http://schemas.microsoft.com/office/drawing/2014/main" id="{5352E6D4-1EF2-3D11-9683-7AD542B4E088}"/>
                </a:ext>
              </a:extLst>
            </p:cNvPr>
            <p:cNvSpPr>
              <a:spLocks/>
            </p:cNvSpPr>
            <p:nvPr/>
          </p:nvSpPr>
          <p:spPr bwMode="auto">
            <a:xfrm>
              <a:off x="2823" y="1475"/>
              <a:ext cx="68" cy="6"/>
            </a:xfrm>
            <a:custGeom>
              <a:avLst/>
              <a:gdLst>
                <a:gd name="T0" fmla="*/ 10 w 203"/>
                <a:gd name="T1" fmla="*/ 0 h 19"/>
                <a:gd name="T2" fmla="*/ 3 w 203"/>
                <a:gd name="T3" fmla="*/ 3 h 19"/>
                <a:gd name="T4" fmla="*/ 0 w 203"/>
                <a:gd name="T5" fmla="*/ 10 h 19"/>
                <a:gd name="T6" fmla="*/ 3 w 203"/>
                <a:gd name="T7" fmla="*/ 17 h 19"/>
                <a:gd name="T8" fmla="*/ 10 w 203"/>
                <a:gd name="T9" fmla="*/ 19 h 19"/>
                <a:gd name="T10" fmla="*/ 193 w 203"/>
                <a:gd name="T11" fmla="*/ 19 h 19"/>
                <a:gd name="T12" fmla="*/ 201 w 203"/>
                <a:gd name="T13" fmla="*/ 17 h 19"/>
                <a:gd name="T14" fmla="*/ 203 w 203"/>
                <a:gd name="T15" fmla="*/ 10 h 19"/>
                <a:gd name="T16" fmla="*/ 201 w 203"/>
                <a:gd name="T17" fmla="*/ 3 h 19"/>
                <a:gd name="T18" fmla="*/ 193 w 203"/>
                <a:gd name="T19" fmla="*/ 0 h 19"/>
                <a:gd name="T20" fmla="*/ 10 w 203"/>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
                  <a:moveTo>
                    <a:pt x="10" y="0"/>
                  </a:moveTo>
                  <a:lnTo>
                    <a:pt x="3" y="3"/>
                  </a:lnTo>
                  <a:lnTo>
                    <a:pt x="0" y="10"/>
                  </a:lnTo>
                  <a:lnTo>
                    <a:pt x="3" y="17"/>
                  </a:lnTo>
                  <a:lnTo>
                    <a:pt x="10" y="19"/>
                  </a:lnTo>
                  <a:lnTo>
                    <a:pt x="193" y="19"/>
                  </a:lnTo>
                  <a:lnTo>
                    <a:pt x="201" y="17"/>
                  </a:lnTo>
                  <a:lnTo>
                    <a:pt x="203" y="10"/>
                  </a:lnTo>
                  <a:lnTo>
                    <a:pt x="201" y="3"/>
                  </a:lnTo>
                  <a:lnTo>
                    <a:pt x="193"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8" name="Freeform 28">
              <a:extLst>
                <a:ext uri="{FF2B5EF4-FFF2-40B4-BE49-F238E27FC236}">
                  <a16:creationId xmlns:a16="http://schemas.microsoft.com/office/drawing/2014/main" id="{E4D964F6-C3FE-DAF7-9708-44574B416616}"/>
                </a:ext>
              </a:extLst>
            </p:cNvPr>
            <p:cNvSpPr>
              <a:spLocks/>
            </p:cNvSpPr>
            <p:nvPr/>
          </p:nvSpPr>
          <p:spPr bwMode="auto">
            <a:xfrm>
              <a:off x="2946" y="1475"/>
              <a:ext cx="45" cy="6"/>
            </a:xfrm>
            <a:custGeom>
              <a:avLst/>
              <a:gdLst>
                <a:gd name="T0" fmla="*/ 125 w 134"/>
                <a:gd name="T1" fmla="*/ 0 h 19"/>
                <a:gd name="T2" fmla="*/ 10 w 134"/>
                <a:gd name="T3" fmla="*/ 0 h 19"/>
                <a:gd name="T4" fmla="*/ 1 w 134"/>
                <a:gd name="T5" fmla="*/ 3 h 19"/>
                <a:gd name="T6" fmla="*/ 0 w 134"/>
                <a:gd name="T7" fmla="*/ 10 h 19"/>
                <a:gd name="T8" fmla="*/ 1 w 134"/>
                <a:gd name="T9" fmla="*/ 17 h 19"/>
                <a:gd name="T10" fmla="*/ 10 w 134"/>
                <a:gd name="T11" fmla="*/ 19 h 19"/>
                <a:gd name="T12" fmla="*/ 125 w 134"/>
                <a:gd name="T13" fmla="*/ 19 h 19"/>
                <a:gd name="T14" fmla="*/ 132 w 134"/>
                <a:gd name="T15" fmla="*/ 17 h 19"/>
                <a:gd name="T16" fmla="*/ 134 w 134"/>
                <a:gd name="T17" fmla="*/ 10 h 19"/>
                <a:gd name="T18" fmla="*/ 132 w 134"/>
                <a:gd name="T19" fmla="*/ 3 h 19"/>
                <a:gd name="T20" fmla="*/ 125 w 13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9">
                  <a:moveTo>
                    <a:pt x="125" y="0"/>
                  </a:moveTo>
                  <a:lnTo>
                    <a:pt x="10" y="0"/>
                  </a:lnTo>
                  <a:lnTo>
                    <a:pt x="1" y="3"/>
                  </a:lnTo>
                  <a:lnTo>
                    <a:pt x="0" y="10"/>
                  </a:lnTo>
                  <a:lnTo>
                    <a:pt x="1" y="17"/>
                  </a:lnTo>
                  <a:lnTo>
                    <a:pt x="10" y="19"/>
                  </a:lnTo>
                  <a:lnTo>
                    <a:pt x="125" y="19"/>
                  </a:lnTo>
                  <a:lnTo>
                    <a:pt x="132" y="17"/>
                  </a:lnTo>
                  <a:lnTo>
                    <a:pt x="134" y="10"/>
                  </a:lnTo>
                  <a:lnTo>
                    <a:pt x="132" y="3"/>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69" name="Freeform 36">
            <a:extLst>
              <a:ext uri="{FF2B5EF4-FFF2-40B4-BE49-F238E27FC236}">
                <a16:creationId xmlns:a16="http://schemas.microsoft.com/office/drawing/2014/main" id="{11BC4D4B-85D0-A77F-154F-FC63B18A5A26}"/>
              </a:ext>
            </a:extLst>
          </p:cNvPr>
          <p:cNvSpPr>
            <a:spLocks noEditPoints="1"/>
          </p:cNvSpPr>
          <p:nvPr/>
        </p:nvSpPr>
        <p:spPr bwMode="auto">
          <a:xfrm>
            <a:off x="8007681" y="3647113"/>
            <a:ext cx="172397" cy="289955"/>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rgbClr val="FF7C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0" name="자유형 23">
            <a:extLst>
              <a:ext uri="{FF2B5EF4-FFF2-40B4-BE49-F238E27FC236}">
                <a16:creationId xmlns:a16="http://schemas.microsoft.com/office/drawing/2014/main" id="{3E636C83-6DAE-4852-0A16-ECF22A8FCCFC}"/>
              </a:ext>
            </a:extLst>
          </p:cNvPr>
          <p:cNvSpPr>
            <a:spLocks/>
          </p:cNvSpPr>
          <p:nvPr/>
        </p:nvSpPr>
        <p:spPr bwMode="auto">
          <a:xfrm>
            <a:off x="9604191" y="3678342"/>
            <a:ext cx="259520" cy="227131"/>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rgbClr val="42469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1" name="Freeform 6">
            <a:extLst>
              <a:ext uri="{FF2B5EF4-FFF2-40B4-BE49-F238E27FC236}">
                <a16:creationId xmlns:a16="http://schemas.microsoft.com/office/drawing/2014/main" id="{8376FB67-6D91-C4C1-62B7-709740D4400A}"/>
              </a:ext>
            </a:extLst>
          </p:cNvPr>
          <p:cNvSpPr>
            <a:spLocks/>
          </p:cNvSpPr>
          <p:nvPr/>
        </p:nvSpPr>
        <p:spPr bwMode="auto">
          <a:xfrm rot="10800000" flipH="1" flipV="1">
            <a:off x="6245104" y="3647113"/>
            <a:ext cx="262231" cy="232494"/>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rgbClr val="FF7C80"/>
          </a:solidFill>
          <a:ln w="0">
            <a:solidFill>
              <a:schemeClr val="accent6">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72" name="Freeform 9">
            <a:extLst>
              <a:ext uri="{FF2B5EF4-FFF2-40B4-BE49-F238E27FC236}">
                <a16:creationId xmlns:a16="http://schemas.microsoft.com/office/drawing/2014/main" id="{D785D5E4-82E1-43E1-2BE1-F2CA1CFDE1A0}"/>
              </a:ext>
            </a:extLst>
          </p:cNvPr>
          <p:cNvSpPr>
            <a:spLocks/>
          </p:cNvSpPr>
          <p:nvPr/>
        </p:nvSpPr>
        <p:spPr bwMode="auto">
          <a:xfrm flipH="1">
            <a:off x="4594611" y="3621247"/>
            <a:ext cx="215373" cy="284226"/>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rgbClr val="FF7C8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2715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C470-1E5A-95FE-F1A0-011B4D1981A5}"/>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421F0CA1-C74B-9720-7839-8C9ECD8DA3B3}"/>
              </a:ext>
            </a:extLst>
          </p:cNvPr>
          <p:cNvGrpSpPr/>
          <p:nvPr/>
        </p:nvGrpSpPr>
        <p:grpSpPr>
          <a:xfrm>
            <a:off x="171450" y="116795"/>
            <a:ext cx="11849100" cy="6605359"/>
            <a:chOff x="171450" y="116795"/>
            <a:chExt cx="11849100" cy="6605359"/>
          </a:xfrm>
        </p:grpSpPr>
        <p:grpSp>
          <p:nvGrpSpPr>
            <p:cNvPr id="40" name="그룹 39">
              <a:extLst>
                <a:ext uri="{FF2B5EF4-FFF2-40B4-BE49-F238E27FC236}">
                  <a16:creationId xmlns:a16="http://schemas.microsoft.com/office/drawing/2014/main" id="{99DE5651-AD14-90C6-CA20-9936841002D1}"/>
                </a:ext>
              </a:extLst>
            </p:cNvPr>
            <p:cNvGrpSpPr/>
            <p:nvPr/>
          </p:nvGrpSpPr>
          <p:grpSpPr>
            <a:xfrm>
              <a:off x="171450" y="116795"/>
              <a:ext cx="11849100" cy="6605359"/>
              <a:chOff x="171450" y="116795"/>
              <a:chExt cx="11849100" cy="6605359"/>
            </a:xfrm>
          </p:grpSpPr>
          <p:sp>
            <p:nvSpPr>
              <p:cNvPr id="10" name="직사각형 9">
                <a:extLst>
                  <a:ext uri="{FF2B5EF4-FFF2-40B4-BE49-F238E27FC236}">
                    <a16:creationId xmlns:a16="http://schemas.microsoft.com/office/drawing/2014/main" id="{8C8CE27A-A3F0-4D66-28C6-7749A8A0E59D}"/>
                  </a:ext>
                </a:extLst>
              </p:cNvPr>
              <p:cNvSpPr/>
              <p:nvPr/>
            </p:nvSpPr>
            <p:spPr>
              <a:xfrm>
                <a:off x="450055" y="116795"/>
                <a:ext cx="11291887" cy="6315075"/>
              </a:xfrm>
              <a:prstGeom prst="rect">
                <a:avLst/>
              </a:pr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a:extLst>
                  <a:ext uri="{FF2B5EF4-FFF2-40B4-BE49-F238E27FC236}">
                    <a16:creationId xmlns:a16="http://schemas.microsoft.com/office/drawing/2014/main" id="{CCFCCB67-5CAF-C962-5C8F-F55D9E4D8F1A}"/>
                  </a:ext>
                </a:extLst>
              </p:cNvPr>
              <p:cNvSpPr/>
              <p:nvPr/>
            </p:nvSpPr>
            <p:spPr>
              <a:xfrm>
                <a:off x="280987" y="261937"/>
                <a:ext cx="11630025" cy="6315075"/>
              </a:xfrm>
              <a:prstGeom prst="rect">
                <a:avLst/>
              </a:prstGeom>
              <a:solidFill>
                <a:schemeClr val="bg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 name="직사각형 7">
                <a:extLst>
                  <a:ext uri="{FF2B5EF4-FFF2-40B4-BE49-F238E27FC236}">
                    <a16:creationId xmlns:a16="http://schemas.microsoft.com/office/drawing/2014/main" id="{D5E3A2BC-A366-A62C-9FAC-34066CE8E7A1}"/>
                  </a:ext>
                </a:extLst>
              </p:cNvPr>
              <p:cNvSpPr/>
              <p:nvPr/>
            </p:nvSpPr>
            <p:spPr>
              <a:xfrm>
                <a:off x="171450" y="407079"/>
                <a:ext cx="11849100" cy="6315075"/>
              </a:xfrm>
              <a:prstGeom prst="rect">
                <a:avLst/>
              </a:prstGeom>
              <a:solidFill>
                <a:schemeClr val="bg1"/>
              </a:solidFill>
              <a:ln>
                <a:noFill/>
              </a:ln>
              <a:effectLst>
                <a:outerShdw blurRad="266700" dist="444500" dir="5400000" sx="95000" sy="95000" algn="t" rotWithShape="0">
                  <a:srgbClr val="4246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직사각형 10">
                <a:extLst>
                  <a:ext uri="{FF2B5EF4-FFF2-40B4-BE49-F238E27FC236}">
                    <a16:creationId xmlns:a16="http://schemas.microsoft.com/office/drawing/2014/main" id="{5B2E6ED4-5CFA-CD3D-C96E-A9788D0C8832}"/>
                  </a:ext>
                </a:extLst>
              </p:cNvPr>
              <p:cNvSpPr/>
              <p:nvPr/>
            </p:nvSpPr>
            <p:spPr>
              <a:xfrm>
                <a:off x="171450" y="407079"/>
                <a:ext cx="866775" cy="6315075"/>
              </a:xfrm>
              <a:prstGeom prst="rect">
                <a:avLst/>
              </a:prstGeom>
              <a:solidFill>
                <a:schemeClr val="bg1"/>
              </a:solidFill>
              <a:ln>
                <a:noFill/>
              </a:ln>
              <a:effectLst>
                <a:outerShdw blurRad="139700" dist="38100" sx="97000" sy="97000" algn="l" rotWithShape="0">
                  <a:srgbClr val="42469F">
                    <a:alpha val="1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2" name="모서리가 둥근 직사각형 6">
              <a:extLst>
                <a:ext uri="{FF2B5EF4-FFF2-40B4-BE49-F238E27FC236}">
                  <a16:creationId xmlns:a16="http://schemas.microsoft.com/office/drawing/2014/main" id="{469D7BB1-1587-35A7-5D1E-A1ACAB85390E}"/>
                </a:ext>
              </a:extLst>
            </p:cNvPr>
            <p:cNvSpPr/>
            <p:nvPr/>
          </p:nvSpPr>
          <p:spPr>
            <a:xfrm>
              <a:off x="1260371" y="549322"/>
              <a:ext cx="10591108" cy="432000"/>
            </a:xfrm>
            <a:prstGeom prst="roundRect">
              <a:avLst/>
            </a:prstGeom>
            <a:solidFill>
              <a:schemeClr val="accent6">
                <a:lumMod val="50000"/>
              </a:schemeClr>
            </a:solidFill>
            <a:ln w="41275">
              <a:noFill/>
            </a:ln>
            <a:effectLst>
              <a:outerShdw blurRad="165100" dist="38100" dir="5400000" sx="98000" sy="98000" algn="t" rotWithShape="0">
                <a:srgbClr val="42469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8890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1" u="none" strike="noStrike" kern="0" cap="none" spc="0" normalizeH="0" baseline="0" noProof="0" dirty="0">
                  <a:ln w="9525">
                    <a:noFill/>
                  </a:ln>
                  <a:solidFill>
                    <a:prstClr val="white"/>
                  </a:solidFill>
                  <a:effectLst/>
                  <a:uLnTx/>
                  <a:uFillTx/>
                  <a:latin typeface="Tmon몬소리 Black" panose="02000A03000000000000" pitchFamily="2" charset="-127"/>
                  <a:ea typeface="Tmon몬소리 Black" panose="02000A03000000000000" pitchFamily="2" charset="-127"/>
                  <a:cs typeface="+mn-cs"/>
                </a:rPr>
                <a:t>PPT PRESENTATION </a:t>
              </a:r>
              <a:r>
                <a:rPr kumimoji="0" lang="en-US" altLang="ko-KR" sz="800" b="0"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Enjoy your stylish business and campus life with BIZCAM</a:t>
              </a:r>
              <a:endParaRPr kumimoji="0" lang="ko-KR" altLang="en-US" sz="44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3" name="그룹 12">
              <a:extLst>
                <a:ext uri="{FF2B5EF4-FFF2-40B4-BE49-F238E27FC236}">
                  <a16:creationId xmlns:a16="http://schemas.microsoft.com/office/drawing/2014/main" id="{6AE0F369-E538-3F07-50C0-D3BCAD894A6E}"/>
                </a:ext>
              </a:extLst>
            </p:cNvPr>
            <p:cNvGrpSpPr/>
            <p:nvPr/>
          </p:nvGrpSpPr>
          <p:grpSpPr>
            <a:xfrm>
              <a:off x="506514" y="638165"/>
              <a:ext cx="192790" cy="216990"/>
              <a:chOff x="5395274" y="2650519"/>
              <a:chExt cx="1459542" cy="1642754"/>
            </a:xfrm>
            <a:solidFill>
              <a:srgbClr val="42469F"/>
            </a:solidFill>
          </p:grpSpPr>
          <p:sp>
            <p:nvSpPr>
              <p:cNvPr id="14" name="TextBox 13">
                <a:extLst>
                  <a:ext uri="{FF2B5EF4-FFF2-40B4-BE49-F238E27FC236}">
                    <a16:creationId xmlns:a16="http://schemas.microsoft.com/office/drawing/2014/main" id="{B0F20A8B-0148-D82D-BC1F-1A044FD85AB1}"/>
                  </a:ext>
                </a:extLst>
              </p:cNvPr>
              <p:cNvSpPr txBox="1"/>
              <p:nvPr/>
            </p:nvSpPr>
            <p:spPr>
              <a:xfrm>
                <a:off x="5628161" y="2650519"/>
                <a:ext cx="943373" cy="1642754"/>
              </a:xfrm>
              <a:custGeom>
                <a:avLst/>
                <a:gdLst>
                  <a:gd name="connsiteX0" fmla="*/ 558294 w 943373"/>
                  <a:gd name="connsiteY0" fmla="*/ 0 h 1642754"/>
                  <a:gd name="connsiteX1" fmla="*/ 943373 w 943373"/>
                  <a:gd name="connsiteY1" fmla="*/ 0 h 1642754"/>
                  <a:gd name="connsiteX2" fmla="*/ 430222 w 943373"/>
                  <a:gd name="connsiteY2" fmla="*/ 1509968 h 1642754"/>
                  <a:gd name="connsiteX3" fmla="*/ 352120 w 943373"/>
                  <a:gd name="connsiteY3" fmla="*/ 1605763 h 1642754"/>
                  <a:gd name="connsiteX4" fmla="*/ 233323 w 943373"/>
                  <a:gd name="connsiteY4" fmla="*/ 1642754 h 1642754"/>
                  <a:gd name="connsiteX5" fmla="*/ 0 w 943373"/>
                  <a:gd name="connsiteY5" fmla="*/ 1642754 h 164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73" h="1642754">
                    <a:moveTo>
                      <a:pt x="558294" y="0"/>
                    </a:moveTo>
                    <a:lnTo>
                      <a:pt x="943373" y="0"/>
                    </a:lnTo>
                    <a:lnTo>
                      <a:pt x="430222" y="1509968"/>
                    </a:lnTo>
                    <a:cubicBezTo>
                      <a:pt x="416883" y="1549172"/>
                      <a:pt x="390851" y="1581105"/>
                      <a:pt x="352120" y="1605763"/>
                    </a:cubicBezTo>
                    <a:cubicBezTo>
                      <a:pt x="313390" y="1630424"/>
                      <a:pt x="273792" y="1642754"/>
                      <a:pt x="233323" y="1642754"/>
                    </a:cubicBezTo>
                    <a:lnTo>
                      <a:pt x="0" y="1642754"/>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5" name="TextBox 14">
                <a:extLst>
                  <a:ext uri="{FF2B5EF4-FFF2-40B4-BE49-F238E27FC236}">
                    <a16:creationId xmlns:a16="http://schemas.microsoft.com/office/drawing/2014/main" id="{E2348FBD-B34D-0146-1BFD-169DB2930BA9}"/>
                  </a:ext>
                </a:extLst>
              </p:cNvPr>
              <p:cNvSpPr txBox="1"/>
              <p:nvPr/>
            </p:nvSpPr>
            <p:spPr>
              <a:xfrm flipH="1" flipV="1">
                <a:off x="5395274" y="2650519"/>
                <a:ext cx="643796" cy="867938"/>
              </a:xfrm>
              <a:custGeom>
                <a:avLst/>
                <a:gdLst>
                  <a:gd name="connsiteX0" fmla="*/ 325633 w 710719"/>
                  <a:gd name="connsiteY0" fmla="*/ 0 h 958161"/>
                  <a:gd name="connsiteX1" fmla="*/ 710719 w 710719"/>
                  <a:gd name="connsiteY1" fmla="*/ 0 h 958161"/>
                  <a:gd name="connsiteX2" fmla="*/ 430222 w 710719"/>
                  <a:gd name="connsiteY2" fmla="*/ 825375 h 958161"/>
                  <a:gd name="connsiteX3" fmla="*/ 352120 w 710719"/>
                  <a:gd name="connsiteY3" fmla="*/ 921170 h 958161"/>
                  <a:gd name="connsiteX4" fmla="*/ 233323 w 710719"/>
                  <a:gd name="connsiteY4" fmla="*/ 958161 h 958161"/>
                  <a:gd name="connsiteX5" fmla="*/ 0 w 710719"/>
                  <a:gd name="connsiteY5" fmla="*/ 958161 h 95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719" h="958161">
                    <a:moveTo>
                      <a:pt x="325633" y="0"/>
                    </a:moveTo>
                    <a:lnTo>
                      <a:pt x="710719" y="0"/>
                    </a:lnTo>
                    <a:lnTo>
                      <a:pt x="430222" y="825375"/>
                    </a:lnTo>
                    <a:cubicBezTo>
                      <a:pt x="416883" y="864579"/>
                      <a:pt x="390851" y="896512"/>
                      <a:pt x="352120" y="921170"/>
                    </a:cubicBezTo>
                    <a:cubicBezTo>
                      <a:pt x="313390" y="945831"/>
                      <a:pt x="273792" y="958161"/>
                      <a:pt x="233323" y="958161"/>
                    </a:cubicBezTo>
                    <a:lnTo>
                      <a:pt x="0" y="958161"/>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sp>
            <p:nvSpPr>
              <p:cNvPr id="16" name="TextBox 15">
                <a:extLst>
                  <a:ext uri="{FF2B5EF4-FFF2-40B4-BE49-F238E27FC236}">
                    <a16:creationId xmlns:a16="http://schemas.microsoft.com/office/drawing/2014/main" id="{AEACE58F-077A-57FC-A587-F196A816F1E9}"/>
                  </a:ext>
                </a:extLst>
              </p:cNvPr>
              <p:cNvSpPr txBox="1"/>
              <p:nvPr/>
            </p:nvSpPr>
            <p:spPr>
              <a:xfrm>
                <a:off x="6393134" y="3186398"/>
                <a:ext cx="461682" cy="332059"/>
              </a:xfrm>
              <a:custGeom>
                <a:avLst/>
                <a:gdLst>
                  <a:gd name="connsiteX0" fmla="*/ 112851 w 461682"/>
                  <a:gd name="connsiteY0" fmla="*/ 0 h 332059"/>
                  <a:gd name="connsiteX1" fmla="*/ 461682 w 461682"/>
                  <a:gd name="connsiteY1" fmla="*/ 0 h 332059"/>
                  <a:gd name="connsiteX2" fmla="*/ 389711 w 461682"/>
                  <a:gd name="connsiteY2" fmla="*/ 211777 h 332059"/>
                  <a:gd name="connsiteX3" fmla="*/ 318964 w 461682"/>
                  <a:gd name="connsiteY3" fmla="*/ 298551 h 332059"/>
                  <a:gd name="connsiteX4" fmla="*/ 211353 w 461682"/>
                  <a:gd name="connsiteY4" fmla="*/ 332059 h 332059"/>
                  <a:gd name="connsiteX5" fmla="*/ 0 w 461682"/>
                  <a:gd name="connsiteY5" fmla="*/ 332059 h 33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82" h="332059">
                    <a:moveTo>
                      <a:pt x="112851" y="0"/>
                    </a:moveTo>
                    <a:lnTo>
                      <a:pt x="461682" y="0"/>
                    </a:lnTo>
                    <a:lnTo>
                      <a:pt x="389711" y="211777"/>
                    </a:lnTo>
                    <a:cubicBezTo>
                      <a:pt x="377628" y="247289"/>
                      <a:pt x="354048" y="276215"/>
                      <a:pt x="318964" y="298551"/>
                    </a:cubicBezTo>
                    <a:cubicBezTo>
                      <a:pt x="283880" y="320890"/>
                      <a:pt x="248011" y="332059"/>
                      <a:pt x="211353" y="332059"/>
                    </a:cubicBezTo>
                    <a:lnTo>
                      <a:pt x="0" y="332059"/>
                    </a:lnTo>
                    <a:close/>
                  </a:path>
                </a:pathLst>
              </a:custGeom>
              <a:grp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000" b="1" i="1" u="none" strike="noStrike" kern="1200" cap="none" spc="0" normalizeH="0" baseline="0" noProof="0" dirty="0">
                  <a:ln w="28575">
                    <a:noFill/>
                  </a:ln>
                  <a:solidFill>
                    <a:prstClr val="white"/>
                  </a:solidFill>
                  <a:effectLst>
                    <a:outerShdw blurRad="38100" dist="38100" dir="2700000" algn="tl">
                      <a:srgbClr val="000000">
                        <a:alpha val="43137"/>
                      </a:srgbClr>
                    </a:outerShdw>
                  </a:effectLst>
                  <a:uLnTx/>
                  <a:uFillTx/>
                  <a:latin typeface="Tmon몬소리 Black" panose="02000A03000000000000" pitchFamily="2" charset="-127"/>
                  <a:ea typeface="Tmon몬소리 Black" panose="02000A03000000000000" pitchFamily="2" charset="-127"/>
                  <a:cs typeface="+mn-cs"/>
                </a:endParaRPr>
              </a:p>
            </p:txBody>
          </p:sp>
        </p:grpSp>
        <p:grpSp>
          <p:nvGrpSpPr>
            <p:cNvPr id="17" name="그룹 16">
              <a:extLst>
                <a:ext uri="{FF2B5EF4-FFF2-40B4-BE49-F238E27FC236}">
                  <a16:creationId xmlns:a16="http://schemas.microsoft.com/office/drawing/2014/main" id="{94D93E65-6A86-6FC1-3112-E6DB28DFAA9B}"/>
                </a:ext>
              </a:extLst>
            </p:cNvPr>
            <p:cNvGrpSpPr/>
            <p:nvPr/>
          </p:nvGrpSpPr>
          <p:grpSpPr>
            <a:xfrm>
              <a:off x="405511" y="6055890"/>
              <a:ext cx="287044" cy="287017"/>
              <a:chOff x="11491879" y="283221"/>
              <a:chExt cx="287044" cy="287017"/>
            </a:xfrm>
          </p:grpSpPr>
          <p:sp>
            <p:nvSpPr>
              <p:cNvPr id="18" name="타원 17">
                <a:extLst>
                  <a:ext uri="{FF2B5EF4-FFF2-40B4-BE49-F238E27FC236}">
                    <a16:creationId xmlns:a16="http://schemas.microsoft.com/office/drawing/2014/main" id="{F67D160F-FDE4-DED9-EC7C-91B36C9C9EAF}"/>
                  </a:ext>
                </a:extLst>
              </p:cNvPr>
              <p:cNvSpPr/>
              <p:nvPr/>
            </p:nvSpPr>
            <p:spPr>
              <a:xfrm>
                <a:off x="11491879" y="283221"/>
                <a:ext cx="287044" cy="287017"/>
              </a:xfrm>
              <a:prstGeom prst="ellipse">
                <a:avLst/>
              </a:prstGeom>
              <a:solidFill>
                <a:schemeClr val="bg1">
                  <a:lumMod val="95000"/>
                </a:schemeClr>
              </a:solidFill>
              <a:ln>
                <a:noFill/>
              </a:ln>
              <a:effectLst>
                <a:outerShdw blurRad="50800" dist="38100" dir="2700000" algn="tl" rotWithShape="0">
                  <a:srgbClr val="42469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tab pos="1524000" algn="l"/>
                    <a:tab pos="2419350" algn="l"/>
                  </a:tabLst>
                  <a:defRPr/>
                </a:pPr>
                <a:endParaRPr kumimoji="0" lang="ko-KR" altLang="en-US" sz="1600" b="0" i="0" u="none" strike="noStrike" kern="1200" cap="none" spc="0" normalizeH="0" baseline="0" noProof="0" dirty="0">
                  <a:ln>
                    <a:noFill/>
                  </a:ln>
                  <a:solidFill>
                    <a:srgbClr val="151517"/>
                  </a:solidFill>
                  <a:effectLst/>
                  <a:uLnTx/>
                  <a:uFillTx/>
                  <a:latin typeface="맑은 고딕" panose="020F0502020204030204"/>
                  <a:ea typeface="맑은 고딕" panose="020B0503020000020004" pitchFamily="50" charset="-127"/>
                  <a:cs typeface="+mn-cs"/>
                </a:endParaRPr>
              </a:p>
            </p:txBody>
          </p:sp>
          <p:grpSp>
            <p:nvGrpSpPr>
              <p:cNvPr id="19" name="Group 12">
                <a:extLst>
                  <a:ext uri="{FF2B5EF4-FFF2-40B4-BE49-F238E27FC236}">
                    <a16:creationId xmlns:a16="http://schemas.microsoft.com/office/drawing/2014/main" id="{CCCB3AFF-B625-77F6-1364-BBCBD826A5D6}"/>
                  </a:ext>
                </a:extLst>
              </p:cNvPr>
              <p:cNvGrpSpPr>
                <a:grpSpLocks noChangeAspect="1"/>
              </p:cNvGrpSpPr>
              <p:nvPr/>
            </p:nvGrpSpPr>
            <p:grpSpPr bwMode="auto">
              <a:xfrm>
                <a:off x="11567635" y="376670"/>
                <a:ext cx="137070" cy="109036"/>
                <a:chOff x="6124" y="305"/>
                <a:chExt cx="841" cy="669"/>
              </a:xfrm>
              <a:solidFill>
                <a:srgbClr val="06131B"/>
              </a:solidFill>
            </p:grpSpPr>
            <p:sp>
              <p:nvSpPr>
                <p:cNvPr id="20" name="Freeform 13">
                  <a:extLst>
                    <a:ext uri="{FF2B5EF4-FFF2-40B4-BE49-F238E27FC236}">
                      <a16:creationId xmlns:a16="http://schemas.microsoft.com/office/drawing/2014/main" id="{1E5ED7AD-46BE-A983-646B-3E5221D770F0}"/>
                    </a:ext>
                  </a:extLst>
                </p:cNvPr>
                <p:cNvSpPr>
                  <a:spLocks/>
                </p:cNvSpPr>
                <p:nvPr/>
              </p:nvSpPr>
              <p:spPr bwMode="auto">
                <a:xfrm>
                  <a:off x="6244" y="440"/>
                  <a:ext cx="601" cy="534"/>
                </a:xfrm>
                <a:custGeom>
                  <a:avLst/>
                  <a:gdLst>
                    <a:gd name="T0" fmla="*/ 902 w 1802"/>
                    <a:gd name="T1" fmla="*/ 0 h 1602"/>
                    <a:gd name="T2" fmla="*/ 2 w 1802"/>
                    <a:gd name="T3" fmla="*/ 742 h 1602"/>
                    <a:gd name="T4" fmla="*/ 2 w 1802"/>
                    <a:gd name="T5" fmla="*/ 743 h 1602"/>
                    <a:gd name="T6" fmla="*/ 2 w 1802"/>
                    <a:gd name="T7" fmla="*/ 746 h 1602"/>
                    <a:gd name="T8" fmla="*/ 0 w 1802"/>
                    <a:gd name="T9" fmla="*/ 749 h 1602"/>
                    <a:gd name="T10" fmla="*/ 0 w 1802"/>
                    <a:gd name="T11" fmla="*/ 751 h 1602"/>
                    <a:gd name="T12" fmla="*/ 0 w 1802"/>
                    <a:gd name="T13" fmla="*/ 1501 h 1602"/>
                    <a:gd name="T14" fmla="*/ 2 w 1802"/>
                    <a:gd name="T15" fmla="*/ 1521 h 1602"/>
                    <a:gd name="T16" fmla="*/ 16 w 1802"/>
                    <a:gd name="T17" fmla="*/ 1557 h 1602"/>
                    <a:gd name="T18" fmla="*/ 30 w 1802"/>
                    <a:gd name="T19" fmla="*/ 1572 h 1602"/>
                    <a:gd name="T20" fmla="*/ 45 w 1802"/>
                    <a:gd name="T21" fmla="*/ 1586 h 1602"/>
                    <a:gd name="T22" fmla="*/ 81 w 1802"/>
                    <a:gd name="T23" fmla="*/ 1601 h 1602"/>
                    <a:gd name="T24" fmla="*/ 100 w 1802"/>
                    <a:gd name="T25" fmla="*/ 1602 h 1602"/>
                    <a:gd name="T26" fmla="*/ 702 w 1802"/>
                    <a:gd name="T27" fmla="*/ 1602 h 1602"/>
                    <a:gd name="T28" fmla="*/ 702 w 1802"/>
                    <a:gd name="T29" fmla="*/ 1001 h 1602"/>
                    <a:gd name="T30" fmla="*/ 1102 w 1802"/>
                    <a:gd name="T31" fmla="*/ 1001 h 1602"/>
                    <a:gd name="T32" fmla="*/ 1102 w 1802"/>
                    <a:gd name="T33" fmla="*/ 1602 h 1602"/>
                    <a:gd name="T34" fmla="*/ 1703 w 1802"/>
                    <a:gd name="T35" fmla="*/ 1602 h 1602"/>
                    <a:gd name="T36" fmla="*/ 1723 w 1802"/>
                    <a:gd name="T37" fmla="*/ 1601 h 1602"/>
                    <a:gd name="T38" fmla="*/ 1758 w 1802"/>
                    <a:gd name="T39" fmla="*/ 1586 h 1602"/>
                    <a:gd name="T40" fmla="*/ 1773 w 1802"/>
                    <a:gd name="T41" fmla="*/ 1572 h 1602"/>
                    <a:gd name="T42" fmla="*/ 1786 w 1802"/>
                    <a:gd name="T43" fmla="*/ 1557 h 1602"/>
                    <a:gd name="T44" fmla="*/ 1802 w 1802"/>
                    <a:gd name="T45" fmla="*/ 1521 h 1602"/>
                    <a:gd name="T46" fmla="*/ 1802 w 1802"/>
                    <a:gd name="T47" fmla="*/ 1501 h 1602"/>
                    <a:gd name="T48" fmla="*/ 1802 w 1802"/>
                    <a:gd name="T49" fmla="*/ 751 h 1602"/>
                    <a:gd name="T50" fmla="*/ 1802 w 1802"/>
                    <a:gd name="T51" fmla="*/ 745 h 1602"/>
                    <a:gd name="T52" fmla="*/ 1801 w 1802"/>
                    <a:gd name="T53" fmla="*/ 742 h 1602"/>
                    <a:gd name="T54" fmla="*/ 902 w 1802"/>
                    <a:gd name="T55"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2" h="1602">
                      <a:moveTo>
                        <a:pt x="902" y="0"/>
                      </a:moveTo>
                      <a:lnTo>
                        <a:pt x="2" y="742"/>
                      </a:lnTo>
                      <a:lnTo>
                        <a:pt x="2" y="743"/>
                      </a:lnTo>
                      <a:lnTo>
                        <a:pt x="2" y="746"/>
                      </a:lnTo>
                      <a:lnTo>
                        <a:pt x="0" y="749"/>
                      </a:lnTo>
                      <a:lnTo>
                        <a:pt x="0" y="751"/>
                      </a:lnTo>
                      <a:lnTo>
                        <a:pt x="0" y="1501"/>
                      </a:lnTo>
                      <a:lnTo>
                        <a:pt x="2" y="1521"/>
                      </a:lnTo>
                      <a:lnTo>
                        <a:pt x="16" y="1557"/>
                      </a:lnTo>
                      <a:lnTo>
                        <a:pt x="30" y="1572"/>
                      </a:lnTo>
                      <a:lnTo>
                        <a:pt x="45" y="1586"/>
                      </a:lnTo>
                      <a:lnTo>
                        <a:pt x="81" y="1601"/>
                      </a:lnTo>
                      <a:lnTo>
                        <a:pt x="100" y="1602"/>
                      </a:lnTo>
                      <a:lnTo>
                        <a:pt x="702" y="1602"/>
                      </a:lnTo>
                      <a:lnTo>
                        <a:pt x="702" y="1001"/>
                      </a:lnTo>
                      <a:lnTo>
                        <a:pt x="1102" y="1001"/>
                      </a:lnTo>
                      <a:lnTo>
                        <a:pt x="1102" y="1602"/>
                      </a:lnTo>
                      <a:lnTo>
                        <a:pt x="1703" y="1602"/>
                      </a:lnTo>
                      <a:lnTo>
                        <a:pt x="1723" y="1601"/>
                      </a:lnTo>
                      <a:lnTo>
                        <a:pt x="1758" y="1586"/>
                      </a:lnTo>
                      <a:lnTo>
                        <a:pt x="1773" y="1572"/>
                      </a:lnTo>
                      <a:lnTo>
                        <a:pt x="1786" y="1557"/>
                      </a:lnTo>
                      <a:lnTo>
                        <a:pt x="1802" y="1521"/>
                      </a:lnTo>
                      <a:lnTo>
                        <a:pt x="1802" y="1501"/>
                      </a:lnTo>
                      <a:lnTo>
                        <a:pt x="1802" y="751"/>
                      </a:lnTo>
                      <a:lnTo>
                        <a:pt x="1802" y="745"/>
                      </a:lnTo>
                      <a:lnTo>
                        <a:pt x="1801" y="742"/>
                      </a:lnTo>
                      <a:lnTo>
                        <a:pt x="9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1" name="Freeform 14">
                  <a:extLst>
                    <a:ext uri="{FF2B5EF4-FFF2-40B4-BE49-F238E27FC236}">
                      <a16:creationId xmlns:a16="http://schemas.microsoft.com/office/drawing/2014/main" id="{7632B637-E4C9-4F00-7B84-CD917787499F}"/>
                    </a:ext>
                  </a:extLst>
                </p:cNvPr>
                <p:cNvSpPr>
                  <a:spLocks/>
                </p:cNvSpPr>
                <p:nvPr/>
              </p:nvSpPr>
              <p:spPr bwMode="auto">
                <a:xfrm>
                  <a:off x="6124" y="305"/>
                  <a:ext cx="841" cy="394"/>
                </a:xfrm>
                <a:custGeom>
                  <a:avLst/>
                  <a:gdLst>
                    <a:gd name="T0" fmla="*/ 2505 w 2522"/>
                    <a:gd name="T1" fmla="*/ 978 h 1181"/>
                    <a:gd name="T2" fmla="*/ 2162 w 2522"/>
                    <a:gd name="T3" fmla="*/ 694 h 1181"/>
                    <a:gd name="T4" fmla="*/ 2162 w 2522"/>
                    <a:gd name="T5" fmla="*/ 54 h 1181"/>
                    <a:gd name="T6" fmla="*/ 2162 w 2522"/>
                    <a:gd name="T7" fmla="*/ 44 h 1181"/>
                    <a:gd name="T8" fmla="*/ 2155 w 2522"/>
                    <a:gd name="T9" fmla="*/ 26 h 1181"/>
                    <a:gd name="T10" fmla="*/ 2149 w 2522"/>
                    <a:gd name="T11" fmla="*/ 18 h 1181"/>
                    <a:gd name="T12" fmla="*/ 2141 w 2522"/>
                    <a:gd name="T13" fmla="*/ 13 h 1181"/>
                    <a:gd name="T14" fmla="*/ 2123 w 2522"/>
                    <a:gd name="T15" fmla="*/ 5 h 1181"/>
                    <a:gd name="T16" fmla="*/ 2113 w 2522"/>
                    <a:gd name="T17" fmla="*/ 5 h 1181"/>
                    <a:gd name="T18" fmla="*/ 1812 w 2522"/>
                    <a:gd name="T19" fmla="*/ 5 h 1181"/>
                    <a:gd name="T20" fmla="*/ 1802 w 2522"/>
                    <a:gd name="T21" fmla="*/ 5 h 1181"/>
                    <a:gd name="T22" fmla="*/ 1783 w 2522"/>
                    <a:gd name="T23" fmla="*/ 13 h 1181"/>
                    <a:gd name="T24" fmla="*/ 1776 w 2522"/>
                    <a:gd name="T25" fmla="*/ 18 h 1181"/>
                    <a:gd name="T26" fmla="*/ 1770 w 2522"/>
                    <a:gd name="T27" fmla="*/ 26 h 1181"/>
                    <a:gd name="T28" fmla="*/ 1763 w 2522"/>
                    <a:gd name="T29" fmla="*/ 44 h 1181"/>
                    <a:gd name="T30" fmla="*/ 1762 w 2522"/>
                    <a:gd name="T31" fmla="*/ 54 h 1181"/>
                    <a:gd name="T32" fmla="*/ 1762 w 2522"/>
                    <a:gd name="T33" fmla="*/ 360 h 1181"/>
                    <a:gd name="T34" fmla="*/ 1380 w 2522"/>
                    <a:gd name="T35" fmla="*/ 41 h 1181"/>
                    <a:gd name="T36" fmla="*/ 1354 w 2522"/>
                    <a:gd name="T37" fmla="*/ 23 h 1181"/>
                    <a:gd name="T38" fmla="*/ 1295 w 2522"/>
                    <a:gd name="T39" fmla="*/ 1 h 1181"/>
                    <a:gd name="T40" fmla="*/ 1262 w 2522"/>
                    <a:gd name="T41" fmla="*/ 0 h 1181"/>
                    <a:gd name="T42" fmla="*/ 1227 w 2522"/>
                    <a:gd name="T43" fmla="*/ 1 h 1181"/>
                    <a:gd name="T44" fmla="*/ 1168 w 2522"/>
                    <a:gd name="T45" fmla="*/ 23 h 1181"/>
                    <a:gd name="T46" fmla="*/ 1142 w 2522"/>
                    <a:gd name="T47" fmla="*/ 41 h 1181"/>
                    <a:gd name="T48" fmla="*/ 17 w 2522"/>
                    <a:gd name="T49" fmla="*/ 978 h 1181"/>
                    <a:gd name="T50" fmla="*/ 10 w 2522"/>
                    <a:gd name="T51" fmla="*/ 985 h 1181"/>
                    <a:gd name="T52" fmla="*/ 1 w 2522"/>
                    <a:gd name="T53" fmla="*/ 1001 h 1181"/>
                    <a:gd name="T54" fmla="*/ 0 w 2522"/>
                    <a:gd name="T55" fmla="*/ 1012 h 1181"/>
                    <a:gd name="T56" fmla="*/ 0 w 2522"/>
                    <a:gd name="T57" fmla="*/ 1023 h 1181"/>
                    <a:gd name="T58" fmla="*/ 6 w 2522"/>
                    <a:gd name="T59" fmla="*/ 1040 h 1181"/>
                    <a:gd name="T60" fmla="*/ 12 w 2522"/>
                    <a:gd name="T61" fmla="*/ 1048 h 1181"/>
                    <a:gd name="T62" fmla="*/ 108 w 2522"/>
                    <a:gd name="T63" fmla="*/ 1164 h 1181"/>
                    <a:gd name="T64" fmla="*/ 122 w 2522"/>
                    <a:gd name="T65" fmla="*/ 1177 h 1181"/>
                    <a:gd name="T66" fmla="*/ 141 w 2522"/>
                    <a:gd name="T67" fmla="*/ 1181 h 1181"/>
                    <a:gd name="T68" fmla="*/ 160 w 2522"/>
                    <a:gd name="T69" fmla="*/ 1181 h 1181"/>
                    <a:gd name="T70" fmla="*/ 179 w 2522"/>
                    <a:gd name="T71" fmla="*/ 1171 h 1181"/>
                    <a:gd name="T72" fmla="*/ 1262 w 2522"/>
                    <a:gd name="T73" fmla="*/ 268 h 1181"/>
                    <a:gd name="T74" fmla="*/ 2344 w 2522"/>
                    <a:gd name="T75" fmla="*/ 1171 h 1181"/>
                    <a:gd name="T76" fmla="*/ 2358 w 2522"/>
                    <a:gd name="T77" fmla="*/ 1180 h 1181"/>
                    <a:gd name="T78" fmla="*/ 2377 w 2522"/>
                    <a:gd name="T79" fmla="*/ 1181 h 1181"/>
                    <a:gd name="T80" fmla="*/ 2383 w 2522"/>
                    <a:gd name="T81" fmla="*/ 1181 h 1181"/>
                    <a:gd name="T82" fmla="*/ 2401 w 2522"/>
                    <a:gd name="T83" fmla="*/ 1177 h 1181"/>
                    <a:gd name="T84" fmla="*/ 2414 w 2522"/>
                    <a:gd name="T85" fmla="*/ 1164 h 1181"/>
                    <a:gd name="T86" fmla="*/ 2512 w 2522"/>
                    <a:gd name="T87" fmla="*/ 1048 h 1181"/>
                    <a:gd name="T88" fmla="*/ 2518 w 2522"/>
                    <a:gd name="T89" fmla="*/ 1040 h 1181"/>
                    <a:gd name="T90" fmla="*/ 2522 w 2522"/>
                    <a:gd name="T91" fmla="*/ 1023 h 1181"/>
                    <a:gd name="T92" fmla="*/ 2522 w 2522"/>
                    <a:gd name="T93" fmla="*/ 1012 h 1181"/>
                    <a:gd name="T94" fmla="*/ 2521 w 2522"/>
                    <a:gd name="T95" fmla="*/ 1001 h 1181"/>
                    <a:gd name="T96" fmla="*/ 2512 w 2522"/>
                    <a:gd name="T97" fmla="*/ 985 h 1181"/>
                    <a:gd name="T98" fmla="*/ 2505 w 2522"/>
                    <a:gd name="T99" fmla="*/ 978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2" h="1181">
                      <a:moveTo>
                        <a:pt x="2505" y="978"/>
                      </a:moveTo>
                      <a:lnTo>
                        <a:pt x="2162" y="694"/>
                      </a:lnTo>
                      <a:lnTo>
                        <a:pt x="2162" y="54"/>
                      </a:lnTo>
                      <a:lnTo>
                        <a:pt x="2162" y="44"/>
                      </a:lnTo>
                      <a:lnTo>
                        <a:pt x="2155" y="26"/>
                      </a:lnTo>
                      <a:lnTo>
                        <a:pt x="2149" y="18"/>
                      </a:lnTo>
                      <a:lnTo>
                        <a:pt x="2141" y="13"/>
                      </a:lnTo>
                      <a:lnTo>
                        <a:pt x="2123" y="5"/>
                      </a:lnTo>
                      <a:lnTo>
                        <a:pt x="2113" y="5"/>
                      </a:lnTo>
                      <a:lnTo>
                        <a:pt x="1812" y="5"/>
                      </a:lnTo>
                      <a:lnTo>
                        <a:pt x="1802" y="5"/>
                      </a:lnTo>
                      <a:lnTo>
                        <a:pt x="1783" y="13"/>
                      </a:lnTo>
                      <a:lnTo>
                        <a:pt x="1776" y="18"/>
                      </a:lnTo>
                      <a:lnTo>
                        <a:pt x="1770" y="26"/>
                      </a:lnTo>
                      <a:lnTo>
                        <a:pt x="1763" y="44"/>
                      </a:lnTo>
                      <a:lnTo>
                        <a:pt x="1762" y="54"/>
                      </a:lnTo>
                      <a:lnTo>
                        <a:pt x="1762" y="360"/>
                      </a:lnTo>
                      <a:lnTo>
                        <a:pt x="1380" y="41"/>
                      </a:lnTo>
                      <a:lnTo>
                        <a:pt x="1354" y="23"/>
                      </a:lnTo>
                      <a:lnTo>
                        <a:pt x="1295" y="1"/>
                      </a:lnTo>
                      <a:lnTo>
                        <a:pt x="1262" y="0"/>
                      </a:lnTo>
                      <a:lnTo>
                        <a:pt x="1227" y="1"/>
                      </a:lnTo>
                      <a:lnTo>
                        <a:pt x="1168" y="23"/>
                      </a:lnTo>
                      <a:lnTo>
                        <a:pt x="1142" y="41"/>
                      </a:lnTo>
                      <a:lnTo>
                        <a:pt x="17" y="978"/>
                      </a:lnTo>
                      <a:lnTo>
                        <a:pt x="10" y="985"/>
                      </a:lnTo>
                      <a:lnTo>
                        <a:pt x="1" y="1001"/>
                      </a:lnTo>
                      <a:lnTo>
                        <a:pt x="0" y="1012"/>
                      </a:lnTo>
                      <a:lnTo>
                        <a:pt x="0" y="1023"/>
                      </a:lnTo>
                      <a:lnTo>
                        <a:pt x="6" y="1040"/>
                      </a:lnTo>
                      <a:lnTo>
                        <a:pt x="12" y="1048"/>
                      </a:lnTo>
                      <a:lnTo>
                        <a:pt x="108" y="1164"/>
                      </a:lnTo>
                      <a:lnTo>
                        <a:pt x="122" y="1177"/>
                      </a:lnTo>
                      <a:lnTo>
                        <a:pt x="141" y="1181"/>
                      </a:lnTo>
                      <a:lnTo>
                        <a:pt x="160" y="1181"/>
                      </a:lnTo>
                      <a:lnTo>
                        <a:pt x="179" y="1171"/>
                      </a:lnTo>
                      <a:lnTo>
                        <a:pt x="1262" y="268"/>
                      </a:lnTo>
                      <a:lnTo>
                        <a:pt x="2344" y="1171"/>
                      </a:lnTo>
                      <a:lnTo>
                        <a:pt x="2358" y="1180"/>
                      </a:lnTo>
                      <a:lnTo>
                        <a:pt x="2377" y="1181"/>
                      </a:lnTo>
                      <a:lnTo>
                        <a:pt x="2383" y="1181"/>
                      </a:lnTo>
                      <a:lnTo>
                        <a:pt x="2401" y="1177"/>
                      </a:lnTo>
                      <a:lnTo>
                        <a:pt x="2414" y="1164"/>
                      </a:lnTo>
                      <a:lnTo>
                        <a:pt x="2512" y="1048"/>
                      </a:lnTo>
                      <a:lnTo>
                        <a:pt x="2518" y="1040"/>
                      </a:lnTo>
                      <a:lnTo>
                        <a:pt x="2522" y="1023"/>
                      </a:lnTo>
                      <a:lnTo>
                        <a:pt x="2522" y="1012"/>
                      </a:lnTo>
                      <a:lnTo>
                        <a:pt x="2521" y="1001"/>
                      </a:lnTo>
                      <a:lnTo>
                        <a:pt x="2512" y="985"/>
                      </a:lnTo>
                      <a:lnTo>
                        <a:pt x="2505" y="9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2" name="그룹 41">
              <a:extLst>
                <a:ext uri="{FF2B5EF4-FFF2-40B4-BE49-F238E27FC236}">
                  <a16:creationId xmlns:a16="http://schemas.microsoft.com/office/drawing/2014/main" id="{A83AA5C3-E53D-D7E6-162D-AECBEDE81BE5}"/>
                </a:ext>
              </a:extLst>
            </p:cNvPr>
            <p:cNvGrpSpPr/>
            <p:nvPr/>
          </p:nvGrpSpPr>
          <p:grpSpPr>
            <a:xfrm>
              <a:off x="505785" y="1242964"/>
              <a:ext cx="132536" cy="3119122"/>
              <a:chOff x="505785" y="1242964"/>
              <a:chExt cx="132536" cy="3119122"/>
            </a:xfrm>
          </p:grpSpPr>
          <p:sp>
            <p:nvSpPr>
              <p:cNvPr id="23" name="Freeform 9">
                <a:extLst>
                  <a:ext uri="{FF2B5EF4-FFF2-40B4-BE49-F238E27FC236}">
                    <a16:creationId xmlns:a16="http://schemas.microsoft.com/office/drawing/2014/main" id="{AE3E798F-C230-648F-054F-6D1AD9F21C85}"/>
                  </a:ext>
                </a:extLst>
              </p:cNvPr>
              <p:cNvSpPr>
                <a:spLocks/>
              </p:cNvSpPr>
              <p:nvPr/>
            </p:nvSpPr>
            <p:spPr bwMode="auto">
              <a:xfrm flipH="1">
                <a:off x="519902" y="1242964"/>
                <a:ext cx="104301" cy="137645"/>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4" name="Freeform 36">
                <a:extLst>
                  <a:ext uri="{FF2B5EF4-FFF2-40B4-BE49-F238E27FC236}">
                    <a16:creationId xmlns:a16="http://schemas.microsoft.com/office/drawing/2014/main" id="{3222CE0A-6FBF-157E-9FF9-6796657F85B4}"/>
                  </a:ext>
                </a:extLst>
              </p:cNvPr>
              <p:cNvSpPr>
                <a:spLocks noEditPoints="1"/>
              </p:cNvSpPr>
              <p:nvPr/>
            </p:nvSpPr>
            <p:spPr bwMode="auto">
              <a:xfrm flipH="1">
                <a:off x="530309" y="2252318"/>
                <a:ext cx="83488" cy="140419"/>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5" name="자유형 21">
                <a:extLst>
                  <a:ext uri="{FF2B5EF4-FFF2-40B4-BE49-F238E27FC236}">
                    <a16:creationId xmlns:a16="http://schemas.microsoft.com/office/drawing/2014/main" id="{CBD43B18-4DBF-27A4-A333-D2A08ECFFB1D}"/>
                  </a:ext>
                </a:extLst>
              </p:cNvPr>
              <p:cNvSpPr>
                <a:spLocks/>
              </p:cNvSpPr>
              <p:nvPr/>
            </p:nvSpPr>
            <p:spPr bwMode="auto">
              <a:xfrm flipH="1">
                <a:off x="509214" y="2754610"/>
                <a:ext cx="125679" cy="109995"/>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6" name="Freeform 6">
                <a:extLst>
                  <a:ext uri="{FF2B5EF4-FFF2-40B4-BE49-F238E27FC236}">
                    <a16:creationId xmlns:a16="http://schemas.microsoft.com/office/drawing/2014/main" id="{6867668E-70FA-EF56-9E31-BC0898E15AB2}"/>
                  </a:ext>
                </a:extLst>
              </p:cNvPr>
              <p:cNvSpPr>
                <a:spLocks/>
              </p:cNvSpPr>
              <p:nvPr/>
            </p:nvSpPr>
            <p:spPr bwMode="auto">
              <a:xfrm rot="10800000" flipV="1">
                <a:off x="508555" y="3226478"/>
                <a:ext cx="126993" cy="112592"/>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nvGrpSpPr>
              <p:cNvPr id="27" name="Group 20">
                <a:extLst>
                  <a:ext uri="{FF2B5EF4-FFF2-40B4-BE49-F238E27FC236}">
                    <a16:creationId xmlns:a16="http://schemas.microsoft.com/office/drawing/2014/main" id="{CD94654B-2148-FBF6-2A18-24F5AD8AB91D}"/>
                  </a:ext>
                </a:extLst>
              </p:cNvPr>
              <p:cNvGrpSpPr>
                <a:grpSpLocks noChangeAspect="1"/>
              </p:cNvGrpSpPr>
              <p:nvPr/>
            </p:nvGrpSpPr>
            <p:grpSpPr bwMode="auto">
              <a:xfrm flipH="1">
                <a:off x="521309" y="3700943"/>
                <a:ext cx="101486" cy="138432"/>
                <a:chOff x="2597" y="4163"/>
                <a:chExt cx="217" cy="296"/>
              </a:xfrm>
              <a:solidFill>
                <a:schemeClr val="bg1">
                  <a:lumMod val="85000"/>
                </a:schemeClr>
              </a:solidFill>
            </p:grpSpPr>
            <p:sp>
              <p:nvSpPr>
                <p:cNvPr id="36" name="Freeform 22">
                  <a:extLst>
                    <a:ext uri="{FF2B5EF4-FFF2-40B4-BE49-F238E27FC236}">
                      <a16:creationId xmlns:a16="http://schemas.microsoft.com/office/drawing/2014/main" id="{E8FE69E3-D496-7CB0-C729-0139BCBA286E}"/>
                    </a:ext>
                  </a:extLst>
                </p:cNvPr>
                <p:cNvSpPr>
                  <a:spLocks noEditPoints="1"/>
                </p:cNvSpPr>
                <p:nvPr/>
              </p:nvSpPr>
              <p:spPr bwMode="auto">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23">
                  <a:extLst>
                    <a:ext uri="{FF2B5EF4-FFF2-40B4-BE49-F238E27FC236}">
                      <a16:creationId xmlns:a16="http://schemas.microsoft.com/office/drawing/2014/main" id="{F11A835E-5A00-C551-27B2-7696F1DC91F3}"/>
                    </a:ext>
                  </a:extLst>
                </p:cNvPr>
                <p:cNvSpPr>
                  <a:spLocks noEditPoints="1"/>
                </p:cNvSpPr>
                <p:nvPr/>
              </p:nvSpPr>
              <p:spPr bwMode="auto">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24">
                  <a:extLst>
                    <a:ext uri="{FF2B5EF4-FFF2-40B4-BE49-F238E27FC236}">
                      <a16:creationId xmlns:a16="http://schemas.microsoft.com/office/drawing/2014/main" id="{8C8142F4-A35A-12F3-992A-6BABE8C9BD81}"/>
                    </a:ext>
                  </a:extLst>
                </p:cNvPr>
                <p:cNvSpPr>
                  <a:spLocks noEditPoints="1"/>
                </p:cNvSpPr>
                <p:nvPr/>
              </p:nvSpPr>
              <p:spPr bwMode="auto">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25">
                  <a:extLst>
                    <a:ext uri="{FF2B5EF4-FFF2-40B4-BE49-F238E27FC236}">
                      <a16:creationId xmlns:a16="http://schemas.microsoft.com/office/drawing/2014/main" id="{4F81F5FE-977B-74EC-DA18-90B97EB6ECBF}"/>
                    </a:ext>
                  </a:extLst>
                </p:cNvPr>
                <p:cNvSpPr>
                  <a:spLocks/>
                </p:cNvSpPr>
                <p:nvPr/>
              </p:nvSpPr>
              <p:spPr bwMode="auto">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8" name="Group 16">
                <a:extLst>
                  <a:ext uri="{FF2B5EF4-FFF2-40B4-BE49-F238E27FC236}">
                    <a16:creationId xmlns:a16="http://schemas.microsoft.com/office/drawing/2014/main" id="{A9B06C90-6EAE-2013-7DC5-263238F260F2}"/>
                  </a:ext>
                </a:extLst>
              </p:cNvPr>
              <p:cNvGrpSpPr>
                <a:grpSpLocks noChangeAspect="1"/>
              </p:cNvGrpSpPr>
              <p:nvPr/>
            </p:nvGrpSpPr>
            <p:grpSpPr bwMode="auto">
              <a:xfrm flipH="1">
                <a:off x="507687" y="1742482"/>
                <a:ext cx="128731" cy="147963"/>
                <a:chOff x="1039" y="1681"/>
                <a:chExt cx="1071" cy="1231"/>
              </a:xfrm>
              <a:solidFill>
                <a:schemeClr val="bg1">
                  <a:lumMod val="85000"/>
                </a:schemeClr>
              </a:solidFill>
            </p:grpSpPr>
            <p:sp>
              <p:nvSpPr>
                <p:cNvPr id="32" name="Freeform 17">
                  <a:extLst>
                    <a:ext uri="{FF2B5EF4-FFF2-40B4-BE49-F238E27FC236}">
                      <a16:creationId xmlns:a16="http://schemas.microsoft.com/office/drawing/2014/main" id="{78995F34-9BD2-80A1-8060-54B91657ABA0}"/>
                    </a:ext>
                  </a:extLst>
                </p:cNvPr>
                <p:cNvSpPr>
                  <a:spLocks noEditPoints="1"/>
                </p:cNvSpPr>
                <p:nvPr/>
              </p:nvSpPr>
              <p:spPr bwMode="auto">
                <a:xfrm>
                  <a:off x="1039" y="1681"/>
                  <a:ext cx="1071" cy="1099"/>
                </a:xfrm>
                <a:custGeom>
                  <a:avLst/>
                  <a:gdLst>
                    <a:gd name="T0" fmla="*/ 3169 w 3212"/>
                    <a:gd name="T1" fmla="*/ 566 h 3298"/>
                    <a:gd name="T2" fmla="*/ 3035 w 3212"/>
                    <a:gd name="T3" fmla="*/ 475 h 3298"/>
                    <a:gd name="T4" fmla="*/ 2711 w 3212"/>
                    <a:gd name="T5" fmla="*/ 199 h 3298"/>
                    <a:gd name="T6" fmla="*/ 2384 w 3212"/>
                    <a:gd name="T7" fmla="*/ 19 h 3298"/>
                    <a:gd name="T8" fmla="*/ 2347 w 3212"/>
                    <a:gd name="T9" fmla="*/ 4 h 3298"/>
                    <a:gd name="T10" fmla="*/ 2278 w 3212"/>
                    <a:gd name="T11" fmla="*/ 47 h 3298"/>
                    <a:gd name="T12" fmla="*/ 2171 w 3212"/>
                    <a:gd name="T13" fmla="*/ 190 h 3298"/>
                    <a:gd name="T14" fmla="*/ 1698 w 3212"/>
                    <a:gd name="T15" fmla="*/ 610 h 3298"/>
                    <a:gd name="T16" fmla="*/ 716 w 3212"/>
                    <a:gd name="T17" fmla="*/ 1337 h 3298"/>
                    <a:gd name="T18" fmla="*/ 296 w 3212"/>
                    <a:gd name="T19" fmla="*/ 1713 h 3298"/>
                    <a:gd name="T20" fmla="*/ 59 w 3212"/>
                    <a:gd name="T21" fmla="*/ 2061 h 3298"/>
                    <a:gd name="T22" fmla="*/ 0 w 3212"/>
                    <a:gd name="T23" fmla="*/ 2479 h 3298"/>
                    <a:gd name="T24" fmla="*/ 29 w 3212"/>
                    <a:gd name="T25" fmla="*/ 2758 h 3298"/>
                    <a:gd name="T26" fmla="*/ 183 w 3212"/>
                    <a:gd name="T27" fmla="*/ 2915 h 3298"/>
                    <a:gd name="T28" fmla="*/ 615 w 3212"/>
                    <a:gd name="T29" fmla="*/ 3255 h 3298"/>
                    <a:gd name="T30" fmla="*/ 886 w 3212"/>
                    <a:gd name="T31" fmla="*/ 3291 h 3298"/>
                    <a:gd name="T32" fmla="*/ 1138 w 3212"/>
                    <a:gd name="T33" fmla="*/ 3171 h 3298"/>
                    <a:gd name="T34" fmla="*/ 1808 w 3212"/>
                    <a:gd name="T35" fmla="*/ 2600 h 3298"/>
                    <a:gd name="T36" fmla="*/ 2812 w 3212"/>
                    <a:gd name="T37" fmla="*/ 1724 h 3298"/>
                    <a:gd name="T38" fmla="*/ 3103 w 3212"/>
                    <a:gd name="T39" fmla="*/ 1438 h 3298"/>
                    <a:gd name="T40" fmla="*/ 3146 w 3212"/>
                    <a:gd name="T41" fmla="*/ 1401 h 3298"/>
                    <a:gd name="T42" fmla="*/ 3193 w 3212"/>
                    <a:gd name="T43" fmla="*/ 1183 h 3298"/>
                    <a:gd name="T44" fmla="*/ 3208 w 3212"/>
                    <a:gd name="T45" fmla="*/ 620 h 3298"/>
                    <a:gd name="T46" fmla="*/ 1001 w 3212"/>
                    <a:gd name="T47" fmla="*/ 3114 h 3298"/>
                    <a:gd name="T48" fmla="*/ 881 w 3212"/>
                    <a:gd name="T49" fmla="*/ 3066 h 3298"/>
                    <a:gd name="T50" fmla="*/ 844 w 3212"/>
                    <a:gd name="T51" fmla="*/ 2610 h 3298"/>
                    <a:gd name="T52" fmla="*/ 840 w 3212"/>
                    <a:gd name="T53" fmla="*/ 2398 h 3298"/>
                    <a:gd name="T54" fmla="*/ 401 w 3212"/>
                    <a:gd name="T55" fmla="*/ 2082 h 3298"/>
                    <a:gd name="T56" fmla="*/ 241 w 3212"/>
                    <a:gd name="T57" fmla="*/ 1969 h 3298"/>
                    <a:gd name="T58" fmla="*/ 752 w 3212"/>
                    <a:gd name="T59" fmla="*/ 2141 h 3298"/>
                    <a:gd name="T60" fmla="*/ 1034 w 3212"/>
                    <a:gd name="T61" fmla="*/ 2354 h 3298"/>
                    <a:gd name="T62" fmla="*/ 1418 w 3212"/>
                    <a:gd name="T63" fmla="*/ 2074 h 3298"/>
                    <a:gd name="T64" fmla="*/ 1624 w 3212"/>
                    <a:gd name="T65" fmla="*/ 1847 h 3298"/>
                    <a:gd name="T66" fmla="*/ 1420 w 3212"/>
                    <a:gd name="T67" fmla="*/ 1596 h 3298"/>
                    <a:gd name="T68" fmla="*/ 1082 w 3212"/>
                    <a:gd name="T69" fmla="*/ 1248 h 3298"/>
                    <a:gd name="T70" fmla="*/ 1614 w 3212"/>
                    <a:gd name="T71" fmla="*/ 825 h 3298"/>
                    <a:gd name="T72" fmla="*/ 2194 w 3212"/>
                    <a:gd name="T73" fmla="*/ 338 h 3298"/>
                    <a:gd name="T74" fmla="*/ 2374 w 3212"/>
                    <a:gd name="T75" fmla="*/ 118 h 3298"/>
                    <a:gd name="T76" fmla="*/ 2661 w 3212"/>
                    <a:gd name="T77" fmla="*/ 304 h 3298"/>
                    <a:gd name="T78" fmla="*/ 2993 w 3212"/>
                    <a:gd name="T79" fmla="*/ 603 h 3298"/>
                    <a:gd name="T80" fmla="*/ 2474 w 3212"/>
                    <a:gd name="T81" fmla="*/ 1257 h 3298"/>
                    <a:gd name="T82" fmla="*/ 1732 w 3212"/>
                    <a:gd name="T83" fmla="*/ 1951 h 3298"/>
                    <a:gd name="T84" fmla="*/ 1047 w 3212"/>
                    <a:gd name="T85" fmla="*/ 2462 h 3298"/>
                    <a:gd name="T86" fmla="*/ 1012 w 3212"/>
                    <a:gd name="T87" fmla="*/ 2472 h 3298"/>
                    <a:gd name="T88" fmla="*/ 3078 w 3212"/>
                    <a:gd name="T89" fmla="*/ 1147 h 3298"/>
                    <a:gd name="T90" fmla="*/ 3067 w 3212"/>
                    <a:gd name="T91" fmla="*/ 1301 h 3298"/>
                    <a:gd name="T92" fmla="*/ 3051 w 3212"/>
                    <a:gd name="T93" fmla="*/ 1343 h 3298"/>
                    <a:gd name="T94" fmla="*/ 3018 w 3212"/>
                    <a:gd name="T95" fmla="*/ 1366 h 3298"/>
                    <a:gd name="T96" fmla="*/ 2890 w 3212"/>
                    <a:gd name="T97" fmla="*/ 1493 h 3298"/>
                    <a:gd name="T98" fmla="*/ 1823 w 3212"/>
                    <a:gd name="T99" fmla="*/ 2434 h 3298"/>
                    <a:gd name="T100" fmla="*/ 1765 w 3212"/>
                    <a:gd name="T101" fmla="*/ 2231 h 3298"/>
                    <a:gd name="T102" fmla="*/ 1749 w 3212"/>
                    <a:gd name="T103" fmla="*/ 2105 h 3298"/>
                    <a:gd name="T104" fmla="*/ 2236 w 3212"/>
                    <a:gd name="T105" fmla="*/ 1651 h 3298"/>
                    <a:gd name="T106" fmla="*/ 3095 w 3212"/>
                    <a:gd name="T107" fmla="*/ 770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3298">
                      <a:moveTo>
                        <a:pt x="3208" y="620"/>
                      </a:moveTo>
                      <a:lnTo>
                        <a:pt x="3206" y="606"/>
                      </a:lnTo>
                      <a:lnTo>
                        <a:pt x="3192" y="581"/>
                      </a:lnTo>
                      <a:lnTo>
                        <a:pt x="3169" y="566"/>
                      </a:lnTo>
                      <a:lnTo>
                        <a:pt x="3143" y="561"/>
                      </a:lnTo>
                      <a:lnTo>
                        <a:pt x="3130" y="564"/>
                      </a:lnTo>
                      <a:lnTo>
                        <a:pt x="3101" y="533"/>
                      </a:lnTo>
                      <a:lnTo>
                        <a:pt x="3035" y="475"/>
                      </a:lnTo>
                      <a:lnTo>
                        <a:pt x="3003" y="448"/>
                      </a:lnTo>
                      <a:lnTo>
                        <a:pt x="2931" y="383"/>
                      </a:lnTo>
                      <a:lnTo>
                        <a:pt x="2786" y="258"/>
                      </a:lnTo>
                      <a:lnTo>
                        <a:pt x="2711" y="199"/>
                      </a:lnTo>
                      <a:lnTo>
                        <a:pt x="2651" y="148"/>
                      </a:lnTo>
                      <a:lnTo>
                        <a:pt x="2507" y="53"/>
                      </a:lnTo>
                      <a:lnTo>
                        <a:pt x="2432" y="24"/>
                      </a:lnTo>
                      <a:lnTo>
                        <a:pt x="2384" y="19"/>
                      </a:lnTo>
                      <a:lnTo>
                        <a:pt x="2363" y="20"/>
                      </a:lnTo>
                      <a:lnTo>
                        <a:pt x="2361" y="17"/>
                      </a:lnTo>
                      <a:lnTo>
                        <a:pt x="2358" y="14"/>
                      </a:lnTo>
                      <a:lnTo>
                        <a:pt x="2347" y="4"/>
                      </a:lnTo>
                      <a:lnTo>
                        <a:pt x="2320" y="0"/>
                      </a:lnTo>
                      <a:lnTo>
                        <a:pt x="2294" y="10"/>
                      </a:lnTo>
                      <a:lnTo>
                        <a:pt x="2278" y="32"/>
                      </a:lnTo>
                      <a:lnTo>
                        <a:pt x="2278" y="47"/>
                      </a:lnTo>
                      <a:lnTo>
                        <a:pt x="2276" y="62"/>
                      </a:lnTo>
                      <a:lnTo>
                        <a:pt x="2253" y="102"/>
                      </a:lnTo>
                      <a:lnTo>
                        <a:pt x="2199" y="163"/>
                      </a:lnTo>
                      <a:lnTo>
                        <a:pt x="2171" y="190"/>
                      </a:lnTo>
                      <a:lnTo>
                        <a:pt x="2102" y="260"/>
                      </a:lnTo>
                      <a:lnTo>
                        <a:pt x="1952" y="394"/>
                      </a:lnTo>
                      <a:lnTo>
                        <a:pt x="1878" y="459"/>
                      </a:lnTo>
                      <a:lnTo>
                        <a:pt x="1698" y="610"/>
                      </a:lnTo>
                      <a:lnTo>
                        <a:pt x="1326" y="897"/>
                      </a:lnTo>
                      <a:lnTo>
                        <a:pt x="1138" y="1036"/>
                      </a:lnTo>
                      <a:lnTo>
                        <a:pt x="969" y="1157"/>
                      </a:lnTo>
                      <a:lnTo>
                        <a:pt x="716" y="1337"/>
                      </a:lnTo>
                      <a:lnTo>
                        <a:pt x="553" y="1467"/>
                      </a:lnTo>
                      <a:lnTo>
                        <a:pt x="475" y="1536"/>
                      </a:lnTo>
                      <a:lnTo>
                        <a:pt x="415" y="1592"/>
                      </a:lnTo>
                      <a:lnTo>
                        <a:pt x="296" y="1713"/>
                      </a:lnTo>
                      <a:lnTo>
                        <a:pt x="186" y="1845"/>
                      </a:lnTo>
                      <a:lnTo>
                        <a:pt x="117" y="1951"/>
                      </a:lnTo>
                      <a:lnTo>
                        <a:pt x="77" y="2024"/>
                      </a:lnTo>
                      <a:lnTo>
                        <a:pt x="59" y="2061"/>
                      </a:lnTo>
                      <a:lnTo>
                        <a:pt x="44" y="2100"/>
                      </a:lnTo>
                      <a:lnTo>
                        <a:pt x="21" y="2181"/>
                      </a:lnTo>
                      <a:lnTo>
                        <a:pt x="2" y="2306"/>
                      </a:lnTo>
                      <a:lnTo>
                        <a:pt x="0" y="2479"/>
                      </a:lnTo>
                      <a:lnTo>
                        <a:pt x="12" y="2650"/>
                      </a:lnTo>
                      <a:lnTo>
                        <a:pt x="18" y="2732"/>
                      </a:lnTo>
                      <a:lnTo>
                        <a:pt x="19" y="2742"/>
                      </a:lnTo>
                      <a:lnTo>
                        <a:pt x="29" y="2758"/>
                      </a:lnTo>
                      <a:lnTo>
                        <a:pt x="49" y="2771"/>
                      </a:lnTo>
                      <a:lnTo>
                        <a:pt x="67" y="2770"/>
                      </a:lnTo>
                      <a:lnTo>
                        <a:pt x="101" y="2817"/>
                      </a:lnTo>
                      <a:lnTo>
                        <a:pt x="183" y="2915"/>
                      </a:lnTo>
                      <a:lnTo>
                        <a:pt x="278" y="3016"/>
                      </a:lnTo>
                      <a:lnTo>
                        <a:pt x="383" y="3109"/>
                      </a:lnTo>
                      <a:lnTo>
                        <a:pt x="497" y="3193"/>
                      </a:lnTo>
                      <a:lnTo>
                        <a:pt x="615" y="3255"/>
                      </a:lnTo>
                      <a:lnTo>
                        <a:pt x="704" y="3285"/>
                      </a:lnTo>
                      <a:lnTo>
                        <a:pt x="765" y="3297"/>
                      </a:lnTo>
                      <a:lnTo>
                        <a:pt x="825" y="3298"/>
                      </a:lnTo>
                      <a:lnTo>
                        <a:pt x="886" y="3291"/>
                      </a:lnTo>
                      <a:lnTo>
                        <a:pt x="916" y="3282"/>
                      </a:lnTo>
                      <a:lnTo>
                        <a:pt x="955" y="3271"/>
                      </a:lnTo>
                      <a:lnTo>
                        <a:pt x="1030" y="3236"/>
                      </a:lnTo>
                      <a:lnTo>
                        <a:pt x="1138" y="3171"/>
                      </a:lnTo>
                      <a:lnTo>
                        <a:pt x="1342" y="3009"/>
                      </a:lnTo>
                      <a:lnTo>
                        <a:pt x="1463" y="2899"/>
                      </a:lnTo>
                      <a:lnTo>
                        <a:pt x="1634" y="2748"/>
                      </a:lnTo>
                      <a:lnTo>
                        <a:pt x="1808" y="2600"/>
                      </a:lnTo>
                      <a:lnTo>
                        <a:pt x="2017" y="2424"/>
                      </a:lnTo>
                      <a:lnTo>
                        <a:pt x="2429" y="2066"/>
                      </a:lnTo>
                      <a:lnTo>
                        <a:pt x="2633" y="1884"/>
                      </a:lnTo>
                      <a:lnTo>
                        <a:pt x="2812" y="1724"/>
                      </a:lnTo>
                      <a:lnTo>
                        <a:pt x="2987" y="1560"/>
                      </a:lnTo>
                      <a:lnTo>
                        <a:pt x="3021" y="1530"/>
                      </a:lnTo>
                      <a:lnTo>
                        <a:pt x="3075" y="1478"/>
                      </a:lnTo>
                      <a:lnTo>
                        <a:pt x="3103" y="1438"/>
                      </a:lnTo>
                      <a:lnTo>
                        <a:pt x="3111" y="1416"/>
                      </a:lnTo>
                      <a:lnTo>
                        <a:pt x="3124" y="1415"/>
                      </a:lnTo>
                      <a:lnTo>
                        <a:pt x="3134" y="1409"/>
                      </a:lnTo>
                      <a:lnTo>
                        <a:pt x="3146" y="1401"/>
                      </a:lnTo>
                      <a:lnTo>
                        <a:pt x="3163" y="1378"/>
                      </a:lnTo>
                      <a:lnTo>
                        <a:pt x="3180" y="1337"/>
                      </a:lnTo>
                      <a:lnTo>
                        <a:pt x="3192" y="1241"/>
                      </a:lnTo>
                      <a:lnTo>
                        <a:pt x="3193" y="1183"/>
                      </a:lnTo>
                      <a:lnTo>
                        <a:pt x="3202" y="1042"/>
                      </a:lnTo>
                      <a:lnTo>
                        <a:pt x="3212" y="832"/>
                      </a:lnTo>
                      <a:lnTo>
                        <a:pt x="3212" y="691"/>
                      </a:lnTo>
                      <a:lnTo>
                        <a:pt x="3208" y="620"/>
                      </a:lnTo>
                      <a:close/>
                      <a:moveTo>
                        <a:pt x="1004" y="2495"/>
                      </a:moveTo>
                      <a:lnTo>
                        <a:pt x="998" y="2649"/>
                      </a:lnTo>
                      <a:lnTo>
                        <a:pt x="999" y="2958"/>
                      </a:lnTo>
                      <a:lnTo>
                        <a:pt x="1001" y="3114"/>
                      </a:lnTo>
                      <a:lnTo>
                        <a:pt x="942" y="3145"/>
                      </a:lnTo>
                      <a:lnTo>
                        <a:pt x="880" y="3170"/>
                      </a:lnTo>
                      <a:lnTo>
                        <a:pt x="884" y="3137"/>
                      </a:lnTo>
                      <a:lnTo>
                        <a:pt x="881" y="3066"/>
                      </a:lnTo>
                      <a:lnTo>
                        <a:pt x="868" y="2961"/>
                      </a:lnTo>
                      <a:lnTo>
                        <a:pt x="860" y="2895"/>
                      </a:lnTo>
                      <a:lnTo>
                        <a:pt x="850" y="2780"/>
                      </a:lnTo>
                      <a:lnTo>
                        <a:pt x="844" y="2610"/>
                      </a:lnTo>
                      <a:lnTo>
                        <a:pt x="850" y="2495"/>
                      </a:lnTo>
                      <a:lnTo>
                        <a:pt x="857" y="2439"/>
                      </a:lnTo>
                      <a:lnTo>
                        <a:pt x="856" y="2424"/>
                      </a:lnTo>
                      <a:lnTo>
                        <a:pt x="840" y="2398"/>
                      </a:lnTo>
                      <a:lnTo>
                        <a:pt x="828" y="2390"/>
                      </a:lnTo>
                      <a:lnTo>
                        <a:pt x="717" y="2318"/>
                      </a:lnTo>
                      <a:lnTo>
                        <a:pt x="506" y="2162"/>
                      </a:lnTo>
                      <a:lnTo>
                        <a:pt x="401" y="2082"/>
                      </a:lnTo>
                      <a:lnTo>
                        <a:pt x="382" y="2064"/>
                      </a:lnTo>
                      <a:lnTo>
                        <a:pt x="314" y="2010"/>
                      </a:lnTo>
                      <a:lnTo>
                        <a:pt x="264" y="1978"/>
                      </a:lnTo>
                      <a:lnTo>
                        <a:pt x="241" y="1969"/>
                      </a:lnTo>
                      <a:lnTo>
                        <a:pt x="294" y="1899"/>
                      </a:lnTo>
                      <a:lnTo>
                        <a:pt x="350" y="1830"/>
                      </a:lnTo>
                      <a:lnTo>
                        <a:pt x="510" y="1955"/>
                      </a:lnTo>
                      <a:lnTo>
                        <a:pt x="752" y="2141"/>
                      </a:lnTo>
                      <a:lnTo>
                        <a:pt x="909" y="2270"/>
                      </a:lnTo>
                      <a:lnTo>
                        <a:pt x="985" y="2338"/>
                      </a:lnTo>
                      <a:lnTo>
                        <a:pt x="999" y="2349"/>
                      </a:lnTo>
                      <a:lnTo>
                        <a:pt x="1034" y="2354"/>
                      </a:lnTo>
                      <a:lnTo>
                        <a:pt x="1053" y="2346"/>
                      </a:lnTo>
                      <a:lnTo>
                        <a:pt x="1132" y="2302"/>
                      </a:lnTo>
                      <a:lnTo>
                        <a:pt x="1280" y="2195"/>
                      </a:lnTo>
                      <a:lnTo>
                        <a:pt x="1418" y="2074"/>
                      </a:lnTo>
                      <a:lnTo>
                        <a:pt x="1548" y="1943"/>
                      </a:lnTo>
                      <a:lnTo>
                        <a:pt x="1610" y="1877"/>
                      </a:lnTo>
                      <a:lnTo>
                        <a:pt x="1617" y="1868"/>
                      </a:lnTo>
                      <a:lnTo>
                        <a:pt x="1624" y="1847"/>
                      </a:lnTo>
                      <a:lnTo>
                        <a:pt x="1626" y="1827"/>
                      </a:lnTo>
                      <a:lnTo>
                        <a:pt x="1617" y="1807"/>
                      </a:lnTo>
                      <a:lnTo>
                        <a:pt x="1610" y="1796"/>
                      </a:lnTo>
                      <a:lnTo>
                        <a:pt x="1420" y="1596"/>
                      </a:lnTo>
                      <a:lnTo>
                        <a:pt x="1231" y="1395"/>
                      </a:lnTo>
                      <a:lnTo>
                        <a:pt x="1201" y="1360"/>
                      </a:lnTo>
                      <a:lnTo>
                        <a:pt x="1132" y="1288"/>
                      </a:lnTo>
                      <a:lnTo>
                        <a:pt x="1082" y="1248"/>
                      </a:lnTo>
                      <a:lnTo>
                        <a:pt x="1056" y="1235"/>
                      </a:lnTo>
                      <a:lnTo>
                        <a:pt x="1244" y="1103"/>
                      </a:lnTo>
                      <a:lnTo>
                        <a:pt x="1430" y="964"/>
                      </a:lnTo>
                      <a:lnTo>
                        <a:pt x="1614" y="825"/>
                      </a:lnTo>
                      <a:lnTo>
                        <a:pt x="1885" y="607"/>
                      </a:lnTo>
                      <a:lnTo>
                        <a:pt x="2060" y="458"/>
                      </a:lnTo>
                      <a:lnTo>
                        <a:pt x="2145" y="380"/>
                      </a:lnTo>
                      <a:lnTo>
                        <a:pt x="2194" y="338"/>
                      </a:lnTo>
                      <a:lnTo>
                        <a:pt x="2299" y="235"/>
                      </a:lnTo>
                      <a:lnTo>
                        <a:pt x="2344" y="177"/>
                      </a:lnTo>
                      <a:lnTo>
                        <a:pt x="2367" y="138"/>
                      </a:lnTo>
                      <a:lnTo>
                        <a:pt x="2374" y="118"/>
                      </a:lnTo>
                      <a:lnTo>
                        <a:pt x="2422" y="140"/>
                      </a:lnTo>
                      <a:lnTo>
                        <a:pt x="2466" y="163"/>
                      </a:lnTo>
                      <a:lnTo>
                        <a:pt x="2534" y="206"/>
                      </a:lnTo>
                      <a:lnTo>
                        <a:pt x="2661" y="304"/>
                      </a:lnTo>
                      <a:lnTo>
                        <a:pt x="2721" y="354"/>
                      </a:lnTo>
                      <a:lnTo>
                        <a:pt x="2833" y="453"/>
                      </a:lnTo>
                      <a:lnTo>
                        <a:pt x="2944" y="554"/>
                      </a:lnTo>
                      <a:lnTo>
                        <a:pt x="2993" y="603"/>
                      </a:lnTo>
                      <a:lnTo>
                        <a:pt x="3048" y="646"/>
                      </a:lnTo>
                      <a:lnTo>
                        <a:pt x="2937" y="771"/>
                      </a:lnTo>
                      <a:lnTo>
                        <a:pt x="2708" y="1016"/>
                      </a:lnTo>
                      <a:lnTo>
                        <a:pt x="2474" y="1257"/>
                      </a:lnTo>
                      <a:lnTo>
                        <a:pt x="2233" y="1490"/>
                      </a:lnTo>
                      <a:lnTo>
                        <a:pt x="2112" y="1605"/>
                      </a:lnTo>
                      <a:lnTo>
                        <a:pt x="1987" y="1720"/>
                      </a:lnTo>
                      <a:lnTo>
                        <a:pt x="1732" y="1951"/>
                      </a:lnTo>
                      <a:lnTo>
                        <a:pt x="1467" y="2169"/>
                      </a:lnTo>
                      <a:lnTo>
                        <a:pt x="1261" y="2322"/>
                      </a:lnTo>
                      <a:lnTo>
                        <a:pt x="1120" y="2417"/>
                      </a:lnTo>
                      <a:lnTo>
                        <a:pt x="1047" y="2462"/>
                      </a:lnTo>
                      <a:lnTo>
                        <a:pt x="1047" y="2462"/>
                      </a:lnTo>
                      <a:lnTo>
                        <a:pt x="1047" y="2463"/>
                      </a:lnTo>
                      <a:lnTo>
                        <a:pt x="1033" y="2460"/>
                      </a:lnTo>
                      <a:lnTo>
                        <a:pt x="1012" y="2472"/>
                      </a:lnTo>
                      <a:lnTo>
                        <a:pt x="1005" y="2485"/>
                      </a:lnTo>
                      <a:lnTo>
                        <a:pt x="1004" y="2495"/>
                      </a:lnTo>
                      <a:close/>
                      <a:moveTo>
                        <a:pt x="3082" y="1081"/>
                      </a:moveTo>
                      <a:lnTo>
                        <a:pt x="3078" y="1147"/>
                      </a:lnTo>
                      <a:lnTo>
                        <a:pt x="3074" y="1213"/>
                      </a:lnTo>
                      <a:lnTo>
                        <a:pt x="3072" y="1247"/>
                      </a:lnTo>
                      <a:lnTo>
                        <a:pt x="3069" y="1280"/>
                      </a:lnTo>
                      <a:lnTo>
                        <a:pt x="3067" y="1301"/>
                      </a:lnTo>
                      <a:lnTo>
                        <a:pt x="3065" y="1316"/>
                      </a:lnTo>
                      <a:lnTo>
                        <a:pt x="3059" y="1320"/>
                      </a:lnTo>
                      <a:lnTo>
                        <a:pt x="3052" y="1334"/>
                      </a:lnTo>
                      <a:lnTo>
                        <a:pt x="3051" y="1343"/>
                      </a:lnTo>
                      <a:lnTo>
                        <a:pt x="3038" y="1349"/>
                      </a:lnTo>
                      <a:lnTo>
                        <a:pt x="3018" y="1372"/>
                      </a:lnTo>
                      <a:lnTo>
                        <a:pt x="3016" y="1389"/>
                      </a:lnTo>
                      <a:lnTo>
                        <a:pt x="3018" y="1366"/>
                      </a:lnTo>
                      <a:lnTo>
                        <a:pt x="3010" y="1369"/>
                      </a:lnTo>
                      <a:lnTo>
                        <a:pt x="2990" y="1393"/>
                      </a:lnTo>
                      <a:lnTo>
                        <a:pt x="2941" y="1444"/>
                      </a:lnTo>
                      <a:lnTo>
                        <a:pt x="2890" y="1493"/>
                      </a:lnTo>
                      <a:lnTo>
                        <a:pt x="2734" y="1637"/>
                      </a:lnTo>
                      <a:lnTo>
                        <a:pt x="2574" y="1779"/>
                      </a:lnTo>
                      <a:lnTo>
                        <a:pt x="2201" y="2110"/>
                      </a:lnTo>
                      <a:lnTo>
                        <a:pt x="1823" y="2434"/>
                      </a:lnTo>
                      <a:lnTo>
                        <a:pt x="1804" y="2451"/>
                      </a:lnTo>
                      <a:lnTo>
                        <a:pt x="1785" y="2467"/>
                      </a:lnTo>
                      <a:lnTo>
                        <a:pt x="1778" y="2349"/>
                      </a:lnTo>
                      <a:lnTo>
                        <a:pt x="1765" y="2231"/>
                      </a:lnTo>
                      <a:lnTo>
                        <a:pt x="1764" y="2181"/>
                      </a:lnTo>
                      <a:lnTo>
                        <a:pt x="1765" y="2130"/>
                      </a:lnTo>
                      <a:lnTo>
                        <a:pt x="1764" y="2118"/>
                      </a:lnTo>
                      <a:lnTo>
                        <a:pt x="1749" y="2105"/>
                      </a:lnTo>
                      <a:lnTo>
                        <a:pt x="1739" y="2103"/>
                      </a:lnTo>
                      <a:lnTo>
                        <a:pt x="1927" y="1936"/>
                      </a:lnTo>
                      <a:lnTo>
                        <a:pt x="2106" y="1769"/>
                      </a:lnTo>
                      <a:lnTo>
                        <a:pt x="2236" y="1651"/>
                      </a:lnTo>
                      <a:lnTo>
                        <a:pt x="2489" y="1406"/>
                      </a:lnTo>
                      <a:lnTo>
                        <a:pt x="2737" y="1157"/>
                      </a:lnTo>
                      <a:lnTo>
                        <a:pt x="2977" y="901"/>
                      </a:lnTo>
                      <a:lnTo>
                        <a:pt x="3095" y="770"/>
                      </a:lnTo>
                      <a:lnTo>
                        <a:pt x="3093" y="926"/>
                      </a:lnTo>
                      <a:lnTo>
                        <a:pt x="3082" y="10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18">
                  <a:extLst>
                    <a:ext uri="{FF2B5EF4-FFF2-40B4-BE49-F238E27FC236}">
                      <a16:creationId xmlns:a16="http://schemas.microsoft.com/office/drawing/2014/main" id="{895C277A-DC64-5FB6-AA21-0FE9AF738968}"/>
                    </a:ext>
                  </a:extLst>
                </p:cNvPr>
                <p:cNvSpPr>
                  <a:spLocks/>
                </p:cNvSpPr>
                <p:nvPr/>
              </p:nvSpPr>
              <p:spPr bwMode="auto">
                <a:xfrm>
                  <a:off x="1398" y="2746"/>
                  <a:ext cx="212" cy="132"/>
                </a:xfrm>
                <a:custGeom>
                  <a:avLst/>
                  <a:gdLst>
                    <a:gd name="T0" fmla="*/ 544 w 635"/>
                    <a:gd name="T1" fmla="*/ 0 h 398"/>
                    <a:gd name="T2" fmla="*/ 504 w 635"/>
                    <a:gd name="T3" fmla="*/ 18 h 398"/>
                    <a:gd name="T4" fmla="*/ 496 w 635"/>
                    <a:gd name="T5" fmla="*/ 52 h 398"/>
                    <a:gd name="T6" fmla="*/ 530 w 635"/>
                    <a:gd name="T7" fmla="*/ 177 h 398"/>
                    <a:gd name="T8" fmla="*/ 515 w 635"/>
                    <a:gd name="T9" fmla="*/ 226 h 398"/>
                    <a:gd name="T10" fmla="*/ 478 w 635"/>
                    <a:gd name="T11" fmla="*/ 262 h 398"/>
                    <a:gd name="T12" fmla="*/ 403 w 635"/>
                    <a:gd name="T13" fmla="*/ 291 h 398"/>
                    <a:gd name="T14" fmla="*/ 352 w 635"/>
                    <a:gd name="T15" fmla="*/ 272 h 398"/>
                    <a:gd name="T16" fmla="*/ 332 w 635"/>
                    <a:gd name="T17" fmla="*/ 226 h 398"/>
                    <a:gd name="T18" fmla="*/ 331 w 635"/>
                    <a:gd name="T19" fmla="*/ 198 h 398"/>
                    <a:gd name="T20" fmla="*/ 303 w 635"/>
                    <a:gd name="T21" fmla="*/ 164 h 398"/>
                    <a:gd name="T22" fmla="*/ 246 w 635"/>
                    <a:gd name="T23" fmla="*/ 180 h 398"/>
                    <a:gd name="T24" fmla="*/ 236 w 635"/>
                    <a:gd name="T25" fmla="*/ 209 h 398"/>
                    <a:gd name="T26" fmla="*/ 220 w 635"/>
                    <a:gd name="T27" fmla="*/ 268 h 398"/>
                    <a:gd name="T28" fmla="*/ 160 w 635"/>
                    <a:gd name="T29" fmla="*/ 310 h 398"/>
                    <a:gd name="T30" fmla="*/ 122 w 635"/>
                    <a:gd name="T31" fmla="*/ 304 h 398"/>
                    <a:gd name="T32" fmla="*/ 83 w 635"/>
                    <a:gd name="T33" fmla="*/ 270 h 398"/>
                    <a:gd name="T34" fmla="*/ 83 w 635"/>
                    <a:gd name="T35" fmla="*/ 182 h 398"/>
                    <a:gd name="T36" fmla="*/ 90 w 635"/>
                    <a:gd name="T37" fmla="*/ 149 h 398"/>
                    <a:gd name="T38" fmla="*/ 62 w 635"/>
                    <a:gd name="T39" fmla="*/ 126 h 398"/>
                    <a:gd name="T40" fmla="*/ 34 w 635"/>
                    <a:gd name="T41" fmla="*/ 139 h 398"/>
                    <a:gd name="T42" fmla="*/ 7 w 635"/>
                    <a:gd name="T43" fmla="*/ 193 h 398"/>
                    <a:gd name="T44" fmla="*/ 3 w 635"/>
                    <a:gd name="T45" fmla="*/ 268 h 398"/>
                    <a:gd name="T46" fmla="*/ 31 w 635"/>
                    <a:gd name="T47" fmla="*/ 336 h 398"/>
                    <a:gd name="T48" fmla="*/ 93 w 635"/>
                    <a:gd name="T49" fmla="*/ 383 h 398"/>
                    <a:gd name="T50" fmla="*/ 139 w 635"/>
                    <a:gd name="T51" fmla="*/ 398 h 398"/>
                    <a:gd name="T52" fmla="*/ 229 w 635"/>
                    <a:gd name="T53" fmla="*/ 383 h 398"/>
                    <a:gd name="T54" fmla="*/ 279 w 635"/>
                    <a:gd name="T55" fmla="*/ 339 h 398"/>
                    <a:gd name="T56" fmla="*/ 350 w 635"/>
                    <a:gd name="T57" fmla="*/ 379 h 398"/>
                    <a:gd name="T58" fmla="*/ 470 w 635"/>
                    <a:gd name="T59" fmla="*/ 375 h 398"/>
                    <a:gd name="T60" fmla="*/ 527 w 635"/>
                    <a:gd name="T61" fmla="*/ 350 h 398"/>
                    <a:gd name="T62" fmla="*/ 600 w 635"/>
                    <a:gd name="T63" fmla="*/ 271 h 398"/>
                    <a:gd name="T64" fmla="*/ 635 w 635"/>
                    <a:gd name="T65" fmla="*/ 166 h 398"/>
                    <a:gd name="T66" fmla="*/ 614 w 635"/>
                    <a:gd name="T67" fmla="*/ 64 h 398"/>
                    <a:gd name="T68" fmla="*/ 555 w 635"/>
                    <a:gd name="T69" fmla="*/ 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398">
                      <a:moveTo>
                        <a:pt x="555" y="6"/>
                      </a:moveTo>
                      <a:lnTo>
                        <a:pt x="544" y="0"/>
                      </a:lnTo>
                      <a:lnTo>
                        <a:pt x="521" y="3"/>
                      </a:lnTo>
                      <a:lnTo>
                        <a:pt x="504" y="18"/>
                      </a:lnTo>
                      <a:lnTo>
                        <a:pt x="495" y="39"/>
                      </a:lnTo>
                      <a:lnTo>
                        <a:pt x="496" y="52"/>
                      </a:lnTo>
                      <a:lnTo>
                        <a:pt x="514" y="113"/>
                      </a:lnTo>
                      <a:lnTo>
                        <a:pt x="530" y="177"/>
                      </a:lnTo>
                      <a:lnTo>
                        <a:pt x="527" y="202"/>
                      </a:lnTo>
                      <a:lnTo>
                        <a:pt x="515" y="226"/>
                      </a:lnTo>
                      <a:lnTo>
                        <a:pt x="494" y="251"/>
                      </a:lnTo>
                      <a:lnTo>
                        <a:pt x="478" y="262"/>
                      </a:lnTo>
                      <a:lnTo>
                        <a:pt x="453" y="278"/>
                      </a:lnTo>
                      <a:lnTo>
                        <a:pt x="403" y="291"/>
                      </a:lnTo>
                      <a:lnTo>
                        <a:pt x="370" y="284"/>
                      </a:lnTo>
                      <a:lnTo>
                        <a:pt x="352" y="272"/>
                      </a:lnTo>
                      <a:lnTo>
                        <a:pt x="339" y="252"/>
                      </a:lnTo>
                      <a:lnTo>
                        <a:pt x="332" y="226"/>
                      </a:lnTo>
                      <a:lnTo>
                        <a:pt x="332" y="209"/>
                      </a:lnTo>
                      <a:lnTo>
                        <a:pt x="331" y="198"/>
                      </a:lnTo>
                      <a:lnTo>
                        <a:pt x="324" y="180"/>
                      </a:lnTo>
                      <a:lnTo>
                        <a:pt x="303" y="164"/>
                      </a:lnTo>
                      <a:lnTo>
                        <a:pt x="268" y="164"/>
                      </a:lnTo>
                      <a:lnTo>
                        <a:pt x="246" y="180"/>
                      </a:lnTo>
                      <a:lnTo>
                        <a:pt x="237" y="198"/>
                      </a:lnTo>
                      <a:lnTo>
                        <a:pt x="236" y="209"/>
                      </a:lnTo>
                      <a:lnTo>
                        <a:pt x="233" y="231"/>
                      </a:lnTo>
                      <a:lnTo>
                        <a:pt x="220" y="268"/>
                      </a:lnTo>
                      <a:lnTo>
                        <a:pt x="196" y="297"/>
                      </a:lnTo>
                      <a:lnTo>
                        <a:pt x="160" y="310"/>
                      </a:lnTo>
                      <a:lnTo>
                        <a:pt x="137" y="307"/>
                      </a:lnTo>
                      <a:lnTo>
                        <a:pt x="122" y="304"/>
                      </a:lnTo>
                      <a:lnTo>
                        <a:pt x="102" y="294"/>
                      </a:lnTo>
                      <a:lnTo>
                        <a:pt x="83" y="270"/>
                      </a:lnTo>
                      <a:lnTo>
                        <a:pt x="76" y="228"/>
                      </a:lnTo>
                      <a:lnTo>
                        <a:pt x="83" y="182"/>
                      </a:lnTo>
                      <a:lnTo>
                        <a:pt x="88" y="162"/>
                      </a:lnTo>
                      <a:lnTo>
                        <a:pt x="90" y="149"/>
                      </a:lnTo>
                      <a:lnTo>
                        <a:pt x="80" y="131"/>
                      </a:lnTo>
                      <a:lnTo>
                        <a:pt x="62" y="126"/>
                      </a:lnTo>
                      <a:lnTo>
                        <a:pt x="43" y="130"/>
                      </a:lnTo>
                      <a:lnTo>
                        <a:pt x="34" y="139"/>
                      </a:lnTo>
                      <a:lnTo>
                        <a:pt x="23" y="157"/>
                      </a:lnTo>
                      <a:lnTo>
                        <a:pt x="7" y="193"/>
                      </a:lnTo>
                      <a:lnTo>
                        <a:pt x="0" y="232"/>
                      </a:lnTo>
                      <a:lnTo>
                        <a:pt x="3" y="268"/>
                      </a:lnTo>
                      <a:lnTo>
                        <a:pt x="13" y="304"/>
                      </a:lnTo>
                      <a:lnTo>
                        <a:pt x="31" y="336"/>
                      </a:lnTo>
                      <a:lnTo>
                        <a:pt x="59" y="362"/>
                      </a:lnTo>
                      <a:lnTo>
                        <a:pt x="93" y="383"/>
                      </a:lnTo>
                      <a:lnTo>
                        <a:pt x="113" y="390"/>
                      </a:lnTo>
                      <a:lnTo>
                        <a:pt x="139" y="398"/>
                      </a:lnTo>
                      <a:lnTo>
                        <a:pt x="187" y="398"/>
                      </a:lnTo>
                      <a:lnTo>
                        <a:pt x="229" y="383"/>
                      </a:lnTo>
                      <a:lnTo>
                        <a:pt x="265" y="356"/>
                      </a:lnTo>
                      <a:lnTo>
                        <a:pt x="279" y="339"/>
                      </a:lnTo>
                      <a:lnTo>
                        <a:pt x="299" y="356"/>
                      </a:lnTo>
                      <a:lnTo>
                        <a:pt x="350" y="379"/>
                      </a:lnTo>
                      <a:lnTo>
                        <a:pt x="409" y="386"/>
                      </a:lnTo>
                      <a:lnTo>
                        <a:pt x="470" y="375"/>
                      </a:lnTo>
                      <a:lnTo>
                        <a:pt x="502" y="362"/>
                      </a:lnTo>
                      <a:lnTo>
                        <a:pt x="527" y="350"/>
                      </a:lnTo>
                      <a:lnTo>
                        <a:pt x="567" y="316"/>
                      </a:lnTo>
                      <a:lnTo>
                        <a:pt x="600" y="271"/>
                      </a:lnTo>
                      <a:lnTo>
                        <a:pt x="623" y="221"/>
                      </a:lnTo>
                      <a:lnTo>
                        <a:pt x="635" y="166"/>
                      </a:lnTo>
                      <a:lnTo>
                        <a:pt x="632" y="113"/>
                      </a:lnTo>
                      <a:lnTo>
                        <a:pt x="614" y="64"/>
                      </a:lnTo>
                      <a:lnTo>
                        <a:pt x="581" y="23"/>
                      </a:lnTo>
                      <a:lnTo>
                        <a:pt x="55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19">
                  <a:extLst>
                    <a:ext uri="{FF2B5EF4-FFF2-40B4-BE49-F238E27FC236}">
                      <a16:creationId xmlns:a16="http://schemas.microsoft.com/office/drawing/2014/main" id="{70567010-9FE5-70F4-101B-38581DE0D139}"/>
                    </a:ext>
                  </a:extLst>
                </p:cNvPr>
                <p:cNvSpPr>
                  <a:spLocks/>
                </p:cNvSpPr>
                <p:nvPr/>
              </p:nvSpPr>
              <p:spPr bwMode="auto">
                <a:xfrm>
                  <a:off x="1655" y="2515"/>
                  <a:ext cx="176" cy="179"/>
                </a:xfrm>
                <a:custGeom>
                  <a:avLst/>
                  <a:gdLst>
                    <a:gd name="T0" fmla="*/ 301 w 528"/>
                    <a:gd name="T1" fmla="*/ 1 h 538"/>
                    <a:gd name="T2" fmla="*/ 268 w 528"/>
                    <a:gd name="T3" fmla="*/ 27 h 538"/>
                    <a:gd name="T4" fmla="*/ 273 w 528"/>
                    <a:gd name="T5" fmla="*/ 82 h 538"/>
                    <a:gd name="T6" fmla="*/ 298 w 528"/>
                    <a:gd name="T7" fmla="*/ 95 h 538"/>
                    <a:gd name="T8" fmla="*/ 373 w 528"/>
                    <a:gd name="T9" fmla="*/ 112 h 538"/>
                    <a:gd name="T10" fmla="*/ 419 w 528"/>
                    <a:gd name="T11" fmla="*/ 145 h 538"/>
                    <a:gd name="T12" fmla="*/ 423 w 528"/>
                    <a:gd name="T13" fmla="*/ 191 h 538"/>
                    <a:gd name="T14" fmla="*/ 409 w 528"/>
                    <a:gd name="T15" fmla="*/ 220 h 538"/>
                    <a:gd name="T16" fmla="*/ 357 w 528"/>
                    <a:gd name="T17" fmla="*/ 265 h 538"/>
                    <a:gd name="T18" fmla="*/ 245 w 528"/>
                    <a:gd name="T19" fmla="*/ 269 h 538"/>
                    <a:gd name="T20" fmla="*/ 207 w 528"/>
                    <a:gd name="T21" fmla="*/ 256 h 538"/>
                    <a:gd name="T22" fmla="*/ 188 w 528"/>
                    <a:gd name="T23" fmla="*/ 250 h 538"/>
                    <a:gd name="T24" fmla="*/ 150 w 528"/>
                    <a:gd name="T25" fmla="*/ 268 h 538"/>
                    <a:gd name="T26" fmla="*/ 141 w 528"/>
                    <a:gd name="T27" fmla="*/ 324 h 538"/>
                    <a:gd name="T28" fmla="*/ 161 w 528"/>
                    <a:gd name="T29" fmla="*/ 341 h 538"/>
                    <a:gd name="T30" fmla="*/ 173 w 528"/>
                    <a:gd name="T31" fmla="*/ 347 h 538"/>
                    <a:gd name="T32" fmla="*/ 178 w 528"/>
                    <a:gd name="T33" fmla="*/ 348 h 538"/>
                    <a:gd name="T34" fmla="*/ 184 w 528"/>
                    <a:gd name="T35" fmla="*/ 351 h 538"/>
                    <a:gd name="T36" fmla="*/ 220 w 528"/>
                    <a:gd name="T37" fmla="*/ 367 h 538"/>
                    <a:gd name="T38" fmla="*/ 243 w 528"/>
                    <a:gd name="T39" fmla="*/ 399 h 538"/>
                    <a:gd name="T40" fmla="*/ 180 w 528"/>
                    <a:gd name="T41" fmla="*/ 443 h 538"/>
                    <a:gd name="T42" fmla="*/ 131 w 528"/>
                    <a:gd name="T43" fmla="*/ 456 h 538"/>
                    <a:gd name="T44" fmla="*/ 62 w 528"/>
                    <a:gd name="T45" fmla="*/ 456 h 538"/>
                    <a:gd name="T46" fmla="*/ 50 w 528"/>
                    <a:gd name="T47" fmla="*/ 443 h 538"/>
                    <a:gd name="T48" fmla="*/ 10 w 528"/>
                    <a:gd name="T49" fmla="*/ 446 h 538"/>
                    <a:gd name="T50" fmla="*/ 3 w 528"/>
                    <a:gd name="T51" fmla="*/ 475 h 538"/>
                    <a:gd name="T52" fmla="*/ 45 w 528"/>
                    <a:gd name="T53" fmla="*/ 525 h 538"/>
                    <a:gd name="T54" fmla="*/ 134 w 528"/>
                    <a:gd name="T55" fmla="*/ 538 h 538"/>
                    <a:gd name="T56" fmla="*/ 190 w 528"/>
                    <a:gd name="T57" fmla="*/ 528 h 538"/>
                    <a:gd name="T58" fmla="*/ 302 w 528"/>
                    <a:gd name="T59" fmla="*/ 465 h 538"/>
                    <a:gd name="T60" fmla="*/ 355 w 528"/>
                    <a:gd name="T61" fmla="*/ 383 h 538"/>
                    <a:gd name="T62" fmla="*/ 357 w 528"/>
                    <a:gd name="T63" fmla="*/ 366 h 538"/>
                    <a:gd name="T64" fmla="*/ 425 w 528"/>
                    <a:gd name="T65" fmla="*/ 341 h 538"/>
                    <a:gd name="T66" fmla="*/ 497 w 528"/>
                    <a:gd name="T67" fmla="*/ 271 h 538"/>
                    <a:gd name="T68" fmla="*/ 520 w 528"/>
                    <a:gd name="T69" fmla="*/ 220 h 538"/>
                    <a:gd name="T70" fmla="*/ 520 w 528"/>
                    <a:gd name="T71" fmla="*/ 127 h 538"/>
                    <a:gd name="T72" fmla="*/ 469 w 528"/>
                    <a:gd name="T73" fmla="*/ 53 h 538"/>
                    <a:gd name="T74" fmla="*/ 384 w 528"/>
                    <a:gd name="T75" fmla="*/ 9 h 538"/>
                    <a:gd name="T76" fmla="*/ 311 w 528"/>
                    <a:gd name="T7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8" h="538">
                      <a:moveTo>
                        <a:pt x="311" y="0"/>
                      </a:moveTo>
                      <a:lnTo>
                        <a:pt x="301" y="1"/>
                      </a:lnTo>
                      <a:lnTo>
                        <a:pt x="285" y="9"/>
                      </a:lnTo>
                      <a:lnTo>
                        <a:pt x="268" y="27"/>
                      </a:lnTo>
                      <a:lnTo>
                        <a:pt x="263" y="60"/>
                      </a:lnTo>
                      <a:lnTo>
                        <a:pt x="273" y="82"/>
                      </a:lnTo>
                      <a:lnTo>
                        <a:pt x="288" y="92"/>
                      </a:lnTo>
                      <a:lnTo>
                        <a:pt x="298" y="95"/>
                      </a:lnTo>
                      <a:lnTo>
                        <a:pt x="321" y="99"/>
                      </a:lnTo>
                      <a:lnTo>
                        <a:pt x="373" y="112"/>
                      </a:lnTo>
                      <a:lnTo>
                        <a:pt x="404" y="129"/>
                      </a:lnTo>
                      <a:lnTo>
                        <a:pt x="419" y="145"/>
                      </a:lnTo>
                      <a:lnTo>
                        <a:pt x="426" y="165"/>
                      </a:lnTo>
                      <a:lnTo>
                        <a:pt x="423" y="191"/>
                      </a:lnTo>
                      <a:lnTo>
                        <a:pt x="416" y="206"/>
                      </a:lnTo>
                      <a:lnTo>
                        <a:pt x="409" y="220"/>
                      </a:lnTo>
                      <a:lnTo>
                        <a:pt x="391" y="242"/>
                      </a:lnTo>
                      <a:lnTo>
                        <a:pt x="357" y="265"/>
                      </a:lnTo>
                      <a:lnTo>
                        <a:pt x="302" y="276"/>
                      </a:lnTo>
                      <a:lnTo>
                        <a:pt x="245" y="269"/>
                      </a:lnTo>
                      <a:lnTo>
                        <a:pt x="217" y="260"/>
                      </a:lnTo>
                      <a:lnTo>
                        <a:pt x="207" y="256"/>
                      </a:lnTo>
                      <a:lnTo>
                        <a:pt x="199" y="253"/>
                      </a:lnTo>
                      <a:lnTo>
                        <a:pt x="188" y="250"/>
                      </a:lnTo>
                      <a:lnTo>
                        <a:pt x="171" y="253"/>
                      </a:lnTo>
                      <a:lnTo>
                        <a:pt x="150" y="268"/>
                      </a:lnTo>
                      <a:lnTo>
                        <a:pt x="135" y="299"/>
                      </a:lnTo>
                      <a:lnTo>
                        <a:pt x="141" y="324"/>
                      </a:lnTo>
                      <a:lnTo>
                        <a:pt x="151" y="337"/>
                      </a:lnTo>
                      <a:lnTo>
                        <a:pt x="161" y="341"/>
                      </a:lnTo>
                      <a:lnTo>
                        <a:pt x="167" y="344"/>
                      </a:lnTo>
                      <a:lnTo>
                        <a:pt x="173" y="347"/>
                      </a:lnTo>
                      <a:lnTo>
                        <a:pt x="173" y="347"/>
                      </a:lnTo>
                      <a:lnTo>
                        <a:pt x="178" y="348"/>
                      </a:lnTo>
                      <a:lnTo>
                        <a:pt x="184" y="351"/>
                      </a:lnTo>
                      <a:lnTo>
                        <a:pt x="184" y="351"/>
                      </a:lnTo>
                      <a:lnTo>
                        <a:pt x="184" y="351"/>
                      </a:lnTo>
                      <a:lnTo>
                        <a:pt x="220" y="367"/>
                      </a:lnTo>
                      <a:lnTo>
                        <a:pt x="252" y="386"/>
                      </a:lnTo>
                      <a:lnTo>
                        <a:pt x="243" y="399"/>
                      </a:lnTo>
                      <a:lnTo>
                        <a:pt x="220" y="420"/>
                      </a:lnTo>
                      <a:lnTo>
                        <a:pt x="180" y="443"/>
                      </a:lnTo>
                      <a:lnTo>
                        <a:pt x="150" y="452"/>
                      </a:lnTo>
                      <a:lnTo>
                        <a:pt x="131" y="456"/>
                      </a:lnTo>
                      <a:lnTo>
                        <a:pt x="85" y="459"/>
                      </a:lnTo>
                      <a:lnTo>
                        <a:pt x="62" y="456"/>
                      </a:lnTo>
                      <a:lnTo>
                        <a:pt x="57" y="453"/>
                      </a:lnTo>
                      <a:lnTo>
                        <a:pt x="50" y="443"/>
                      </a:lnTo>
                      <a:lnTo>
                        <a:pt x="30" y="438"/>
                      </a:lnTo>
                      <a:lnTo>
                        <a:pt x="10" y="446"/>
                      </a:lnTo>
                      <a:lnTo>
                        <a:pt x="0" y="463"/>
                      </a:lnTo>
                      <a:lnTo>
                        <a:pt x="3" y="475"/>
                      </a:lnTo>
                      <a:lnTo>
                        <a:pt x="13" y="498"/>
                      </a:lnTo>
                      <a:lnTo>
                        <a:pt x="45" y="525"/>
                      </a:lnTo>
                      <a:lnTo>
                        <a:pt x="88" y="537"/>
                      </a:lnTo>
                      <a:lnTo>
                        <a:pt x="134" y="538"/>
                      </a:lnTo>
                      <a:lnTo>
                        <a:pt x="155" y="534"/>
                      </a:lnTo>
                      <a:lnTo>
                        <a:pt x="190" y="528"/>
                      </a:lnTo>
                      <a:lnTo>
                        <a:pt x="250" y="504"/>
                      </a:lnTo>
                      <a:lnTo>
                        <a:pt x="302" y="465"/>
                      </a:lnTo>
                      <a:lnTo>
                        <a:pt x="341" y="414"/>
                      </a:lnTo>
                      <a:lnTo>
                        <a:pt x="355" y="383"/>
                      </a:lnTo>
                      <a:lnTo>
                        <a:pt x="358" y="374"/>
                      </a:lnTo>
                      <a:lnTo>
                        <a:pt x="357" y="366"/>
                      </a:lnTo>
                      <a:lnTo>
                        <a:pt x="381" y="360"/>
                      </a:lnTo>
                      <a:lnTo>
                        <a:pt x="425" y="341"/>
                      </a:lnTo>
                      <a:lnTo>
                        <a:pt x="463" y="311"/>
                      </a:lnTo>
                      <a:lnTo>
                        <a:pt x="497" y="271"/>
                      </a:lnTo>
                      <a:lnTo>
                        <a:pt x="509" y="246"/>
                      </a:lnTo>
                      <a:lnTo>
                        <a:pt x="520" y="220"/>
                      </a:lnTo>
                      <a:lnTo>
                        <a:pt x="528" y="171"/>
                      </a:lnTo>
                      <a:lnTo>
                        <a:pt x="520" y="127"/>
                      </a:lnTo>
                      <a:lnTo>
                        <a:pt x="499" y="86"/>
                      </a:lnTo>
                      <a:lnTo>
                        <a:pt x="469" y="53"/>
                      </a:lnTo>
                      <a:lnTo>
                        <a:pt x="430" y="26"/>
                      </a:lnTo>
                      <a:lnTo>
                        <a:pt x="384" y="9"/>
                      </a:lnTo>
                      <a:lnTo>
                        <a:pt x="337" y="0"/>
                      </a:lnTo>
                      <a:lnTo>
                        <a:pt x="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20">
                  <a:extLst>
                    <a:ext uri="{FF2B5EF4-FFF2-40B4-BE49-F238E27FC236}">
                      <a16:creationId xmlns:a16="http://schemas.microsoft.com/office/drawing/2014/main" id="{B7A06279-DAAC-3EBD-10D8-A37F618F4954}"/>
                    </a:ext>
                  </a:extLst>
                </p:cNvPr>
                <p:cNvSpPr>
                  <a:spLocks/>
                </p:cNvSpPr>
                <p:nvPr/>
              </p:nvSpPr>
              <p:spPr bwMode="auto">
                <a:xfrm>
                  <a:off x="1665" y="2702"/>
                  <a:ext cx="205" cy="210"/>
                </a:xfrm>
                <a:custGeom>
                  <a:avLst/>
                  <a:gdLst>
                    <a:gd name="T0" fmla="*/ 388 w 613"/>
                    <a:gd name="T1" fmla="*/ 3 h 630"/>
                    <a:gd name="T2" fmla="*/ 357 w 613"/>
                    <a:gd name="T3" fmla="*/ 52 h 630"/>
                    <a:gd name="T4" fmla="*/ 381 w 613"/>
                    <a:gd name="T5" fmla="*/ 89 h 630"/>
                    <a:gd name="T6" fmla="*/ 466 w 613"/>
                    <a:gd name="T7" fmla="*/ 128 h 630"/>
                    <a:gd name="T8" fmla="*/ 511 w 613"/>
                    <a:gd name="T9" fmla="*/ 174 h 630"/>
                    <a:gd name="T10" fmla="*/ 506 w 613"/>
                    <a:gd name="T11" fmla="*/ 230 h 630"/>
                    <a:gd name="T12" fmla="*/ 486 w 613"/>
                    <a:gd name="T13" fmla="*/ 265 h 630"/>
                    <a:gd name="T14" fmla="*/ 431 w 613"/>
                    <a:gd name="T15" fmla="*/ 307 h 630"/>
                    <a:gd name="T16" fmla="*/ 349 w 613"/>
                    <a:gd name="T17" fmla="*/ 312 h 630"/>
                    <a:gd name="T18" fmla="*/ 257 w 613"/>
                    <a:gd name="T19" fmla="*/ 265 h 630"/>
                    <a:gd name="T20" fmla="*/ 253 w 613"/>
                    <a:gd name="T21" fmla="*/ 260 h 630"/>
                    <a:gd name="T22" fmla="*/ 239 w 613"/>
                    <a:gd name="T23" fmla="*/ 252 h 630"/>
                    <a:gd name="T24" fmla="*/ 198 w 613"/>
                    <a:gd name="T25" fmla="*/ 256 h 630"/>
                    <a:gd name="T26" fmla="*/ 175 w 613"/>
                    <a:gd name="T27" fmla="*/ 311 h 630"/>
                    <a:gd name="T28" fmla="*/ 188 w 613"/>
                    <a:gd name="T29" fmla="*/ 334 h 630"/>
                    <a:gd name="T30" fmla="*/ 214 w 613"/>
                    <a:gd name="T31" fmla="*/ 354 h 630"/>
                    <a:gd name="T32" fmla="*/ 256 w 613"/>
                    <a:gd name="T33" fmla="*/ 422 h 630"/>
                    <a:gd name="T34" fmla="*/ 224 w 613"/>
                    <a:gd name="T35" fmla="*/ 512 h 630"/>
                    <a:gd name="T36" fmla="*/ 180 w 613"/>
                    <a:gd name="T37" fmla="*/ 543 h 630"/>
                    <a:gd name="T38" fmla="*/ 119 w 613"/>
                    <a:gd name="T39" fmla="*/ 547 h 630"/>
                    <a:gd name="T40" fmla="*/ 72 w 613"/>
                    <a:gd name="T41" fmla="*/ 495 h 630"/>
                    <a:gd name="T42" fmla="*/ 51 w 613"/>
                    <a:gd name="T43" fmla="*/ 397 h 630"/>
                    <a:gd name="T44" fmla="*/ 37 w 613"/>
                    <a:gd name="T45" fmla="*/ 374 h 630"/>
                    <a:gd name="T46" fmla="*/ 5 w 613"/>
                    <a:gd name="T47" fmla="*/ 387 h 630"/>
                    <a:gd name="T48" fmla="*/ 0 w 613"/>
                    <a:gd name="T49" fmla="*/ 425 h 630"/>
                    <a:gd name="T50" fmla="*/ 13 w 613"/>
                    <a:gd name="T51" fmla="*/ 540 h 630"/>
                    <a:gd name="T52" fmla="*/ 66 w 613"/>
                    <a:gd name="T53" fmla="*/ 607 h 630"/>
                    <a:gd name="T54" fmla="*/ 131 w 613"/>
                    <a:gd name="T55" fmla="*/ 630 h 630"/>
                    <a:gd name="T56" fmla="*/ 220 w 613"/>
                    <a:gd name="T57" fmla="*/ 615 h 630"/>
                    <a:gd name="T58" fmla="*/ 263 w 613"/>
                    <a:gd name="T59" fmla="*/ 594 h 630"/>
                    <a:gd name="T60" fmla="*/ 329 w 613"/>
                    <a:gd name="T61" fmla="*/ 522 h 630"/>
                    <a:gd name="T62" fmla="*/ 352 w 613"/>
                    <a:gd name="T63" fmla="*/ 452 h 630"/>
                    <a:gd name="T64" fmla="*/ 352 w 613"/>
                    <a:gd name="T65" fmla="*/ 410 h 630"/>
                    <a:gd name="T66" fmla="*/ 446 w 613"/>
                    <a:gd name="T67" fmla="*/ 404 h 630"/>
                    <a:gd name="T68" fmla="*/ 555 w 613"/>
                    <a:gd name="T69" fmla="*/ 338 h 630"/>
                    <a:gd name="T70" fmla="*/ 594 w 613"/>
                    <a:gd name="T71" fmla="*/ 283 h 630"/>
                    <a:gd name="T72" fmla="*/ 613 w 613"/>
                    <a:gd name="T73" fmla="*/ 177 h 630"/>
                    <a:gd name="T74" fmla="*/ 574 w 613"/>
                    <a:gd name="T75" fmla="*/ 82 h 630"/>
                    <a:gd name="T76" fmla="*/ 489 w 613"/>
                    <a:gd name="T77" fmla="*/ 17 h 630"/>
                    <a:gd name="T78" fmla="*/ 404 w 613"/>
                    <a:gd name="T79"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30">
                      <a:moveTo>
                        <a:pt x="404" y="0"/>
                      </a:moveTo>
                      <a:lnTo>
                        <a:pt x="388" y="3"/>
                      </a:lnTo>
                      <a:lnTo>
                        <a:pt x="365" y="21"/>
                      </a:lnTo>
                      <a:lnTo>
                        <a:pt x="357" y="52"/>
                      </a:lnTo>
                      <a:lnTo>
                        <a:pt x="367" y="79"/>
                      </a:lnTo>
                      <a:lnTo>
                        <a:pt x="381" y="89"/>
                      </a:lnTo>
                      <a:lnTo>
                        <a:pt x="410" y="101"/>
                      </a:lnTo>
                      <a:lnTo>
                        <a:pt x="466" y="128"/>
                      </a:lnTo>
                      <a:lnTo>
                        <a:pt x="498" y="152"/>
                      </a:lnTo>
                      <a:lnTo>
                        <a:pt x="511" y="174"/>
                      </a:lnTo>
                      <a:lnTo>
                        <a:pt x="515" y="200"/>
                      </a:lnTo>
                      <a:lnTo>
                        <a:pt x="506" y="230"/>
                      </a:lnTo>
                      <a:lnTo>
                        <a:pt x="498" y="249"/>
                      </a:lnTo>
                      <a:lnTo>
                        <a:pt x="486" y="265"/>
                      </a:lnTo>
                      <a:lnTo>
                        <a:pt x="462" y="291"/>
                      </a:lnTo>
                      <a:lnTo>
                        <a:pt x="431" y="307"/>
                      </a:lnTo>
                      <a:lnTo>
                        <a:pt x="400" y="314"/>
                      </a:lnTo>
                      <a:lnTo>
                        <a:pt x="349" y="312"/>
                      </a:lnTo>
                      <a:lnTo>
                        <a:pt x="285" y="286"/>
                      </a:lnTo>
                      <a:lnTo>
                        <a:pt x="257" y="265"/>
                      </a:lnTo>
                      <a:lnTo>
                        <a:pt x="257" y="265"/>
                      </a:lnTo>
                      <a:lnTo>
                        <a:pt x="253" y="260"/>
                      </a:lnTo>
                      <a:lnTo>
                        <a:pt x="247" y="258"/>
                      </a:lnTo>
                      <a:lnTo>
                        <a:pt x="239" y="252"/>
                      </a:lnTo>
                      <a:lnTo>
                        <a:pt x="223" y="249"/>
                      </a:lnTo>
                      <a:lnTo>
                        <a:pt x="198" y="256"/>
                      </a:lnTo>
                      <a:lnTo>
                        <a:pt x="177" y="285"/>
                      </a:lnTo>
                      <a:lnTo>
                        <a:pt x="175" y="311"/>
                      </a:lnTo>
                      <a:lnTo>
                        <a:pt x="181" y="327"/>
                      </a:lnTo>
                      <a:lnTo>
                        <a:pt x="188" y="334"/>
                      </a:lnTo>
                      <a:lnTo>
                        <a:pt x="201" y="344"/>
                      </a:lnTo>
                      <a:lnTo>
                        <a:pt x="214" y="354"/>
                      </a:lnTo>
                      <a:lnTo>
                        <a:pt x="234" y="376"/>
                      </a:lnTo>
                      <a:lnTo>
                        <a:pt x="256" y="422"/>
                      </a:lnTo>
                      <a:lnTo>
                        <a:pt x="253" y="469"/>
                      </a:lnTo>
                      <a:lnTo>
                        <a:pt x="224" y="512"/>
                      </a:lnTo>
                      <a:lnTo>
                        <a:pt x="198" y="531"/>
                      </a:lnTo>
                      <a:lnTo>
                        <a:pt x="180" y="543"/>
                      </a:lnTo>
                      <a:lnTo>
                        <a:pt x="146" y="551"/>
                      </a:lnTo>
                      <a:lnTo>
                        <a:pt x="119" y="547"/>
                      </a:lnTo>
                      <a:lnTo>
                        <a:pt x="96" y="533"/>
                      </a:lnTo>
                      <a:lnTo>
                        <a:pt x="72" y="495"/>
                      </a:lnTo>
                      <a:lnTo>
                        <a:pt x="54" y="430"/>
                      </a:lnTo>
                      <a:lnTo>
                        <a:pt x="51" y="397"/>
                      </a:lnTo>
                      <a:lnTo>
                        <a:pt x="50" y="386"/>
                      </a:lnTo>
                      <a:lnTo>
                        <a:pt x="37" y="374"/>
                      </a:lnTo>
                      <a:lnTo>
                        <a:pt x="20" y="374"/>
                      </a:lnTo>
                      <a:lnTo>
                        <a:pt x="5" y="387"/>
                      </a:lnTo>
                      <a:lnTo>
                        <a:pt x="2" y="397"/>
                      </a:lnTo>
                      <a:lnTo>
                        <a:pt x="0" y="425"/>
                      </a:lnTo>
                      <a:lnTo>
                        <a:pt x="1" y="484"/>
                      </a:lnTo>
                      <a:lnTo>
                        <a:pt x="13" y="540"/>
                      </a:lnTo>
                      <a:lnTo>
                        <a:pt x="43" y="589"/>
                      </a:lnTo>
                      <a:lnTo>
                        <a:pt x="66" y="607"/>
                      </a:lnTo>
                      <a:lnTo>
                        <a:pt x="87" y="619"/>
                      </a:lnTo>
                      <a:lnTo>
                        <a:pt x="131" y="630"/>
                      </a:lnTo>
                      <a:lnTo>
                        <a:pt x="175" y="628"/>
                      </a:lnTo>
                      <a:lnTo>
                        <a:pt x="220" y="615"/>
                      </a:lnTo>
                      <a:lnTo>
                        <a:pt x="241" y="606"/>
                      </a:lnTo>
                      <a:lnTo>
                        <a:pt x="263" y="594"/>
                      </a:lnTo>
                      <a:lnTo>
                        <a:pt x="300" y="561"/>
                      </a:lnTo>
                      <a:lnTo>
                        <a:pt x="329" y="522"/>
                      </a:lnTo>
                      <a:lnTo>
                        <a:pt x="348" y="476"/>
                      </a:lnTo>
                      <a:lnTo>
                        <a:pt x="352" y="452"/>
                      </a:lnTo>
                      <a:lnTo>
                        <a:pt x="355" y="430"/>
                      </a:lnTo>
                      <a:lnTo>
                        <a:pt x="352" y="410"/>
                      </a:lnTo>
                      <a:lnTo>
                        <a:pt x="384" y="413"/>
                      </a:lnTo>
                      <a:lnTo>
                        <a:pt x="446" y="404"/>
                      </a:lnTo>
                      <a:lnTo>
                        <a:pt x="505" y="380"/>
                      </a:lnTo>
                      <a:lnTo>
                        <a:pt x="555" y="338"/>
                      </a:lnTo>
                      <a:lnTo>
                        <a:pt x="577" y="309"/>
                      </a:lnTo>
                      <a:lnTo>
                        <a:pt x="594" y="283"/>
                      </a:lnTo>
                      <a:lnTo>
                        <a:pt x="611" y="230"/>
                      </a:lnTo>
                      <a:lnTo>
                        <a:pt x="613" y="177"/>
                      </a:lnTo>
                      <a:lnTo>
                        <a:pt x="600" y="127"/>
                      </a:lnTo>
                      <a:lnTo>
                        <a:pt x="574" y="82"/>
                      </a:lnTo>
                      <a:lnTo>
                        <a:pt x="537" y="44"/>
                      </a:lnTo>
                      <a:lnTo>
                        <a:pt x="489" y="17"/>
                      </a:lnTo>
                      <a:lnTo>
                        <a:pt x="434" y="1"/>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nvGrpSpPr>
              <p:cNvPr id="29" name="Group 31">
                <a:extLst>
                  <a:ext uri="{FF2B5EF4-FFF2-40B4-BE49-F238E27FC236}">
                    <a16:creationId xmlns:a16="http://schemas.microsoft.com/office/drawing/2014/main" id="{64B7ECBB-84E1-FB1E-64A6-5A1F359D9C13}"/>
                  </a:ext>
                </a:extLst>
              </p:cNvPr>
              <p:cNvGrpSpPr>
                <a:grpSpLocks noChangeAspect="1"/>
              </p:cNvGrpSpPr>
              <p:nvPr/>
            </p:nvGrpSpPr>
            <p:grpSpPr bwMode="auto">
              <a:xfrm flipH="1">
                <a:off x="505785" y="4201247"/>
                <a:ext cx="132536" cy="160839"/>
                <a:chOff x="2647" y="1727"/>
                <a:chExt cx="192" cy="233"/>
              </a:xfrm>
              <a:solidFill>
                <a:schemeClr val="bg1">
                  <a:lumMod val="85000"/>
                </a:schemeClr>
              </a:solidFill>
            </p:grpSpPr>
            <p:sp>
              <p:nvSpPr>
                <p:cNvPr id="30" name="Freeform 32">
                  <a:extLst>
                    <a:ext uri="{FF2B5EF4-FFF2-40B4-BE49-F238E27FC236}">
                      <a16:creationId xmlns:a16="http://schemas.microsoft.com/office/drawing/2014/main" id="{0E994B7E-7770-D9D2-320A-B451E2A525ED}"/>
                    </a:ext>
                  </a:extLst>
                </p:cNvPr>
                <p:cNvSpPr>
                  <a:spLocks/>
                </p:cNvSpPr>
                <p:nvPr/>
              </p:nvSpPr>
              <p:spPr bwMode="auto">
                <a:xfrm>
                  <a:off x="2699" y="1727"/>
                  <a:ext cx="140" cy="152"/>
                </a:xfrm>
                <a:custGeom>
                  <a:avLst/>
                  <a:gdLst>
                    <a:gd name="T0" fmla="*/ 94 w 421"/>
                    <a:gd name="T1" fmla="*/ 455 h 455"/>
                    <a:gd name="T2" fmla="*/ 0 w 421"/>
                    <a:gd name="T3" fmla="*/ 362 h 455"/>
                    <a:gd name="T4" fmla="*/ 172 w 421"/>
                    <a:gd name="T5" fmla="*/ 191 h 455"/>
                    <a:gd name="T6" fmla="*/ 371 w 421"/>
                    <a:gd name="T7" fmla="*/ 1 h 455"/>
                    <a:gd name="T8" fmla="*/ 377 w 421"/>
                    <a:gd name="T9" fmla="*/ 0 h 455"/>
                    <a:gd name="T10" fmla="*/ 404 w 421"/>
                    <a:gd name="T11" fmla="*/ 4 h 455"/>
                    <a:gd name="T12" fmla="*/ 419 w 421"/>
                    <a:gd name="T13" fmla="*/ 21 h 455"/>
                    <a:gd name="T14" fmla="*/ 421 w 421"/>
                    <a:gd name="T15" fmla="*/ 37 h 455"/>
                    <a:gd name="T16" fmla="*/ 364 w 421"/>
                    <a:gd name="T17" fmla="*/ 120 h 455"/>
                    <a:gd name="T18" fmla="*/ 130 w 421"/>
                    <a:gd name="T19" fmla="*/ 410 h 455"/>
                    <a:gd name="T20" fmla="*/ 94 w 421"/>
                    <a:gd name="T21"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455">
                      <a:moveTo>
                        <a:pt x="94" y="455"/>
                      </a:moveTo>
                      <a:lnTo>
                        <a:pt x="0" y="362"/>
                      </a:lnTo>
                      <a:lnTo>
                        <a:pt x="172" y="191"/>
                      </a:lnTo>
                      <a:lnTo>
                        <a:pt x="371" y="1"/>
                      </a:lnTo>
                      <a:lnTo>
                        <a:pt x="377" y="0"/>
                      </a:lnTo>
                      <a:lnTo>
                        <a:pt x="404" y="4"/>
                      </a:lnTo>
                      <a:lnTo>
                        <a:pt x="419" y="21"/>
                      </a:lnTo>
                      <a:lnTo>
                        <a:pt x="421" y="37"/>
                      </a:lnTo>
                      <a:lnTo>
                        <a:pt x="364" y="120"/>
                      </a:lnTo>
                      <a:lnTo>
                        <a:pt x="130" y="410"/>
                      </a:lnTo>
                      <a:lnTo>
                        <a:pt x="94"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1" name="Freeform 33">
                  <a:extLst>
                    <a:ext uri="{FF2B5EF4-FFF2-40B4-BE49-F238E27FC236}">
                      <a16:creationId xmlns:a16="http://schemas.microsoft.com/office/drawing/2014/main" id="{B71710F8-70F2-E3F2-7989-8F528C9FCCDE}"/>
                    </a:ext>
                  </a:extLst>
                </p:cNvPr>
                <p:cNvSpPr>
                  <a:spLocks/>
                </p:cNvSpPr>
                <p:nvPr/>
              </p:nvSpPr>
              <p:spPr bwMode="auto">
                <a:xfrm>
                  <a:off x="2647" y="1856"/>
                  <a:ext cx="76" cy="104"/>
                </a:xfrm>
                <a:custGeom>
                  <a:avLst/>
                  <a:gdLst>
                    <a:gd name="T0" fmla="*/ 22 w 226"/>
                    <a:gd name="T1" fmla="*/ 314 h 314"/>
                    <a:gd name="T2" fmla="*/ 21 w 226"/>
                    <a:gd name="T3" fmla="*/ 301 h 314"/>
                    <a:gd name="T4" fmla="*/ 37 w 226"/>
                    <a:gd name="T5" fmla="*/ 242 h 314"/>
                    <a:gd name="T6" fmla="*/ 63 w 226"/>
                    <a:gd name="T7" fmla="*/ 219 h 314"/>
                    <a:gd name="T8" fmla="*/ 90 w 226"/>
                    <a:gd name="T9" fmla="*/ 211 h 314"/>
                    <a:gd name="T10" fmla="*/ 107 w 226"/>
                    <a:gd name="T11" fmla="*/ 209 h 314"/>
                    <a:gd name="T12" fmla="*/ 125 w 226"/>
                    <a:gd name="T13" fmla="*/ 208 h 314"/>
                    <a:gd name="T14" fmla="*/ 153 w 226"/>
                    <a:gd name="T15" fmla="*/ 199 h 314"/>
                    <a:gd name="T16" fmla="*/ 188 w 226"/>
                    <a:gd name="T17" fmla="*/ 173 h 314"/>
                    <a:gd name="T18" fmla="*/ 223 w 226"/>
                    <a:gd name="T19" fmla="*/ 107 h 314"/>
                    <a:gd name="T20" fmla="*/ 226 w 226"/>
                    <a:gd name="T21" fmla="*/ 91 h 314"/>
                    <a:gd name="T22" fmla="*/ 132 w 226"/>
                    <a:gd name="T23" fmla="*/ 0 h 314"/>
                    <a:gd name="T24" fmla="*/ 96 w 226"/>
                    <a:gd name="T25" fmla="*/ 17 h 314"/>
                    <a:gd name="T26" fmla="*/ 44 w 226"/>
                    <a:gd name="T27" fmla="*/ 61 h 314"/>
                    <a:gd name="T28" fmla="*/ 13 w 226"/>
                    <a:gd name="T29" fmla="*/ 113 h 314"/>
                    <a:gd name="T30" fmla="*/ 0 w 226"/>
                    <a:gd name="T31" fmla="*/ 165 h 314"/>
                    <a:gd name="T32" fmla="*/ 2 w 226"/>
                    <a:gd name="T33" fmla="*/ 239 h 314"/>
                    <a:gd name="T34" fmla="*/ 19 w 226"/>
                    <a:gd name="T35" fmla="*/ 307 h 314"/>
                    <a:gd name="T36" fmla="*/ 22 w 226"/>
                    <a:gd name="T3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314">
                      <a:moveTo>
                        <a:pt x="22" y="314"/>
                      </a:moveTo>
                      <a:lnTo>
                        <a:pt x="21" y="301"/>
                      </a:lnTo>
                      <a:lnTo>
                        <a:pt x="37" y="242"/>
                      </a:lnTo>
                      <a:lnTo>
                        <a:pt x="63" y="219"/>
                      </a:lnTo>
                      <a:lnTo>
                        <a:pt x="90" y="211"/>
                      </a:lnTo>
                      <a:lnTo>
                        <a:pt x="107" y="209"/>
                      </a:lnTo>
                      <a:lnTo>
                        <a:pt x="125" y="208"/>
                      </a:lnTo>
                      <a:lnTo>
                        <a:pt x="153" y="199"/>
                      </a:lnTo>
                      <a:lnTo>
                        <a:pt x="188" y="173"/>
                      </a:lnTo>
                      <a:lnTo>
                        <a:pt x="223" y="107"/>
                      </a:lnTo>
                      <a:lnTo>
                        <a:pt x="226" y="91"/>
                      </a:lnTo>
                      <a:lnTo>
                        <a:pt x="132" y="0"/>
                      </a:lnTo>
                      <a:lnTo>
                        <a:pt x="96" y="17"/>
                      </a:lnTo>
                      <a:lnTo>
                        <a:pt x="44" y="61"/>
                      </a:lnTo>
                      <a:lnTo>
                        <a:pt x="13" y="113"/>
                      </a:lnTo>
                      <a:lnTo>
                        <a:pt x="0" y="165"/>
                      </a:lnTo>
                      <a:lnTo>
                        <a:pt x="2" y="239"/>
                      </a:lnTo>
                      <a:lnTo>
                        <a:pt x="19" y="307"/>
                      </a:lnTo>
                      <a:lnTo>
                        <a:pt x="2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grpSp>
        <p:grpSp>
          <p:nvGrpSpPr>
            <p:cNvPr id="43" name="그룹 42">
              <a:extLst>
                <a:ext uri="{FF2B5EF4-FFF2-40B4-BE49-F238E27FC236}">
                  <a16:creationId xmlns:a16="http://schemas.microsoft.com/office/drawing/2014/main" id="{82B8EB4D-883C-70D5-79C3-C3BB224B3414}"/>
                </a:ext>
              </a:extLst>
            </p:cNvPr>
            <p:cNvGrpSpPr/>
            <p:nvPr/>
          </p:nvGrpSpPr>
          <p:grpSpPr>
            <a:xfrm>
              <a:off x="11454603" y="576100"/>
              <a:ext cx="307421" cy="341120"/>
              <a:chOff x="543379" y="6026135"/>
              <a:chExt cx="369279" cy="409758"/>
            </a:xfrm>
          </p:grpSpPr>
          <p:grpSp>
            <p:nvGrpSpPr>
              <p:cNvPr id="44" name="그룹 43">
                <a:extLst>
                  <a:ext uri="{FF2B5EF4-FFF2-40B4-BE49-F238E27FC236}">
                    <a16:creationId xmlns:a16="http://schemas.microsoft.com/office/drawing/2014/main" id="{5C72C074-623F-3214-6988-45EEA44FE002}"/>
                  </a:ext>
                </a:extLst>
              </p:cNvPr>
              <p:cNvGrpSpPr/>
              <p:nvPr/>
            </p:nvGrpSpPr>
            <p:grpSpPr>
              <a:xfrm>
                <a:off x="543379" y="6089002"/>
                <a:ext cx="346891" cy="346891"/>
                <a:chOff x="349029" y="527157"/>
                <a:chExt cx="429876" cy="429876"/>
              </a:xfrm>
              <a:solidFill>
                <a:schemeClr val="bg1"/>
              </a:solidFill>
            </p:grpSpPr>
            <p:sp>
              <p:nvSpPr>
                <p:cNvPr id="46" name="사각형: 둥근 모서리 18">
                  <a:extLst>
                    <a:ext uri="{FF2B5EF4-FFF2-40B4-BE49-F238E27FC236}">
                      <a16:creationId xmlns:a16="http://schemas.microsoft.com/office/drawing/2014/main" id="{8AD46A06-C122-A20B-6B29-E350A8DB7F30}"/>
                    </a:ext>
                  </a:extLst>
                </p:cNvPr>
                <p:cNvSpPr/>
                <p:nvPr/>
              </p:nvSpPr>
              <p:spPr>
                <a:xfrm>
                  <a:off x="349029" y="527157"/>
                  <a:ext cx="429876" cy="429876"/>
                </a:xfrm>
                <a:prstGeom prst="roundRect">
                  <a:avLst>
                    <a:gd name="adj" fmla="val 50000"/>
                  </a:avLst>
                </a:prstGeom>
                <a:grpFill/>
                <a:ln w="19050">
                  <a:solidFill>
                    <a:schemeClr val="bg1"/>
                  </a:solid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0" cap="none" spc="0" normalizeH="0" baseline="0" noProof="0" dirty="0">
                    <a:ln>
                      <a:noFill/>
                    </a:ln>
                    <a:solidFill>
                      <a:srgbClr val="44546A">
                        <a:lumMod val="75000"/>
                      </a:srgbClr>
                    </a:solidFill>
                    <a:effectLst/>
                    <a:uLnTx/>
                    <a:uFillTx/>
                    <a:latin typeface="맑은 고딕" panose="020F0502020204030204"/>
                    <a:ea typeface="맑은 고딕" panose="020B0503020000020004" pitchFamily="50" charset="-127"/>
                    <a:cs typeface="+mn-cs"/>
                  </a:endParaRPr>
                </a:p>
              </p:txBody>
            </p:sp>
            <p:pic>
              <p:nvPicPr>
                <p:cNvPr id="47" name="그림 46">
                  <a:extLst>
                    <a:ext uri="{FF2B5EF4-FFF2-40B4-BE49-F238E27FC236}">
                      <a16:creationId xmlns:a16="http://schemas.microsoft.com/office/drawing/2014/main" id="{AD1CF2D4-AAE8-BD41-E450-F9A11026B2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72" y="595047"/>
                  <a:ext cx="302628" cy="302628"/>
                </a:xfrm>
                <a:prstGeom prst="rect">
                  <a:avLst/>
                </a:prstGeom>
                <a:grpFill/>
              </p:spPr>
            </p:pic>
          </p:grpSp>
          <p:sp>
            <p:nvSpPr>
              <p:cNvPr id="45" name="타원 44">
                <a:extLst>
                  <a:ext uri="{FF2B5EF4-FFF2-40B4-BE49-F238E27FC236}">
                    <a16:creationId xmlns:a16="http://schemas.microsoft.com/office/drawing/2014/main" id="{B75A16D2-812D-1F7B-2D9F-7A3ABF1DEEC6}"/>
                  </a:ext>
                </a:extLst>
              </p:cNvPr>
              <p:cNvSpPr/>
              <p:nvPr/>
            </p:nvSpPr>
            <p:spPr>
              <a:xfrm>
                <a:off x="771902" y="6026135"/>
                <a:ext cx="140756" cy="140756"/>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3</a:t>
                </a:r>
                <a:endParaRPr kumimoji="0" lang="ko-KR" altLang="en-US" sz="8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73" name="TextBox 72">
            <a:extLst>
              <a:ext uri="{FF2B5EF4-FFF2-40B4-BE49-F238E27FC236}">
                <a16:creationId xmlns:a16="http://schemas.microsoft.com/office/drawing/2014/main" id="{B8818348-92B4-2BFB-FB7C-5718F2295E6A}"/>
              </a:ext>
            </a:extLst>
          </p:cNvPr>
          <p:cNvSpPr txBox="1"/>
          <p:nvPr/>
        </p:nvSpPr>
        <p:spPr>
          <a:xfrm>
            <a:off x="1934967" y="2015320"/>
            <a:ext cx="1076325" cy="347787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2000" b="0" i="0" u="none" strike="noStrike" kern="1200" cap="none" spc="0" normalizeH="0" baseline="0" noProof="0" dirty="0">
                <a:ln>
                  <a:noFill/>
                </a:ln>
                <a:solidFill>
                  <a:prstClr val="white">
                    <a:lumMod val="85000"/>
                  </a:prstClr>
                </a:solidFill>
                <a:effectLst/>
                <a:uLnTx/>
                <a:uFillTx/>
                <a:latin typeface="Impact" panose="020B0806030902050204" pitchFamily="34" charset="0"/>
                <a:ea typeface="맑은 고딕" panose="020B0503020000020004" pitchFamily="50" charset="-127"/>
                <a:cs typeface="Aharoni" panose="02010803020104030203" pitchFamily="2" charset="-79"/>
              </a:rPr>
              <a:t>1</a:t>
            </a:r>
            <a:endParaRPr kumimoji="0" lang="ko-KR" altLang="en-US" sz="22000" b="0" i="0" u="none" strike="noStrike" kern="1200" cap="none" spc="0" normalizeH="0" baseline="0" noProof="0" dirty="0">
              <a:ln>
                <a:noFill/>
              </a:ln>
              <a:solidFill>
                <a:prstClr val="white">
                  <a:lumMod val="85000"/>
                </a:prstClr>
              </a:solidFill>
              <a:effectLst/>
              <a:uLnTx/>
              <a:uFillTx/>
              <a:latin typeface="Impact" panose="020B0806030902050204" pitchFamily="34" charset="0"/>
              <a:ea typeface="맑은 고딕" panose="020B0503020000020004" pitchFamily="50" charset="-127"/>
              <a:cs typeface="Aharoni" panose="02010803020104030203" pitchFamily="2" charset="-79"/>
            </a:endParaRPr>
          </a:p>
        </p:txBody>
      </p:sp>
      <p:sp>
        <p:nvSpPr>
          <p:cNvPr id="74" name="화살표: 갈매기형 수장 7">
            <a:extLst>
              <a:ext uri="{FF2B5EF4-FFF2-40B4-BE49-F238E27FC236}">
                <a16:creationId xmlns:a16="http://schemas.microsoft.com/office/drawing/2014/main" id="{18CCF068-C6AF-1D4F-F97D-32B6A089F32C}"/>
              </a:ext>
            </a:extLst>
          </p:cNvPr>
          <p:cNvSpPr/>
          <p:nvPr/>
        </p:nvSpPr>
        <p:spPr>
          <a:xfrm>
            <a:off x="2343120" y="2482519"/>
            <a:ext cx="2515807" cy="2623143"/>
          </a:xfrm>
          <a:prstGeom prst="chevron">
            <a:avLst>
              <a:gd name="adj" fmla="val 30013"/>
            </a:avLst>
          </a:prstGeom>
          <a:solidFill>
            <a:schemeClr val="bg1"/>
          </a:solidFill>
          <a:ln w="104775">
            <a:noFill/>
          </a:ln>
          <a:effectLst>
            <a:outerShdw blurRad="203200" dist="381000" dir="10800000" sx="88000" sy="88000" algn="r" rotWithShape="0">
              <a:prstClr val="black">
                <a:alpha val="33000"/>
              </a:prstClr>
            </a:outerShdw>
          </a:effectLst>
        </p:spPr>
        <p:style>
          <a:lnRef idx="1">
            <a:schemeClr val="accent1"/>
          </a:lnRef>
          <a:fillRef idx="0">
            <a:schemeClr val="accent1"/>
          </a:fillRef>
          <a:effectRef idx="0">
            <a:schemeClr val="accent1"/>
          </a:effectRef>
          <a:fontRef idx="minor">
            <a:schemeClr val="tx1"/>
          </a:fontRef>
        </p:style>
        <p:txBody>
          <a:bodyPr wrap="none" bIns="108000" rtlCol="0" anchor="t"/>
          <a:lstStyle/>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p>
        </p:txBody>
      </p:sp>
      <p:sp>
        <p:nvSpPr>
          <p:cNvPr id="75" name="TextBox 74">
            <a:extLst>
              <a:ext uri="{FF2B5EF4-FFF2-40B4-BE49-F238E27FC236}">
                <a16:creationId xmlns:a16="http://schemas.microsoft.com/office/drawing/2014/main" id="{BAAE4F8A-EFA6-2BFA-836C-ED3C8C940582}"/>
              </a:ext>
            </a:extLst>
          </p:cNvPr>
          <p:cNvSpPr txBox="1"/>
          <p:nvPr/>
        </p:nvSpPr>
        <p:spPr>
          <a:xfrm>
            <a:off x="4922285" y="2015320"/>
            <a:ext cx="1076325" cy="347787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2000" b="0" i="0" u="none" strike="noStrike" kern="1200" cap="none" spc="0" normalizeH="0" baseline="0" noProof="0" dirty="0">
                <a:ln>
                  <a:noFill/>
                </a:ln>
                <a:solidFill>
                  <a:srgbClr val="42469F"/>
                </a:solidFill>
                <a:effectLst/>
                <a:uLnTx/>
                <a:uFillTx/>
                <a:latin typeface="Impact" panose="020B0806030902050204" pitchFamily="34" charset="0"/>
                <a:ea typeface="맑은 고딕" panose="020B0503020000020004" pitchFamily="50" charset="-127"/>
                <a:cs typeface="Aharoni" panose="02010803020104030203" pitchFamily="2" charset="-79"/>
              </a:rPr>
              <a:t>2</a:t>
            </a:r>
            <a:endParaRPr kumimoji="0" lang="ko-KR" altLang="en-US" sz="22000" b="0" i="0" u="none" strike="noStrike" kern="1200" cap="none" spc="0" normalizeH="0" baseline="0" noProof="0" dirty="0">
              <a:ln>
                <a:noFill/>
              </a:ln>
              <a:solidFill>
                <a:srgbClr val="42469F"/>
              </a:solidFill>
              <a:effectLst/>
              <a:uLnTx/>
              <a:uFillTx/>
              <a:latin typeface="Impact" panose="020B0806030902050204" pitchFamily="34" charset="0"/>
              <a:ea typeface="맑은 고딕" panose="020B0503020000020004" pitchFamily="50" charset="-127"/>
              <a:cs typeface="Aharoni" panose="02010803020104030203" pitchFamily="2" charset="-79"/>
            </a:endParaRPr>
          </a:p>
        </p:txBody>
      </p:sp>
      <p:sp>
        <p:nvSpPr>
          <p:cNvPr id="76" name="화살표: 갈매기형 수장 14">
            <a:extLst>
              <a:ext uri="{FF2B5EF4-FFF2-40B4-BE49-F238E27FC236}">
                <a16:creationId xmlns:a16="http://schemas.microsoft.com/office/drawing/2014/main" id="{4041AFFE-FF31-211C-D57A-E12A66AE9410}"/>
              </a:ext>
            </a:extLst>
          </p:cNvPr>
          <p:cNvSpPr/>
          <p:nvPr/>
        </p:nvSpPr>
        <p:spPr>
          <a:xfrm>
            <a:off x="5330438" y="2482519"/>
            <a:ext cx="2515807" cy="2623143"/>
          </a:xfrm>
          <a:prstGeom prst="chevron">
            <a:avLst>
              <a:gd name="adj" fmla="val 30013"/>
            </a:avLst>
          </a:prstGeom>
          <a:solidFill>
            <a:schemeClr val="bg1"/>
          </a:solidFill>
          <a:ln w="104775">
            <a:noFill/>
          </a:ln>
          <a:effectLst>
            <a:outerShdw blurRad="203200" dist="381000" dir="10800000" sx="88000" sy="88000" algn="r" rotWithShape="0">
              <a:prstClr val="black">
                <a:alpha val="33000"/>
              </a:prstClr>
            </a:outerShdw>
          </a:effectLst>
        </p:spPr>
        <p:style>
          <a:lnRef idx="1">
            <a:schemeClr val="accent1"/>
          </a:lnRef>
          <a:fillRef idx="0">
            <a:schemeClr val="accent1"/>
          </a:fillRef>
          <a:effectRef idx="0">
            <a:schemeClr val="accent1"/>
          </a:effectRef>
          <a:fontRef idx="minor">
            <a:schemeClr val="tx1"/>
          </a:fontRef>
        </p:style>
        <p:txBody>
          <a:bodyPr wrap="none" bIns="108000" rtlCol="0" anchor="t"/>
          <a:lstStyle/>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p>
        </p:txBody>
      </p:sp>
      <p:sp>
        <p:nvSpPr>
          <p:cNvPr id="77" name="TextBox 76">
            <a:extLst>
              <a:ext uri="{FF2B5EF4-FFF2-40B4-BE49-F238E27FC236}">
                <a16:creationId xmlns:a16="http://schemas.microsoft.com/office/drawing/2014/main" id="{2B2266EC-F078-1DB1-87C5-2072F1303049}"/>
              </a:ext>
            </a:extLst>
          </p:cNvPr>
          <p:cNvSpPr txBox="1"/>
          <p:nvPr/>
        </p:nvSpPr>
        <p:spPr>
          <a:xfrm>
            <a:off x="7921239" y="2015320"/>
            <a:ext cx="1076325" cy="347787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2000" b="0" i="0" u="none" strike="noStrike" kern="1200" cap="none" spc="0" normalizeH="0" baseline="0" noProof="0" dirty="0">
                <a:ln>
                  <a:noFill/>
                </a:ln>
                <a:solidFill>
                  <a:prstClr val="white">
                    <a:lumMod val="85000"/>
                  </a:prstClr>
                </a:solidFill>
                <a:effectLst/>
                <a:uLnTx/>
                <a:uFillTx/>
                <a:latin typeface="Impact" panose="020B0806030902050204" pitchFamily="34" charset="0"/>
                <a:ea typeface="맑은 고딕" panose="020B0503020000020004" pitchFamily="50" charset="-127"/>
                <a:cs typeface="Aharoni" panose="02010803020104030203" pitchFamily="2" charset="-79"/>
              </a:rPr>
              <a:t>3</a:t>
            </a:r>
            <a:endParaRPr kumimoji="0" lang="ko-KR" altLang="en-US" sz="22000" b="0" i="0" u="none" strike="noStrike" kern="1200" cap="none" spc="0" normalizeH="0" baseline="0" noProof="0" dirty="0">
              <a:ln>
                <a:noFill/>
              </a:ln>
              <a:solidFill>
                <a:prstClr val="white">
                  <a:lumMod val="85000"/>
                </a:prstClr>
              </a:solidFill>
              <a:effectLst/>
              <a:uLnTx/>
              <a:uFillTx/>
              <a:latin typeface="Impact" panose="020B0806030902050204" pitchFamily="34" charset="0"/>
              <a:ea typeface="맑은 고딕" panose="020B0503020000020004" pitchFamily="50" charset="-127"/>
              <a:cs typeface="Aharoni" panose="02010803020104030203" pitchFamily="2" charset="-79"/>
            </a:endParaRPr>
          </a:p>
        </p:txBody>
      </p:sp>
      <p:sp>
        <p:nvSpPr>
          <p:cNvPr id="78" name="화살표: 갈매기형 수장 16">
            <a:extLst>
              <a:ext uri="{FF2B5EF4-FFF2-40B4-BE49-F238E27FC236}">
                <a16:creationId xmlns:a16="http://schemas.microsoft.com/office/drawing/2014/main" id="{06E012A8-1654-5893-B949-CA56212D3824}"/>
              </a:ext>
            </a:extLst>
          </p:cNvPr>
          <p:cNvSpPr/>
          <p:nvPr/>
        </p:nvSpPr>
        <p:spPr>
          <a:xfrm>
            <a:off x="8329392" y="2482519"/>
            <a:ext cx="2515807" cy="2623143"/>
          </a:xfrm>
          <a:prstGeom prst="chevron">
            <a:avLst>
              <a:gd name="adj" fmla="val 30013"/>
            </a:avLst>
          </a:prstGeom>
          <a:solidFill>
            <a:schemeClr val="bg1"/>
          </a:solidFill>
          <a:ln w="104775">
            <a:noFill/>
          </a:ln>
          <a:effectLst>
            <a:outerShdw blurRad="203200" dist="381000" dir="10800000" sx="88000" sy="88000" algn="r" rotWithShape="0">
              <a:prstClr val="black">
                <a:alpha val="33000"/>
              </a:prstClr>
            </a:outerShdw>
          </a:effectLst>
        </p:spPr>
        <p:style>
          <a:lnRef idx="1">
            <a:schemeClr val="accent1"/>
          </a:lnRef>
          <a:fillRef idx="0">
            <a:schemeClr val="accent1"/>
          </a:fillRef>
          <a:effectRef idx="0">
            <a:schemeClr val="accent1"/>
          </a:effectRef>
          <a:fontRef idx="minor">
            <a:schemeClr val="tx1"/>
          </a:fontRef>
        </p:style>
        <p:txBody>
          <a:bodyPr wrap="none" bIns="108000" rtlCol="0" anchor="t"/>
          <a:lstStyle/>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CONTENTS A</a:t>
            </a: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컨텐츠에 대한 내용을 적어요</a:t>
            </a:r>
            <a:endParaRPr kumimoji="0" lang="en-US" altLang="ko-KR" sz="105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Enjoy your stylish business and campus </a:t>
            </a:r>
            <a:endParaRPr kumimoji="0" lang="en-US" altLang="ko-KR"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357188"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life with BIZCAM </a:t>
            </a:r>
          </a:p>
        </p:txBody>
      </p:sp>
      <p:grpSp>
        <p:nvGrpSpPr>
          <p:cNvPr id="79" name="그룹 78">
            <a:extLst>
              <a:ext uri="{FF2B5EF4-FFF2-40B4-BE49-F238E27FC236}">
                <a16:creationId xmlns:a16="http://schemas.microsoft.com/office/drawing/2014/main" id="{6B8F1462-DDCB-1FB9-B31E-8E9072918402}"/>
              </a:ext>
            </a:extLst>
          </p:cNvPr>
          <p:cNvGrpSpPr/>
          <p:nvPr/>
        </p:nvGrpSpPr>
        <p:grpSpPr>
          <a:xfrm>
            <a:off x="3426428" y="5210377"/>
            <a:ext cx="700392" cy="700392"/>
            <a:chOff x="3035274" y="5209098"/>
            <a:chExt cx="700392" cy="700392"/>
          </a:xfrm>
        </p:grpSpPr>
        <p:grpSp>
          <p:nvGrpSpPr>
            <p:cNvPr id="80" name="Group 23">
              <a:extLst>
                <a:ext uri="{FF2B5EF4-FFF2-40B4-BE49-F238E27FC236}">
                  <a16:creationId xmlns:a16="http://schemas.microsoft.com/office/drawing/2014/main" id="{76F7A9C9-9E35-6FCA-2FA9-055FA6F84008}"/>
                </a:ext>
              </a:extLst>
            </p:cNvPr>
            <p:cNvGrpSpPr>
              <a:grpSpLocks noChangeAspect="1"/>
            </p:cNvGrpSpPr>
            <p:nvPr/>
          </p:nvGrpSpPr>
          <p:grpSpPr bwMode="auto">
            <a:xfrm>
              <a:off x="3251317" y="5430785"/>
              <a:ext cx="306787" cy="281593"/>
              <a:chOff x="2577" y="1104"/>
              <a:chExt cx="414" cy="380"/>
            </a:xfrm>
            <a:solidFill>
              <a:schemeClr val="tx2">
                <a:lumMod val="75000"/>
              </a:schemeClr>
            </a:solidFill>
          </p:grpSpPr>
          <p:sp>
            <p:nvSpPr>
              <p:cNvPr id="82" name="Freeform 24">
                <a:extLst>
                  <a:ext uri="{FF2B5EF4-FFF2-40B4-BE49-F238E27FC236}">
                    <a16:creationId xmlns:a16="http://schemas.microsoft.com/office/drawing/2014/main" id="{22631317-E0B7-56B5-91F3-B0BE7BCD7B24}"/>
                  </a:ext>
                </a:extLst>
              </p:cNvPr>
              <p:cNvSpPr>
                <a:spLocks noEditPoints="1"/>
              </p:cNvSpPr>
              <p:nvPr/>
            </p:nvSpPr>
            <p:spPr bwMode="auto">
              <a:xfrm>
                <a:off x="2577" y="1104"/>
                <a:ext cx="353" cy="380"/>
              </a:xfrm>
              <a:custGeom>
                <a:avLst/>
                <a:gdLst>
                  <a:gd name="T0" fmla="*/ 81 w 1058"/>
                  <a:gd name="T1" fmla="*/ 1141 h 1141"/>
                  <a:gd name="T2" fmla="*/ 91 w 1058"/>
                  <a:gd name="T3" fmla="*/ 1140 h 1141"/>
                  <a:gd name="T4" fmla="*/ 101 w 1058"/>
                  <a:gd name="T5" fmla="*/ 1131 h 1141"/>
                  <a:gd name="T6" fmla="*/ 206 w 1058"/>
                  <a:gd name="T7" fmla="*/ 1129 h 1141"/>
                  <a:gd name="T8" fmla="*/ 206 w 1058"/>
                  <a:gd name="T9" fmla="*/ 1115 h 1141"/>
                  <a:gd name="T10" fmla="*/ 120 w 1058"/>
                  <a:gd name="T11" fmla="*/ 1112 h 1141"/>
                  <a:gd name="T12" fmla="*/ 352 w 1058"/>
                  <a:gd name="T13" fmla="*/ 962 h 1141"/>
                  <a:gd name="T14" fmla="*/ 365 w 1058"/>
                  <a:gd name="T15" fmla="*/ 968 h 1141"/>
                  <a:gd name="T16" fmla="*/ 378 w 1058"/>
                  <a:gd name="T17" fmla="*/ 962 h 1141"/>
                  <a:gd name="T18" fmla="*/ 994 w 1058"/>
                  <a:gd name="T19" fmla="*/ 347 h 1141"/>
                  <a:gd name="T20" fmla="*/ 997 w 1058"/>
                  <a:gd name="T21" fmla="*/ 343 h 1141"/>
                  <a:gd name="T22" fmla="*/ 1015 w 1058"/>
                  <a:gd name="T23" fmla="*/ 325 h 1141"/>
                  <a:gd name="T24" fmla="*/ 1051 w 1058"/>
                  <a:gd name="T25" fmla="*/ 256 h 1141"/>
                  <a:gd name="T26" fmla="*/ 1058 w 1058"/>
                  <a:gd name="T27" fmla="*/ 180 h 1141"/>
                  <a:gd name="T28" fmla="*/ 1036 w 1058"/>
                  <a:gd name="T29" fmla="*/ 106 h 1141"/>
                  <a:gd name="T30" fmla="*/ 1000 w 1058"/>
                  <a:gd name="T31" fmla="*/ 59 h 1141"/>
                  <a:gd name="T32" fmla="*/ 954 w 1058"/>
                  <a:gd name="T33" fmla="*/ 23 h 1141"/>
                  <a:gd name="T34" fmla="*/ 879 w 1058"/>
                  <a:gd name="T35" fmla="*/ 1 h 1141"/>
                  <a:gd name="T36" fmla="*/ 840 w 1058"/>
                  <a:gd name="T37" fmla="*/ 1 h 1141"/>
                  <a:gd name="T38" fmla="*/ 765 w 1058"/>
                  <a:gd name="T39" fmla="*/ 23 h 1141"/>
                  <a:gd name="T40" fmla="*/ 719 w 1058"/>
                  <a:gd name="T41" fmla="*/ 59 h 1141"/>
                  <a:gd name="T42" fmla="*/ 713 w 1058"/>
                  <a:gd name="T43" fmla="*/ 64 h 1141"/>
                  <a:gd name="T44" fmla="*/ 710 w 1058"/>
                  <a:gd name="T45" fmla="*/ 66 h 1141"/>
                  <a:gd name="T46" fmla="*/ 92 w 1058"/>
                  <a:gd name="T47" fmla="*/ 687 h 1141"/>
                  <a:gd name="T48" fmla="*/ 97 w 1058"/>
                  <a:gd name="T49" fmla="*/ 707 h 1141"/>
                  <a:gd name="T50" fmla="*/ 6 w 1058"/>
                  <a:gd name="T51" fmla="*/ 880 h 1141"/>
                  <a:gd name="T52" fmla="*/ 1 w 1058"/>
                  <a:gd name="T53" fmla="*/ 899 h 1141"/>
                  <a:gd name="T54" fmla="*/ 69 w 1058"/>
                  <a:gd name="T55" fmla="*/ 1137 h 1141"/>
                  <a:gd name="T56" fmla="*/ 735 w 1058"/>
                  <a:gd name="T57" fmla="*/ 96 h 1141"/>
                  <a:gd name="T58" fmla="*/ 739 w 1058"/>
                  <a:gd name="T59" fmla="*/ 93 h 1141"/>
                  <a:gd name="T60" fmla="*/ 744 w 1058"/>
                  <a:gd name="T61" fmla="*/ 87 h 1141"/>
                  <a:gd name="T62" fmla="*/ 770 w 1058"/>
                  <a:gd name="T63" fmla="*/ 64 h 1141"/>
                  <a:gd name="T64" fmla="*/ 859 w 1058"/>
                  <a:gd name="T65" fmla="*/ 38 h 1141"/>
                  <a:gd name="T66" fmla="*/ 950 w 1058"/>
                  <a:gd name="T67" fmla="*/ 64 h 1141"/>
                  <a:gd name="T68" fmla="*/ 994 w 1058"/>
                  <a:gd name="T69" fmla="*/ 111 h 1141"/>
                  <a:gd name="T70" fmla="*/ 1019 w 1058"/>
                  <a:gd name="T71" fmla="*/ 230 h 1141"/>
                  <a:gd name="T72" fmla="*/ 973 w 1058"/>
                  <a:gd name="T73" fmla="*/ 312 h 1141"/>
                  <a:gd name="T74" fmla="*/ 968 w 1058"/>
                  <a:gd name="T75" fmla="*/ 318 h 1141"/>
                  <a:gd name="T76" fmla="*/ 964 w 1058"/>
                  <a:gd name="T77" fmla="*/ 321 h 1141"/>
                  <a:gd name="T78" fmla="*/ 365 w 1058"/>
                  <a:gd name="T79" fmla="*/ 922 h 1141"/>
                  <a:gd name="T80" fmla="*/ 177 w 1058"/>
                  <a:gd name="T81" fmla="*/ 735 h 1141"/>
                  <a:gd name="T82" fmla="*/ 735 w 1058"/>
                  <a:gd name="T83" fmla="*/ 9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8" h="1141">
                    <a:moveTo>
                      <a:pt x="78" y="1141"/>
                    </a:moveTo>
                    <a:lnTo>
                      <a:pt x="81" y="1141"/>
                    </a:lnTo>
                    <a:lnTo>
                      <a:pt x="84" y="1141"/>
                    </a:lnTo>
                    <a:lnTo>
                      <a:pt x="91" y="1140"/>
                    </a:lnTo>
                    <a:lnTo>
                      <a:pt x="97" y="1135"/>
                    </a:lnTo>
                    <a:lnTo>
                      <a:pt x="101" y="1131"/>
                    </a:lnTo>
                    <a:lnTo>
                      <a:pt x="199" y="1131"/>
                    </a:lnTo>
                    <a:lnTo>
                      <a:pt x="206" y="1129"/>
                    </a:lnTo>
                    <a:lnTo>
                      <a:pt x="208" y="1122"/>
                    </a:lnTo>
                    <a:lnTo>
                      <a:pt x="206" y="1115"/>
                    </a:lnTo>
                    <a:lnTo>
                      <a:pt x="199" y="1112"/>
                    </a:lnTo>
                    <a:lnTo>
                      <a:pt x="120" y="1112"/>
                    </a:lnTo>
                    <a:lnTo>
                      <a:pt x="310" y="922"/>
                    </a:lnTo>
                    <a:lnTo>
                      <a:pt x="352" y="962"/>
                    </a:lnTo>
                    <a:lnTo>
                      <a:pt x="357" y="967"/>
                    </a:lnTo>
                    <a:lnTo>
                      <a:pt x="365" y="968"/>
                    </a:lnTo>
                    <a:lnTo>
                      <a:pt x="372" y="967"/>
                    </a:lnTo>
                    <a:lnTo>
                      <a:pt x="378" y="962"/>
                    </a:lnTo>
                    <a:lnTo>
                      <a:pt x="993" y="348"/>
                    </a:lnTo>
                    <a:lnTo>
                      <a:pt x="994" y="347"/>
                    </a:lnTo>
                    <a:lnTo>
                      <a:pt x="994" y="345"/>
                    </a:lnTo>
                    <a:lnTo>
                      <a:pt x="997" y="343"/>
                    </a:lnTo>
                    <a:lnTo>
                      <a:pt x="1000" y="340"/>
                    </a:lnTo>
                    <a:lnTo>
                      <a:pt x="1015" y="325"/>
                    </a:lnTo>
                    <a:lnTo>
                      <a:pt x="1036" y="292"/>
                    </a:lnTo>
                    <a:lnTo>
                      <a:pt x="1051" y="256"/>
                    </a:lnTo>
                    <a:lnTo>
                      <a:pt x="1058" y="219"/>
                    </a:lnTo>
                    <a:lnTo>
                      <a:pt x="1058" y="180"/>
                    </a:lnTo>
                    <a:lnTo>
                      <a:pt x="1051" y="142"/>
                    </a:lnTo>
                    <a:lnTo>
                      <a:pt x="1036" y="106"/>
                    </a:lnTo>
                    <a:lnTo>
                      <a:pt x="1015" y="73"/>
                    </a:lnTo>
                    <a:lnTo>
                      <a:pt x="1000" y="59"/>
                    </a:lnTo>
                    <a:lnTo>
                      <a:pt x="986" y="44"/>
                    </a:lnTo>
                    <a:lnTo>
                      <a:pt x="954" y="23"/>
                    </a:lnTo>
                    <a:lnTo>
                      <a:pt x="918" y="8"/>
                    </a:lnTo>
                    <a:lnTo>
                      <a:pt x="879" y="1"/>
                    </a:lnTo>
                    <a:lnTo>
                      <a:pt x="859" y="0"/>
                    </a:lnTo>
                    <a:lnTo>
                      <a:pt x="840" y="1"/>
                    </a:lnTo>
                    <a:lnTo>
                      <a:pt x="801" y="8"/>
                    </a:lnTo>
                    <a:lnTo>
                      <a:pt x="765" y="23"/>
                    </a:lnTo>
                    <a:lnTo>
                      <a:pt x="734" y="44"/>
                    </a:lnTo>
                    <a:lnTo>
                      <a:pt x="719" y="59"/>
                    </a:lnTo>
                    <a:lnTo>
                      <a:pt x="716" y="62"/>
                    </a:lnTo>
                    <a:lnTo>
                      <a:pt x="713" y="64"/>
                    </a:lnTo>
                    <a:lnTo>
                      <a:pt x="712" y="64"/>
                    </a:lnTo>
                    <a:lnTo>
                      <a:pt x="710" y="66"/>
                    </a:lnTo>
                    <a:lnTo>
                      <a:pt x="97" y="680"/>
                    </a:lnTo>
                    <a:lnTo>
                      <a:pt x="92" y="687"/>
                    </a:lnTo>
                    <a:lnTo>
                      <a:pt x="92" y="701"/>
                    </a:lnTo>
                    <a:lnTo>
                      <a:pt x="97" y="707"/>
                    </a:lnTo>
                    <a:lnTo>
                      <a:pt x="137" y="748"/>
                    </a:lnTo>
                    <a:lnTo>
                      <a:pt x="6" y="880"/>
                    </a:lnTo>
                    <a:lnTo>
                      <a:pt x="0" y="889"/>
                    </a:lnTo>
                    <a:lnTo>
                      <a:pt x="1" y="899"/>
                    </a:lnTo>
                    <a:lnTo>
                      <a:pt x="65" y="1127"/>
                    </a:lnTo>
                    <a:lnTo>
                      <a:pt x="69" y="1137"/>
                    </a:lnTo>
                    <a:lnTo>
                      <a:pt x="78" y="1141"/>
                    </a:lnTo>
                    <a:close/>
                    <a:moveTo>
                      <a:pt x="735" y="96"/>
                    </a:moveTo>
                    <a:lnTo>
                      <a:pt x="736" y="95"/>
                    </a:lnTo>
                    <a:lnTo>
                      <a:pt x="739" y="93"/>
                    </a:lnTo>
                    <a:lnTo>
                      <a:pt x="741" y="90"/>
                    </a:lnTo>
                    <a:lnTo>
                      <a:pt x="744" y="87"/>
                    </a:lnTo>
                    <a:lnTo>
                      <a:pt x="746" y="85"/>
                    </a:lnTo>
                    <a:lnTo>
                      <a:pt x="770" y="64"/>
                    </a:lnTo>
                    <a:lnTo>
                      <a:pt x="827" y="40"/>
                    </a:lnTo>
                    <a:lnTo>
                      <a:pt x="859" y="38"/>
                    </a:lnTo>
                    <a:lnTo>
                      <a:pt x="892" y="40"/>
                    </a:lnTo>
                    <a:lnTo>
                      <a:pt x="950" y="64"/>
                    </a:lnTo>
                    <a:lnTo>
                      <a:pt x="973" y="85"/>
                    </a:lnTo>
                    <a:lnTo>
                      <a:pt x="994" y="111"/>
                    </a:lnTo>
                    <a:lnTo>
                      <a:pt x="1019" y="168"/>
                    </a:lnTo>
                    <a:lnTo>
                      <a:pt x="1019" y="230"/>
                    </a:lnTo>
                    <a:lnTo>
                      <a:pt x="994" y="288"/>
                    </a:lnTo>
                    <a:lnTo>
                      <a:pt x="973" y="312"/>
                    </a:lnTo>
                    <a:lnTo>
                      <a:pt x="971" y="315"/>
                    </a:lnTo>
                    <a:lnTo>
                      <a:pt x="968" y="318"/>
                    </a:lnTo>
                    <a:lnTo>
                      <a:pt x="966" y="319"/>
                    </a:lnTo>
                    <a:lnTo>
                      <a:pt x="964" y="321"/>
                    </a:lnTo>
                    <a:lnTo>
                      <a:pt x="963" y="324"/>
                    </a:lnTo>
                    <a:lnTo>
                      <a:pt x="365" y="922"/>
                    </a:lnTo>
                    <a:lnTo>
                      <a:pt x="324" y="880"/>
                    </a:lnTo>
                    <a:lnTo>
                      <a:pt x="177" y="735"/>
                    </a:lnTo>
                    <a:lnTo>
                      <a:pt x="137" y="694"/>
                    </a:lnTo>
                    <a:lnTo>
                      <a:pt x="735" y="9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3" name="Freeform 25">
                <a:extLst>
                  <a:ext uri="{FF2B5EF4-FFF2-40B4-BE49-F238E27FC236}">
                    <a16:creationId xmlns:a16="http://schemas.microsoft.com/office/drawing/2014/main" id="{172D9506-7734-35F2-E27C-3750B716ADD2}"/>
                  </a:ext>
                </a:extLst>
              </p:cNvPr>
              <p:cNvSpPr>
                <a:spLocks noEditPoints="1"/>
              </p:cNvSpPr>
              <p:nvPr/>
            </p:nvSpPr>
            <p:spPr bwMode="auto">
              <a:xfrm>
                <a:off x="2643" y="1129"/>
                <a:ext cx="261" cy="261"/>
              </a:xfrm>
              <a:custGeom>
                <a:avLst/>
                <a:gdLst>
                  <a:gd name="T0" fmla="*/ 153 w 781"/>
                  <a:gd name="T1" fmla="*/ 778 h 782"/>
                  <a:gd name="T2" fmla="*/ 158 w 781"/>
                  <a:gd name="T3" fmla="*/ 782 h 782"/>
                  <a:gd name="T4" fmla="*/ 166 w 781"/>
                  <a:gd name="T5" fmla="*/ 782 h 782"/>
                  <a:gd name="T6" fmla="*/ 173 w 781"/>
                  <a:gd name="T7" fmla="*/ 782 h 782"/>
                  <a:gd name="T8" fmla="*/ 179 w 781"/>
                  <a:gd name="T9" fmla="*/ 778 h 782"/>
                  <a:gd name="T10" fmla="*/ 572 w 781"/>
                  <a:gd name="T11" fmla="*/ 385 h 782"/>
                  <a:gd name="T12" fmla="*/ 576 w 781"/>
                  <a:gd name="T13" fmla="*/ 390 h 782"/>
                  <a:gd name="T14" fmla="*/ 584 w 781"/>
                  <a:gd name="T15" fmla="*/ 395 h 782"/>
                  <a:gd name="T16" fmla="*/ 591 w 781"/>
                  <a:gd name="T17" fmla="*/ 396 h 782"/>
                  <a:gd name="T18" fmla="*/ 598 w 781"/>
                  <a:gd name="T19" fmla="*/ 395 h 782"/>
                  <a:gd name="T20" fmla="*/ 604 w 781"/>
                  <a:gd name="T21" fmla="*/ 390 h 782"/>
                  <a:gd name="T22" fmla="*/ 735 w 781"/>
                  <a:gd name="T23" fmla="*/ 259 h 782"/>
                  <a:gd name="T24" fmla="*/ 741 w 781"/>
                  <a:gd name="T25" fmla="*/ 252 h 782"/>
                  <a:gd name="T26" fmla="*/ 741 w 781"/>
                  <a:gd name="T27" fmla="*/ 245 h 782"/>
                  <a:gd name="T28" fmla="*/ 741 w 781"/>
                  <a:gd name="T29" fmla="*/ 238 h 782"/>
                  <a:gd name="T30" fmla="*/ 735 w 781"/>
                  <a:gd name="T31" fmla="*/ 232 h 782"/>
                  <a:gd name="T32" fmla="*/ 729 w 781"/>
                  <a:gd name="T33" fmla="*/ 226 h 782"/>
                  <a:gd name="T34" fmla="*/ 748 w 781"/>
                  <a:gd name="T35" fmla="*/ 210 h 782"/>
                  <a:gd name="T36" fmla="*/ 764 w 781"/>
                  <a:gd name="T37" fmla="*/ 190 h 782"/>
                  <a:gd name="T38" fmla="*/ 781 w 781"/>
                  <a:gd name="T39" fmla="*/ 147 h 782"/>
                  <a:gd name="T40" fmla="*/ 781 w 781"/>
                  <a:gd name="T41" fmla="*/ 99 h 782"/>
                  <a:gd name="T42" fmla="*/ 764 w 781"/>
                  <a:gd name="T43" fmla="*/ 55 h 782"/>
                  <a:gd name="T44" fmla="*/ 748 w 781"/>
                  <a:gd name="T45" fmla="*/ 36 h 782"/>
                  <a:gd name="T46" fmla="*/ 729 w 781"/>
                  <a:gd name="T47" fmla="*/ 20 h 782"/>
                  <a:gd name="T48" fmla="*/ 684 w 781"/>
                  <a:gd name="T49" fmla="*/ 3 h 782"/>
                  <a:gd name="T50" fmla="*/ 660 w 781"/>
                  <a:gd name="T51" fmla="*/ 0 h 782"/>
                  <a:gd name="T52" fmla="*/ 637 w 781"/>
                  <a:gd name="T53" fmla="*/ 3 h 782"/>
                  <a:gd name="T54" fmla="*/ 592 w 781"/>
                  <a:gd name="T55" fmla="*/ 20 h 782"/>
                  <a:gd name="T56" fmla="*/ 573 w 781"/>
                  <a:gd name="T57" fmla="*/ 37 h 782"/>
                  <a:gd name="T58" fmla="*/ 558 w 781"/>
                  <a:gd name="T59" fmla="*/ 55 h 782"/>
                  <a:gd name="T60" fmla="*/ 547 w 781"/>
                  <a:gd name="T61" fmla="*/ 45 h 782"/>
                  <a:gd name="T62" fmla="*/ 542 w 781"/>
                  <a:gd name="T63" fmla="*/ 40 h 782"/>
                  <a:gd name="T64" fmla="*/ 527 w 781"/>
                  <a:gd name="T65" fmla="*/ 40 h 782"/>
                  <a:gd name="T66" fmla="*/ 520 w 781"/>
                  <a:gd name="T67" fmla="*/ 45 h 782"/>
                  <a:gd name="T68" fmla="*/ 389 w 781"/>
                  <a:gd name="T69" fmla="*/ 176 h 782"/>
                  <a:gd name="T70" fmla="*/ 385 w 781"/>
                  <a:gd name="T71" fmla="*/ 182 h 782"/>
                  <a:gd name="T72" fmla="*/ 385 w 781"/>
                  <a:gd name="T73" fmla="*/ 196 h 782"/>
                  <a:gd name="T74" fmla="*/ 389 w 781"/>
                  <a:gd name="T75" fmla="*/ 203 h 782"/>
                  <a:gd name="T76" fmla="*/ 399 w 781"/>
                  <a:gd name="T77" fmla="*/ 212 h 782"/>
                  <a:gd name="T78" fmla="*/ 6 w 781"/>
                  <a:gd name="T79" fmla="*/ 604 h 782"/>
                  <a:gd name="T80" fmla="*/ 1 w 781"/>
                  <a:gd name="T81" fmla="*/ 611 h 782"/>
                  <a:gd name="T82" fmla="*/ 0 w 781"/>
                  <a:gd name="T83" fmla="*/ 618 h 782"/>
                  <a:gd name="T84" fmla="*/ 1 w 781"/>
                  <a:gd name="T85" fmla="*/ 625 h 782"/>
                  <a:gd name="T86" fmla="*/ 6 w 781"/>
                  <a:gd name="T87" fmla="*/ 631 h 782"/>
                  <a:gd name="T88" fmla="*/ 153 w 781"/>
                  <a:gd name="T89" fmla="*/ 778 h 782"/>
                  <a:gd name="T90" fmla="*/ 535 w 781"/>
                  <a:gd name="T91" fmla="*/ 85 h 782"/>
                  <a:gd name="T92" fmla="*/ 615 w 781"/>
                  <a:gd name="T93" fmla="*/ 166 h 782"/>
                  <a:gd name="T94" fmla="*/ 687 w 781"/>
                  <a:gd name="T95" fmla="*/ 238 h 782"/>
                  <a:gd name="T96" fmla="*/ 687 w 781"/>
                  <a:gd name="T97" fmla="*/ 238 h 782"/>
                  <a:gd name="T98" fmla="*/ 694 w 781"/>
                  <a:gd name="T99" fmla="*/ 245 h 782"/>
                  <a:gd name="T100" fmla="*/ 591 w 781"/>
                  <a:gd name="T101" fmla="*/ 350 h 782"/>
                  <a:gd name="T102" fmla="*/ 431 w 781"/>
                  <a:gd name="T103" fmla="*/ 189 h 782"/>
                  <a:gd name="T104" fmla="*/ 535 w 781"/>
                  <a:gd name="T105" fmla="*/ 8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1" h="782">
                    <a:moveTo>
                      <a:pt x="153" y="778"/>
                    </a:moveTo>
                    <a:lnTo>
                      <a:pt x="158" y="782"/>
                    </a:lnTo>
                    <a:lnTo>
                      <a:pt x="166" y="782"/>
                    </a:lnTo>
                    <a:lnTo>
                      <a:pt x="173" y="782"/>
                    </a:lnTo>
                    <a:lnTo>
                      <a:pt x="179" y="778"/>
                    </a:lnTo>
                    <a:lnTo>
                      <a:pt x="572" y="385"/>
                    </a:lnTo>
                    <a:lnTo>
                      <a:pt x="576" y="390"/>
                    </a:lnTo>
                    <a:lnTo>
                      <a:pt x="584" y="395"/>
                    </a:lnTo>
                    <a:lnTo>
                      <a:pt x="591" y="396"/>
                    </a:lnTo>
                    <a:lnTo>
                      <a:pt x="598" y="395"/>
                    </a:lnTo>
                    <a:lnTo>
                      <a:pt x="604" y="390"/>
                    </a:lnTo>
                    <a:lnTo>
                      <a:pt x="735" y="259"/>
                    </a:lnTo>
                    <a:lnTo>
                      <a:pt x="741" y="252"/>
                    </a:lnTo>
                    <a:lnTo>
                      <a:pt x="741" y="245"/>
                    </a:lnTo>
                    <a:lnTo>
                      <a:pt x="741" y="238"/>
                    </a:lnTo>
                    <a:lnTo>
                      <a:pt x="735" y="232"/>
                    </a:lnTo>
                    <a:lnTo>
                      <a:pt x="729" y="226"/>
                    </a:lnTo>
                    <a:lnTo>
                      <a:pt x="748" y="210"/>
                    </a:lnTo>
                    <a:lnTo>
                      <a:pt x="764" y="190"/>
                    </a:lnTo>
                    <a:lnTo>
                      <a:pt x="781" y="147"/>
                    </a:lnTo>
                    <a:lnTo>
                      <a:pt x="781" y="99"/>
                    </a:lnTo>
                    <a:lnTo>
                      <a:pt x="764" y="55"/>
                    </a:lnTo>
                    <a:lnTo>
                      <a:pt x="748" y="36"/>
                    </a:lnTo>
                    <a:lnTo>
                      <a:pt x="729" y="20"/>
                    </a:lnTo>
                    <a:lnTo>
                      <a:pt x="684" y="3"/>
                    </a:lnTo>
                    <a:lnTo>
                      <a:pt x="660" y="0"/>
                    </a:lnTo>
                    <a:lnTo>
                      <a:pt x="637" y="3"/>
                    </a:lnTo>
                    <a:lnTo>
                      <a:pt x="592" y="20"/>
                    </a:lnTo>
                    <a:lnTo>
                      <a:pt x="573" y="37"/>
                    </a:lnTo>
                    <a:lnTo>
                      <a:pt x="558" y="55"/>
                    </a:lnTo>
                    <a:lnTo>
                      <a:pt x="547" y="45"/>
                    </a:lnTo>
                    <a:lnTo>
                      <a:pt x="542" y="40"/>
                    </a:lnTo>
                    <a:lnTo>
                      <a:pt x="527" y="40"/>
                    </a:lnTo>
                    <a:lnTo>
                      <a:pt x="520" y="45"/>
                    </a:lnTo>
                    <a:lnTo>
                      <a:pt x="389" y="176"/>
                    </a:lnTo>
                    <a:lnTo>
                      <a:pt x="385" y="182"/>
                    </a:lnTo>
                    <a:lnTo>
                      <a:pt x="385" y="196"/>
                    </a:lnTo>
                    <a:lnTo>
                      <a:pt x="389" y="203"/>
                    </a:lnTo>
                    <a:lnTo>
                      <a:pt x="399" y="212"/>
                    </a:lnTo>
                    <a:lnTo>
                      <a:pt x="6" y="604"/>
                    </a:lnTo>
                    <a:lnTo>
                      <a:pt x="1" y="611"/>
                    </a:lnTo>
                    <a:lnTo>
                      <a:pt x="0" y="618"/>
                    </a:lnTo>
                    <a:lnTo>
                      <a:pt x="1" y="625"/>
                    </a:lnTo>
                    <a:lnTo>
                      <a:pt x="6" y="631"/>
                    </a:lnTo>
                    <a:lnTo>
                      <a:pt x="153" y="778"/>
                    </a:lnTo>
                    <a:close/>
                    <a:moveTo>
                      <a:pt x="535" y="85"/>
                    </a:moveTo>
                    <a:lnTo>
                      <a:pt x="615" y="166"/>
                    </a:lnTo>
                    <a:lnTo>
                      <a:pt x="687" y="238"/>
                    </a:lnTo>
                    <a:lnTo>
                      <a:pt x="687" y="238"/>
                    </a:lnTo>
                    <a:lnTo>
                      <a:pt x="694" y="245"/>
                    </a:lnTo>
                    <a:lnTo>
                      <a:pt x="591" y="350"/>
                    </a:lnTo>
                    <a:lnTo>
                      <a:pt x="431" y="189"/>
                    </a:lnTo>
                    <a:lnTo>
                      <a:pt x="535" y="8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4" name="Freeform 26">
                <a:extLst>
                  <a:ext uri="{FF2B5EF4-FFF2-40B4-BE49-F238E27FC236}">
                    <a16:creationId xmlns:a16="http://schemas.microsoft.com/office/drawing/2014/main" id="{8A92508A-49DA-6D1E-EB1B-8EE9F95042DF}"/>
                  </a:ext>
                </a:extLst>
              </p:cNvPr>
              <p:cNvSpPr>
                <a:spLocks/>
              </p:cNvSpPr>
              <p:nvPr/>
            </p:nvSpPr>
            <p:spPr bwMode="auto">
              <a:xfrm>
                <a:off x="2701" y="1475"/>
                <a:ext cx="68" cy="6"/>
              </a:xfrm>
              <a:custGeom>
                <a:avLst/>
                <a:gdLst>
                  <a:gd name="T0" fmla="*/ 10 w 203"/>
                  <a:gd name="T1" fmla="*/ 0 h 19"/>
                  <a:gd name="T2" fmla="*/ 3 w 203"/>
                  <a:gd name="T3" fmla="*/ 3 h 19"/>
                  <a:gd name="T4" fmla="*/ 0 w 203"/>
                  <a:gd name="T5" fmla="*/ 10 h 19"/>
                  <a:gd name="T6" fmla="*/ 3 w 203"/>
                  <a:gd name="T7" fmla="*/ 17 h 19"/>
                  <a:gd name="T8" fmla="*/ 10 w 203"/>
                  <a:gd name="T9" fmla="*/ 19 h 19"/>
                  <a:gd name="T10" fmla="*/ 193 w 203"/>
                  <a:gd name="T11" fmla="*/ 19 h 19"/>
                  <a:gd name="T12" fmla="*/ 202 w 203"/>
                  <a:gd name="T13" fmla="*/ 17 h 19"/>
                  <a:gd name="T14" fmla="*/ 203 w 203"/>
                  <a:gd name="T15" fmla="*/ 10 h 19"/>
                  <a:gd name="T16" fmla="*/ 202 w 203"/>
                  <a:gd name="T17" fmla="*/ 3 h 19"/>
                  <a:gd name="T18" fmla="*/ 193 w 203"/>
                  <a:gd name="T19" fmla="*/ 0 h 19"/>
                  <a:gd name="T20" fmla="*/ 10 w 203"/>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
                    <a:moveTo>
                      <a:pt x="10" y="0"/>
                    </a:moveTo>
                    <a:lnTo>
                      <a:pt x="3" y="3"/>
                    </a:lnTo>
                    <a:lnTo>
                      <a:pt x="0" y="10"/>
                    </a:lnTo>
                    <a:lnTo>
                      <a:pt x="3" y="17"/>
                    </a:lnTo>
                    <a:lnTo>
                      <a:pt x="10" y="19"/>
                    </a:lnTo>
                    <a:lnTo>
                      <a:pt x="193" y="19"/>
                    </a:lnTo>
                    <a:lnTo>
                      <a:pt x="202" y="17"/>
                    </a:lnTo>
                    <a:lnTo>
                      <a:pt x="203" y="10"/>
                    </a:lnTo>
                    <a:lnTo>
                      <a:pt x="202" y="3"/>
                    </a:lnTo>
                    <a:lnTo>
                      <a:pt x="193"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5" name="Freeform 27">
                <a:extLst>
                  <a:ext uri="{FF2B5EF4-FFF2-40B4-BE49-F238E27FC236}">
                    <a16:creationId xmlns:a16="http://schemas.microsoft.com/office/drawing/2014/main" id="{A6CE8531-B5B4-99C4-4BD0-5106681812DE}"/>
                  </a:ext>
                </a:extLst>
              </p:cNvPr>
              <p:cNvSpPr>
                <a:spLocks/>
              </p:cNvSpPr>
              <p:nvPr/>
            </p:nvSpPr>
            <p:spPr bwMode="auto">
              <a:xfrm>
                <a:off x="2823" y="1475"/>
                <a:ext cx="68" cy="6"/>
              </a:xfrm>
              <a:custGeom>
                <a:avLst/>
                <a:gdLst>
                  <a:gd name="T0" fmla="*/ 10 w 203"/>
                  <a:gd name="T1" fmla="*/ 0 h 19"/>
                  <a:gd name="T2" fmla="*/ 3 w 203"/>
                  <a:gd name="T3" fmla="*/ 3 h 19"/>
                  <a:gd name="T4" fmla="*/ 0 w 203"/>
                  <a:gd name="T5" fmla="*/ 10 h 19"/>
                  <a:gd name="T6" fmla="*/ 3 w 203"/>
                  <a:gd name="T7" fmla="*/ 17 h 19"/>
                  <a:gd name="T8" fmla="*/ 10 w 203"/>
                  <a:gd name="T9" fmla="*/ 19 h 19"/>
                  <a:gd name="T10" fmla="*/ 193 w 203"/>
                  <a:gd name="T11" fmla="*/ 19 h 19"/>
                  <a:gd name="T12" fmla="*/ 201 w 203"/>
                  <a:gd name="T13" fmla="*/ 17 h 19"/>
                  <a:gd name="T14" fmla="*/ 203 w 203"/>
                  <a:gd name="T15" fmla="*/ 10 h 19"/>
                  <a:gd name="T16" fmla="*/ 201 w 203"/>
                  <a:gd name="T17" fmla="*/ 3 h 19"/>
                  <a:gd name="T18" fmla="*/ 193 w 203"/>
                  <a:gd name="T19" fmla="*/ 0 h 19"/>
                  <a:gd name="T20" fmla="*/ 10 w 203"/>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
                    <a:moveTo>
                      <a:pt x="10" y="0"/>
                    </a:moveTo>
                    <a:lnTo>
                      <a:pt x="3" y="3"/>
                    </a:lnTo>
                    <a:lnTo>
                      <a:pt x="0" y="10"/>
                    </a:lnTo>
                    <a:lnTo>
                      <a:pt x="3" y="17"/>
                    </a:lnTo>
                    <a:lnTo>
                      <a:pt x="10" y="19"/>
                    </a:lnTo>
                    <a:lnTo>
                      <a:pt x="193" y="19"/>
                    </a:lnTo>
                    <a:lnTo>
                      <a:pt x="201" y="17"/>
                    </a:lnTo>
                    <a:lnTo>
                      <a:pt x="203" y="10"/>
                    </a:lnTo>
                    <a:lnTo>
                      <a:pt x="201" y="3"/>
                    </a:lnTo>
                    <a:lnTo>
                      <a:pt x="193"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6" name="Freeform 28">
                <a:extLst>
                  <a:ext uri="{FF2B5EF4-FFF2-40B4-BE49-F238E27FC236}">
                    <a16:creationId xmlns:a16="http://schemas.microsoft.com/office/drawing/2014/main" id="{15AEEC28-1CF8-D912-8E20-FB08F5943997}"/>
                  </a:ext>
                </a:extLst>
              </p:cNvPr>
              <p:cNvSpPr>
                <a:spLocks/>
              </p:cNvSpPr>
              <p:nvPr/>
            </p:nvSpPr>
            <p:spPr bwMode="auto">
              <a:xfrm>
                <a:off x="2946" y="1475"/>
                <a:ext cx="45" cy="6"/>
              </a:xfrm>
              <a:custGeom>
                <a:avLst/>
                <a:gdLst>
                  <a:gd name="T0" fmla="*/ 125 w 134"/>
                  <a:gd name="T1" fmla="*/ 0 h 19"/>
                  <a:gd name="T2" fmla="*/ 10 w 134"/>
                  <a:gd name="T3" fmla="*/ 0 h 19"/>
                  <a:gd name="T4" fmla="*/ 1 w 134"/>
                  <a:gd name="T5" fmla="*/ 3 h 19"/>
                  <a:gd name="T6" fmla="*/ 0 w 134"/>
                  <a:gd name="T7" fmla="*/ 10 h 19"/>
                  <a:gd name="T8" fmla="*/ 1 w 134"/>
                  <a:gd name="T9" fmla="*/ 17 h 19"/>
                  <a:gd name="T10" fmla="*/ 10 w 134"/>
                  <a:gd name="T11" fmla="*/ 19 h 19"/>
                  <a:gd name="T12" fmla="*/ 125 w 134"/>
                  <a:gd name="T13" fmla="*/ 19 h 19"/>
                  <a:gd name="T14" fmla="*/ 132 w 134"/>
                  <a:gd name="T15" fmla="*/ 17 h 19"/>
                  <a:gd name="T16" fmla="*/ 134 w 134"/>
                  <a:gd name="T17" fmla="*/ 10 h 19"/>
                  <a:gd name="T18" fmla="*/ 132 w 134"/>
                  <a:gd name="T19" fmla="*/ 3 h 19"/>
                  <a:gd name="T20" fmla="*/ 125 w 13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9">
                    <a:moveTo>
                      <a:pt x="125" y="0"/>
                    </a:moveTo>
                    <a:lnTo>
                      <a:pt x="10" y="0"/>
                    </a:lnTo>
                    <a:lnTo>
                      <a:pt x="1" y="3"/>
                    </a:lnTo>
                    <a:lnTo>
                      <a:pt x="0" y="10"/>
                    </a:lnTo>
                    <a:lnTo>
                      <a:pt x="1" y="17"/>
                    </a:lnTo>
                    <a:lnTo>
                      <a:pt x="10" y="19"/>
                    </a:lnTo>
                    <a:lnTo>
                      <a:pt x="125" y="19"/>
                    </a:lnTo>
                    <a:lnTo>
                      <a:pt x="132" y="17"/>
                    </a:lnTo>
                    <a:lnTo>
                      <a:pt x="134" y="10"/>
                    </a:lnTo>
                    <a:lnTo>
                      <a:pt x="132" y="3"/>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81" name="타원 80">
              <a:extLst>
                <a:ext uri="{FF2B5EF4-FFF2-40B4-BE49-F238E27FC236}">
                  <a16:creationId xmlns:a16="http://schemas.microsoft.com/office/drawing/2014/main" id="{A299760A-AA50-8E54-30B3-1BCF37A7A8A8}"/>
                </a:ext>
              </a:extLst>
            </p:cNvPr>
            <p:cNvSpPr/>
            <p:nvPr/>
          </p:nvSpPr>
          <p:spPr>
            <a:xfrm>
              <a:off x="3035274" y="5209098"/>
              <a:ext cx="700392" cy="7003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87" name="그룹 86">
            <a:extLst>
              <a:ext uri="{FF2B5EF4-FFF2-40B4-BE49-F238E27FC236}">
                <a16:creationId xmlns:a16="http://schemas.microsoft.com/office/drawing/2014/main" id="{33FA297E-39FC-2FEC-F790-CD61B7A1F253}"/>
              </a:ext>
            </a:extLst>
          </p:cNvPr>
          <p:cNvGrpSpPr/>
          <p:nvPr/>
        </p:nvGrpSpPr>
        <p:grpSpPr>
          <a:xfrm>
            <a:off x="3426428" y="1710665"/>
            <a:ext cx="700392" cy="700392"/>
            <a:chOff x="3035274" y="1709386"/>
            <a:chExt cx="700392" cy="700392"/>
          </a:xfrm>
        </p:grpSpPr>
        <p:grpSp>
          <p:nvGrpSpPr>
            <p:cNvPr id="88" name="Group 16">
              <a:extLst>
                <a:ext uri="{FF2B5EF4-FFF2-40B4-BE49-F238E27FC236}">
                  <a16:creationId xmlns:a16="http://schemas.microsoft.com/office/drawing/2014/main" id="{0B3FD4B6-5CDC-6B2C-0587-239B09E0C949}"/>
                </a:ext>
              </a:extLst>
            </p:cNvPr>
            <p:cNvGrpSpPr>
              <a:grpSpLocks noChangeAspect="1"/>
            </p:cNvGrpSpPr>
            <p:nvPr/>
          </p:nvGrpSpPr>
          <p:grpSpPr bwMode="auto">
            <a:xfrm>
              <a:off x="3258556" y="1876766"/>
              <a:ext cx="292311" cy="335982"/>
              <a:chOff x="1039" y="1681"/>
              <a:chExt cx="1071" cy="1231"/>
            </a:xfrm>
            <a:solidFill>
              <a:schemeClr val="tx2">
                <a:lumMod val="75000"/>
              </a:schemeClr>
            </a:solidFill>
          </p:grpSpPr>
          <p:sp>
            <p:nvSpPr>
              <p:cNvPr id="90" name="Freeform 17">
                <a:extLst>
                  <a:ext uri="{FF2B5EF4-FFF2-40B4-BE49-F238E27FC236}">
                    <a16:creationId xmlns:a16="http://schemas.microsoft.com/office/drawing/2014/main" id="{1DBE1761-FD72-14A1-BC02-2B0A47951A63}"/>
                  </a:ext>
                </a:extLst>
              </p:cNvPr>
              <p:cNvSpPr>
                <a:spLocks noEditPoints="1"/>
              </p:cNvSpPr>
              <p:nvPr/>
            </p:nvSpPr>
            <p:spPr bwMode="auto">
              <a:xfrm>
                <a:off x="1039" y="1681"/>
                <a:ext cx="1071" cy="1099"/>
              </a:xfrm>
              <a:custGeom>
                <a:avLst/>
                <a:gdLst>
                  <a:gd name="T0" fmla="*/ 3169 w 3212"/>
                  <a:gd name="T1" fmla="*/ 566 h 3298"/>
                  <a:gd name="T2" fmla="*/ 3035 w 3212"/>
                  <a:gd name="T3" fmla="*/ 475 h 3298"/>
                  <a:gd name="T4" fmla="*/ 2711 w 3212"/>
                  <a:gd name="T5" fmla="*/ 199 h 3298"/>
                  <a:gd name="T6" fmla="*/ 2384 w 3212"/>
                  <a:gd name="T7" fmla="*/ 19 h 3298"/>
                  <a:gd name="T8" fmla="*/ 2347 w 3212"/>
                  <a:gd name="T9" fmla="*/ 4 h 3298"/>
                  <a:gd name="T10" fmla="*/ 2278 w 3212"/>
                  <a:gd name="T11" fmla="*/ 47 h 3298"/>
                  <a:gd name="T12" fmla="*/ 2171 w 3212"/>
                  <a:gd name="T13" fmla="*/ 190 h 3298"/>
                  <a:gd name="T14" fmla="*/ 1698 w 3212"/>
                  <a:gd name="T15" fmla="*/ 610 h 3298"/>
                  <a:gd name="T16" fmla="*/ 716 w 3212"/>
                  <a:gd name="T17" fmla="*/ 1337 h 3298"/>
                  <a:gd name="T18" fmla="*/ 296 w 3212"/>
                  <a:gd name="T19" fmla="*/ 1713 h 3298"/>
                  <a:gd name="T20" fmla="*/ 59 w 3212"/>
                  <a:gd name="T21" fmla="*/ 2061 h 3298"/>
                  <a:gd name="T22" fmla="*/ 0 w 3212"/>
                  <a:gd name="T23" fmla="*/ 2479 h 3298"/>
                  <a:gd name="T24" fmla="*/ 29 w 3212"/>
                  <a:gd name="T25" fmla="*/ 2758 h 3298"/>
                  <a:gd name="T26" fmla="*/ 183 w 3212"/>
                  <a:gd name="T27" fmla="*/ 2915 h 3298"/>
                  <a:gd name="T28" fmla="*/ 615 w 3212"/>
                  <a:gd name="T29" fmla="*/ 3255 h 3298"/>
                  <a:gd name="T30" fmla="*/ 886 w 3212"/>
                  <a:gd name="T31" fmla="*/ 3291 h 3298"/>
                  <a:gd name="T32" fmla="*/ 1138 w 3212"/>
                  <a:gd name="T33" fmla="*/ 3171 h 3298"/>
                  <a:gd name="T34" fmla="*/ 1808 w 3212"/>
                  <a:gd name="T35" fmla="*/ 2600 h 3298"/>
                  <a:gd name="T36" fmla="*/ 2812 w 3212"/>
                  <a:gd name="T37" fmla="*/ 1724 h 3298"/>
                  <a:gd name="T38" fmla="*/ 3103 w 3212"/>
                  <a:gd name="T39" fmla="*/ 1438 h 3298"/>
                  <a:gd name="T40" fmla="*/ 3146 w 3212"/>
                  <a:gd name="T41" fmla="*/ 1401 h 3298"/>
                  <a:gd name="T42" fmla="*/ 3193 w 3212"/>
                  <a:gd name="T43" fmla="*/ 1183 h 3298"/>
                  <a:gd name="T44" fmla="*/ 3208 w 3212"/>
                  <a:gd name="T45" fmla="*/ 620 h 3298"/>
                  <a:gd name="T46" fmla="*/ 1001 w 3212"/>
                  <a:gd name="T47" fmla="*/ 3114 h 3298"/>
                  <a:gd name="T48" fmla="*/ 881 w 3212"/>
                  <a:gd name="T49" fmla="*/ 3066 h 3298"/>
                  <a:gd name="T50" fmla="*/ 844 w 3212"/>
                  <a:gd name="T51" fmla="*/ 2610 h 3298"/>
                  <a:gd name="T52" fmla="*/ 840 w 3212"/>
                  <a:gd name="T53" fmla="*/ 2398 h 3298"/>
                  <a:gd name="T54" fmla="*/ 401 w 3212"/>
                  <a:gd name="T55" fmla="*/ 2082 h 3298"/>
                  <a:gd name="T56" fmla="*/ 241 w 3212"/>
                  <a:gd name="T57" fmla="*/ 1969 h 3298"/>
                  <a:gd name="T58" fmla="*/ 752 w 3212"/>
                  <a:gd name="T59" fmla="*/ 2141 h 3298"/>
                  <a:gd name="T60" fmla="*/ 1034 w 3212"/>
                  <a:gd name="T61" fmla="*/ 2354 h 3298"/>
                  <a:gd name="T62" fmla="*/ 1418 w 3212"/>
                  <a:gd name="T63" fmla="*/ 2074 h 3298"/>
                  <a:gd name="T64" fmla="*/ 1624 w 3212"/>
                  <a:gd name="T65" fmla="*/ 1847 h 3298"/>
                  <a:gd name="T66" fmla="*/ 1420 w 3212"/>
                  <a:gd name="T67" fmla="*/ 1596 h 3298"/>
                  <a:gd name="T68" fmla="*/ 1082 w 3212"/>
                  <a:gd name="T69" fmla="*/ 1248 h 3298"/>
                  <a:gd name="T70" fmla="*/ 1614 w 3212"/>
                  <a:gd name="T71" fmla="*/ 825 h 3298"/>
                  <a:gd name="T72" fmla="*/ 2194 w 3212"/>
                  <a:gd name="T73" fmla="*/ 338 h 3298"/>
                  <a:gd name="T74" fmla="*/ 2374 w 3212"/>
                  <a:gd name="T75" fmla="*/ 118 h 3298"/>
                  <a:gd name="T76" fmla="*/ 2661 w 3212"/>
                  <a:gd name="T77" fmla="*/ 304 h 3298"/>
                  <a:gd name="T78" fmla="*/ 2993 w 3212"/>
                  <a:gd name="T79" fmla="*/ 603 h 3298"/>
                  <a:gd name="T80" fmla="*/ 2474 w 3212"/>
                  <a:gd name="T81" fmla="*/ 1257 h 3298"/>
                  <a:gd name="T82" fmla="*/ 1732 w 3212"/>
                  <a:gd name="T83" fmla="*/ 1951 h 3298"/>
                  <a:gd name="T84" fmla="*/ 1047 w 3212"/>
                  <a:gd name="T85" fmla="*/ 2462 h 3298"/>
                  <a:gd name="T86" fmla="*/ 1012 w 3212"/>
                  <a:gd name="T87" fmla="*/ 2472 h 3298"/>
                  <a:gd name="T88" fmla="*/ 3078 w 3212"/>
                  <a:gd name="T89" fmla="*/ 1147 h 3298"/>
                  <a:gd name="T90" fmla="*/ 3067 w 3212"/>
                  <a:gd name="T91" fmla="*/ 1301 h 3298"/>
                  <a:gd name="T92" fmla="*/ 3051 w 3212"/>
                  <a:gd name="T93" fmla="*/ 1343 h 3298"/>
                  <a:gd name="T94" fmla="*/ 3018 w 3212"/>
                  <a:gd name="T95" fmla="*/ 1366 h 3298"/>
                  <a:gd name="T96" fmla="*/ 2890 w 3212"/>
                  <a:gd name="T97" fmla="*/ 1493 h 3298"/>
                  <a:gd name="T98" fmla="*/ 1823 w 3212"/>
                  <a:gd name="T99" fmla="*/ 2434 h 3298"/>
                  <a:gd name="T100" fmla="*/ 1765 w 3212"/>
                  <a:gd name="T101" fmla="*/ 2231 h 3298"/>
                  <a:gd name="T102" fmla="*/ 1749 w 3212"/>
                  <a:gd name="T103" fmla="*/ 2105 h 3298"/>
                  <a:gd name="T104" fmla="*/ 2236 w 3212"/>
                  <a:gd name="T105" fmla="*/ 1651 h 3298"/>
                  <a:gd name="T106" fmla="*/ 3095 w 3212"/>
                  <a:gd name="T107" fmla="*/ 770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3298">
                    <a:moveTo>
                      <a:pt x="3208" y="620"/>
                    </a:moveTo>
                    <a:lnTo>
                      <a:pt x="3206" y="606"/>
                    </a:lnTo>
                    <a:lnTo>
                      <a:pt x="3192" y="581"/>
                    </a:lnTo>
                    <a:lnTo>
                      <a:pt x="3169" y="566"/>
                    </a:lnTo>
                    <a:lnTo>
                      <a:pt x="3143" y="561"/>
                    </a:lnTo>
                    <a:lnTo>
                      <a:pt x="3130" y="564"/>
                    </a:lnTo>
                    <a:lnTo>
                      <a:pt x="3101" y="533"/>
                    </a:lnTo>
                    <a:lnTo>
                      <a:pt x="3035" y="475"/>
                    </a:lnTo>
                    <a:lnTo>
                      <a:pt x="3003" y="448"/>
                    </a:lnTo>
                    <a:lnTo>
                      <a:pt x="2931" y="383"/>
                    </a:lnTo>
                    <a:lnTo>
                      <a:pt x="2786" y="258"/>
                    </a:lnTo>
                    <a:lnTo>
                      <a:pt x="2711" y="199"/>
                    </a:lnTo>
                    <a:lnTo>
                      <a:pt x="2651" y="148"/>
                    </a:lnTo>
                    <a:lnTo>
                      <a:pt x="2507" y="53"/>
                    </a:lnTo>
                    <a:lnTo>
                      <a:pt x="2432" y="24"/>
                    </a:lnTo>
                    <a:lnTo>
                      <a:pt x="2384" y="19"/>
                    </a:lnTo>
                    <a:lnTo>
                      <a:pt x="2363" y="20"/>
                    </a:lnTo>
                    <a:lnTo>
                      <a:pt x="2361" y="17"/>
                    </a:lnTo>
                    <a:lnTo>
                      <a:pt x="2358" y="14"/>
                    </a:lnTo>
                    <a:lnTo>
                      <a:pt x="2347" y="4"/>
                    </a:lnTo>
                    <a:lnTo>
                      <a:pt x="2320" y="0"/>
                    </a:lnTo>
                    <a:lnTo>
                      <a:pt x="2294" y="10"/>
                    </a:lnTo>
                    <a:lnTo>
                      <a:pt x="2278" y="32"/>
                    </a:lnTo>
                    <a:lnTo>
                      <a:pt x="2278" y="47"/>
                    </a:lnTo>
                    <a:lnTo>
                      <a:pt x="2276" y="62"/>
                    </a:lnTo>
                    <a:lnTo>
                      <a:pt x="2253" y="102"/>
                    </a:lnTo>
                    <a:lnTo>
                      <a:pt x="2199" y="163"/>
                    </a:lnTo>
                    <a:lnTo>
                      <a:pt x="2171" y="190"/>
                    </a:lnTo>
                    <a:lnTo>
                      <a:pt x="2102" y="260"/>
                    </a:lnTo>
                    <a:lnTo>
                      <a:pt x="1952" y="394"/>
                    </a:lnTo>
                    <a:lnTo>
                      <a:pt x="1878" y="459"/>
                    </a:lnTo>
                    <a:lnTo>
                      <a:pt x="1698" y="610"/>
                    </a:lnTo>
                    <a:lnTo>
                      <a:pt x="1326" y="897"/>
                    </a:lnTo>
                    <a:lnTo>
                      <a:pt x="1138" y="1036"/>
                    </a:lnTo>
                    <a:lnTo>
                      <a:pt x="969" y="1157"/>
                    </a:lnTo>
                    <a:lnTo>
                      <a:pt x="716" y="1337"/>
                    </a:lnTo>
                    <a:lnTo>
                      <a:pt x="553" y="1467"/>
                    </a:lnTo>
                    <a:lnTo>
                      <a:pt x="475" y="1536"/>
                    </a:lnTo>
                    <a:lnTo>
                      <a:pt x="415" y="1592"/>
                    </a:lnTo>
                    <a:lnTo>
                      <a:pt x="296" y="1713"/>
                    </a:lnTo>
                    <a:lnTo>
                      <a:pt x="186" y="1845"/>
                    </a:lnTo>
                    <a:lnTo>
                      <a:pt x="117" y="1951"/>
                    </a:lnTo>
                    <a:lnTo>
                      <a:pt x="77" y="2024"/>
                    </a:lnTo>
                    <a:lnTo>
                      <a:pt x="59" y="2061"/>
                    </a:lnTo>
                    <a:lnTo>
                      <a:pt x="44" y="2100"/>
                    </a:lnTo>
                    <a:lnTo>
                      <a:pt x="21" y="2181"/>
                    </a:lnTo>
                    <a:lnTo>
                      <a:pt x="2" y="2306"/>
                    </a:lnTo>
                    <a:lnTo>
                      <a:pt x="0" y="2479"/>
                    </a:lnTo>
                    <a:lnTo>
                      <a:pt x="12" y="2650"/>
                    </a:lnTo>
                    <a:lnTo>
                      <a:pt x="18" y="2732"/>
                    </a:lnTo>
                    <a:lnTo>
                      <a:pt x="19" y="2742"/>
                    </a:lnTo>
                    <a:lnTo>
                      <a:pt x="29" y="2758"/>
                    </a:lnTo>
                    <a:lnTo>
                      <a:pt x="49" y="2771"/>
                    </a:lnTo>
                    <a:lnTo>
                      <a:pt x="67" y="2770"/>
                    </a:lnTo>
                    <a:lnTo>
                      <a:pt x="101" y="2817"/>
                    </a:lnTo>
                    <a:lnTo>
                      <a:pt x="183" y="2915"/>
                    </a:lnTo>
                    <a:lnTo>
                      <a:pt x="278" y="3016"/>
                    </a:lnTo>
                    <a:lnTo>
                      <a:pt x="383" y="3109"/>
                    </a:lnTo>
                    <a:lnTo>
                      <a:pt x="497" y="3193"/>
                    </a:lnTo>
                    <a:lnTo>
                      <a:pt x="615" y="3255"/>
                    </a:lnTo>
                    <a:lnTo>
                      <a:pt x="704" y="3285"/>
                    </a:lnTo>
                    <a:lnTo>
                      <a:pt x="765" y="3297"/>
                    </a:lnTo>
                    <a:lnTo>
                      <a:pt x="825" y="3298"/>
                    </a:lnTo>
                    <a:lnTo>
                      <a:pt x="886" y="3291"/>
                    </a:lnTo>
                    <a:lnTo>
                      <a:pt x="916" y="3282"/>
                    </a:lnTo>
                    <a:lnTo>
                      <a:pt x="955" y="3271"/>
                    </a:lnTo>
                    <a:lnTo>
                      <a:pt x="1030" y="3236"/>
                    </a:lnTo>
                    <a:lnTo>
                      <a:pt x="1138" y="3171"/>
                    </a:lnTo>
                    <a:lnTo>
                      <a:pt x="1342" y="3009"/>
                    </a:lnTo>
                    <a:lnTo>
                      <a:pt x="1463" y="2899"/>
                    </a:lnTo>
                    <a:lnTo>
                      <a:pt x="1634" y="2748"/>
                    </a:lnTo>
                    <a:lnTo>
                      <a:pt x="1808" y="2600"/>
                    </a:lnTo>
                    <a:lnTo>
                      <a:pt x="2017" y="2424"/>
                    </a:lnTo>
                    <a:lnTo>
                      <a:pt x="2429" y="2066"/>
                    </a:lnTo>
                    <a:lnTo>
                      <a:pt x="2633" y="1884"/>
                    </a:lnTo>
                    <a:lnTo>
                      <a:pt x="2812" y="1724"/>
                    </a:lnTo>
                    <a:lnTo>
                      <a:pt x="2987" y="1560"/>
                    </a:lnTo>
                    <a:lnTo>
                      <a:pt x="3021" y="1530"/>
                    </a:lnTo>
                    <a:lnTo>
                      <a:pt x="3075" y="1478"/>
                    </a:lnTo>
                    <a:lnTo>
                      <a:pt x="3103" y="1438"/>
                    </a:lnTo>
                    <a:lnTo>
                      <a:pt x="3111" y="1416"/>
                    </a:lnTo>
                    <a:lnTo>
                      <a:pt x="3124" y="1415"/>
                    </a:lnTo>
                    <a:lnTo>
                      <a:pt x="3134" y="1409"/>
                    </a:lnTo>
                    <a:lnTo>
                      <a:pt x="3146" y="1401"/>
                    </a:lnTo>
                    <a:lnTo>
                      <a:pt x="3163" y="1378"/>
                    </a:lnTo>
                    <a:lnTo>
                      <a:pt x="3180" y="1337"/>
                    </a:lnTo>
                    <a:lnTo>
                      <a:pt x="3192" y="1241"/>
                    </a:lnTo>
                    <a:lnTo>
                      <a:pt x="3193" y="1183"/>
                    </a:lnTo>
                    <a:lnTo>
                      <a:pt x="3202" y="1042"/>
                    </a:lnTo>
                    <a:lnTo>
                      <a:pt x="3212" y="832"/>
                    </a:lnTo>
                    <a:lnTo>
                      <a:pt x="3212" y="691"/>
                    </a:lnTo>
                    <a:lnTo>
                      <a:pt x="3208" y="620"/>
                    </a:lnTo>
                    <a:close/>
                    <a:moveTo>
                      <a:pt x="1004" y="2495"/>
                    </a:moveTo>
                    <a:lnTo>
                      <a:pt x="998" y="2649"/>
                    </a:lnTo>
                    <a:lnTo>
                      <a:pt x="999" y="2958"/>
                    </a:lnTo>
                    <a:lnTo>
                      <a:pt x="1001" y="3114"/>
                    </a:lnTo>
                    <a:lnTo>
                      <a:pt x="942" y="3145"/>
                    </a:lnTo>
                    <a:lnTo>
                      <a:pt x="880" y="3170"/>
                    </a:lnTo>
                    <a:lnTo>
                      <a:pt x="884" y="3137"/>
                    </a:lnTo>
                    <a:lnTo>
                      <a:pt x="881" y="3066"/>
                    </a:lnTo>
                    <a:lnTo>
                      <a:pt x="868" y="2961"/>
                    </a:lnTo>
                    <a:lnTo>
                      <a:pt x="860" y="2895"/>
                    </a:lnTo>
                    <a:lnTo>
                      <a:pt x="850" y="2780"/>
                    </a:lnTo>
                    <a:lnTo>
                      <a:pt x="844" y="2610"/>
                    </a:lnTo>
                    <a:lnTo>
                      <a:pt x="850" y="2495"/>
                    </a:lnTo>
                    <a:lnTo>
                      <a:pt x="857" y="2439"/>
                    </a:lnTo>
                    <a:lnTo>
                      <a:pt x="856" y="2424"/>
                    </a:lnTo>
                    <a:lnTo>
                      <a:pt x="840" y="2398"/>
                    </a:lnTo>
                    <a:lnTo>
                      <a:pt x="828" y="2390"/>
                    </a:lnTo>
                    <a:lnTo>
                      <a:pt x="717" y="2318"/>
                    </a:lnTo>
                    <a:lnTo>
                      <a:pt x="506" y="2162"/>
                    </a:lnTo>
                    <a:lnTo>
                      <a:pt x="401" y="2082"/>
                    </a:lnTo>
                    <a:lnTo>
                      <a:pt x="382" y="2064"/>
                    </a:lnTo>
                    <a:lnTo>
                      <a:pt x="314" y="2010"/>
                    </a:lnTo>
                    <a:lnTo>
                      <a:pt x="264" y="1978"/>
                    </a:lnTo>
                    <a:lnTo>
                      <a:pt x="241" y="1969"/>
                    </a:lnTo>
                    <a:lnTo>
                      <a:pt x="294" y="1899"/>
                    </a:lnTo>
                    <a:lnTo>
                      <a:pt x="350" y="1830"/>
                    </a:lnTo>
                    <a:lnTo>
                      <a:pt x="510" y="1955"/>
                    </a:lnTo>
                    <a:lnTo>
                      <a:pt x="752" y="2141"/>
                    </a:lnTo>
                    <a:lnTo>
                      <a:pt x="909" y="2270"/>
                    </a:lnTo>
                    <a:lnTo>
                      <a:pt x="985" y="2338"/>
                    </a:lnTo>
                    <a:lnTo>
                      <a:pt x="999" y="2349"/>
                    </a:lnTo>
                    <a:lnTo>
                      <a:pt x="1034" y="2354"/>
                    </a:lnTo>
                    <a:lnTo>
                      <a:pt x="1053" y="2346"/>
                    </a:lnTo>
                    <a:lnTo>
                      <a:pt x="1132" y="2302"/>
                    </a:lnTo>
                    <a:lnTo>
                      <a:pt x="1280" y="2195"/>
                    </a:lnTo>
                    <a:lnTo>
                      <a:pt x="1418" y="2074"/>
                    </a:lnTo>
                    <a:lnTo>
                      <a:pt x="1548" y="1943"/>
                    </a:lnTo>
                    <a:lnTo>
                      <a:pt x="1610" y="1877"/>
                    </a:lnTo>
                    <a:lnTo>
                      <a:pt x="1617" y="1868"/>
                    </a:lnTo>
                    <a:lnTo>
                      <a:pt x="1624" y="1847"/>
                    </a:lnTo>
                    <a:lnTo>
                      <a:pt x="1626" y="1827"/>
                    </a:lnTo>
                    <a:lnTo>
                      <a:pt x="1617" y="1807"/>
                    </a:lnTo>
                    <a:lnTo>
                      <a:pt x="1610" y="1796"/>
                    </a:lnTo>
                    <a:lnTo>
                      <a:pt x="1420" y="1596"/>
                    </a:lnTo>
                    <a:lnTo>
                      <a:pt x="1231" y="1395"/>
                    </a:lnTo>
                    <a:lnTo>
                      <a:pt x="1201" y="1360"/>
                    </a:lnTo>
                    <a:lnTo>
                      <a:pt x="1132" y="1288"/>
                    </a:lnTo>
                    <a:lnTo>
                      <a:pt x="1082" y="1248"/>
                    </a:lnTo>
                    <a:lnTo>
                      <a:pt x="1056" y="1235"/>
                    </a:lnTo>
                    <a:lnTo>
                      <a:pt x="1244" y="1103"/>
                    </a:lnTo>
                    <a:lnTo>
                      <a:pt x="1430" y="964"/>
                    </a:lnTo>
                    <a:lnTo>
                      <a:pt x="1614" y="825"/>
                    </a:lnTo>
                    <a:lnTo>
                      <a:pt x="1885" y="607"/>
                    </a:lnTo>
                    <a:lnTo>
                      <a:pt x="2060" y="458"/>
                    </a:lnTo>
                    <a:lnTo>
                      <a:pt x="2145" y="380"/>
                    </a:lnTo>
                    <a:lnTo>
                      <a:pt x="2194" y="338"/>
                    </a:lnTo>
                    <a:lnTo>
                      <a:pt x="2299" y="235"/>
                    </a:lnTo>
                    <a:lnTo>
                      <a:pt x="2344" y="177"/>
                    </a:lnTo>
                    <a:lnTo>
                      <a:pt x="2367" y="138"/>
                    </a:lnTo>
                    <a:lnTo>
                      <a:pt x="2374" y="118"/>
                    </a:lnTo>
                    <a:lnTo>
                      <a:pt x="2422" y="140"/>
                    </a:lnTo>
                    <a:lnTo>
                      <a:pt x="2466" y="163"/>
                    </a:lnTo>
                    <a:lnTo>
                      <a:pt x="2534" y="206"/>
                    </a:lnTo>
                    <a:lnTo>
                      <a:pt x="2661" y="304"/>
                    </a:lnTo>
                    <a:lnTo>
                      <a:pt x="2721" y="354"/>
                    </a:lnTo>
                    <a:lnTo>
                      <a:pt x="2833" y="453"/>
                    </a:lnTo>
                    <a:lnTo>
                      <a:pt x="2944" y="554"/>
                    </a:lnTo>
                    <a:lnTo>
                      <a:pt x="2993" y="603"/>
                    </a:lnTo>
                    <a:lnTo>
                      <a:pt x="3048" y="646"/>
                    </a:lnTo>
                    <a:lnTo>
                      <a:pt x="2937" y="771"/>
                    </a:lnTo>
                    <a:lnTo>
                      <a:pt x="2708" y="1016"/>
                    </a:lnTo>
                    <a:lnTo>
                      <a:pt x="2474" y="1257"/>
                    </a:lnTo>
                    <a:lnTo>
                      <a:pt x="2233" y="1490"/>
                    </a:lnTo>
                    <a:lnTo>
                      <a:pt x="2112" y="1605"/>
                    </a:lnTo>
                    <a:lnTo>
                      <a:pt x="1987" y="1720"/>
                    </a:lnTo>
                    <a:lnTo>
                      <a:pt x="1732" y="1951"/>
                    </a:lnTo>
                    <a:lnTo>
                      <a:pt x="1467" y="2169"/>
                    </a:lnTo>
                    <a:lnTo>
                      <a:pt x="1261" y="2322"/>
                    </a:lnTo>
                    <a:lnTo>
                      <a:pt x="1120" y="2417"/>
                    </a:lnTo>
                    <a:lnTo>
                      <a:pt x="1047" y="2462"/>
                    </a:lnTo>
                    <a:lnTo>
                      <a:pt x="1047" y="2462"/>
                    </a:lnTo>
                    <a:lnTo>
                      <a:pt x="1047" y="2463"/>
                    </a:lnTo>
                    <a:lnTo>
                      <a:pt x="1033" y="2460"/>
                    </a:lnTo>
                    <a:lnTo>
                      <a:pt x="1012" y="2472"/>
                    </a:lnTo>
                    <a:lnTo>
                      <a:pt x="1005" y="2485"/>
                    </a:lnTo>
                    <a:lnTo>
                      <a:pt x="1004" y="2495"/>
                    </a:lnTo>
                    <a:close/>
                    <a:moveTo>
                      <a:pt x="3082" y="1081"/>
                    </a:moveTo>
                    <a:lnTo>
                      <a:pt x="3078" y="1147"/>
                    </a:lnTo>
                    <a:lnTo>
                      <a:pt x="3074" y="1213"/>
                    </a:lnTo>
                    <a:lnTo>
                      <a:pt x="3072" y="1247"/>
                    </a:lnTo>
                    <a:lnTo>
                      <a:pt x="3069" y="1280"/>
                    </a:lnTo>
                    <a:lnTo>
                      <a:pt x="3067" y="1301"/>
                    </a:lnTo>
                    <a:lnTo>
                      <a:pt x="3065" y="1316"/>
                    </a:lnTo>
                    <a:lnTo>
                      <a:pt x="3059" y="1320"/>
                    </a:lnTo>
                    <a:lnTo>
                      <a:pt x="3052" y="1334"/>
                    </a:lnTo>
                    <a:lnTo>
                      <a:pt x="3051" y="1343"/>
                    </a:lnTo>
                    <a:lnTo>
                      <a:pt x="3038" y="1349"/>
                    </a:lnTo>
                    <a:lnTo>
                      <a:pt x="3018" y="1372"/>
                    </a:lnTo>
                    <a:lnTo>
                      <a:pt x="3016" y="1389"/>
                    </a:lnTo>
                    <a:lnTo>
                      <a:pt x="3018" y="1366"/>
                    </a:lnTo>
                    <a:lnTo>
                      <a:pt x="3010" y="1369"/>
                    </a:lnTo>
                    <a:lnTo>
                      <a:pt x="2990" y="1393"/>
                    </a:lnTo>
                    <a:lnTo>
                      <a:pt x="2941" y="1444"/>
                    </a:lnTo>
                    <a:lnTo>
                      <a:pt x="2890" y="1493"/>
                    </a:lnTo>
                    <a:lnTo>
                      <a:pt x="2734" y="1637"/>
                    </a:lnTo>
                    <a:lnTo>
                      <a:pt x="2574" y="1779"/>
                    </a:lnTo>
                    <a:lnTo>
                      <a:pt x="2201" y="2110"/>
                    </a:lnTo>
                    <a:lnTo>
                      <a:pt x="1823" y="2434"/>
                    </a:lnTo>
                    <a:lnTo>
                      <a:pt x="1804" y="2451"/>
                    </a:lnTo>
                    <a:lnTo>
                      <a:pt x="1785" y="2467"/>
                    </a:lnTo>
                    <a:lnTo>
                      <a:pt x="1778" y="2349"/>
                    </a:lnTo>
                    <a:lnTo>
                      <a:pt x="1765" y="2231"/>
                    </a:lnTo>
                    <a:lnTo>
                      <a:pt x="1764" y="2181"/>
                    </a:lnTo>
                    <a:lnTo>
                      <a:pt x="1765" y="2130"/>
                    </a:lnTo>
                    <a:lnTo>
                      <a:pt x="1764" y="2118"/>
                    </a:lnTo>
                    <a:lnTo>
                      <a:pt x="1749" y="2105"/>
                    </a:lnTo>
                    <a:lnTo>
                      <a:pt x="1739" y="2103"/>
                    </a:lnTo>
                    <a:lnTo>
                      <a:pt x="1927" y="1936"/>
                    </a:lnTo>
                    <a:lnTo>
                      <a:pt x="2106" y="1769"/>
                    </a:lnTo>
                    <a:lnTo>
                      <a:pt x="2236" y="1651"/>
                    </a:lnTo>
                    <a:lnTo>
                      <a:pt x="2489" y="1406"/>
                    </a:lnTo>
                    <a:lnTo>
                      <a:pt x="2737" y="1157"/>
                    </a:lnTo>
                    <a:lnTo>
                      <a:pt x="2977" y="901"/>
                    </a:lnTo>
                    <a:lnTo>
                      <a:pt x="3095" y="770"/>
                    </a:lnTo>
                    <a:lnTo>
                      <a:pt x="3093" y="926"/>
                    </a:lnTo>
                    <a:lnTo>
                      <a:pt x="3082" y="108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1" name="Freeform 18">
                <a:extLst>
                  <a:ext uri="{FF2B5EF4-FFF2-40B4-BE49-F238E27FC236}">
                    <a16:creationId xmlns:a16="http://schemas.microsoft.com/office/drawing/2014/main" id="{97FC51AF-C7EA-CC9C-A85E-A2BA2E6E9727}"/>
                  </a:ext>
                </a:extLst>
              </p:cNvPr>
              <p:cNvSpPr>
                <a:spLocks/>
              </p:cNvSpPr>
              <p:nvPr/>
            </p:nvSpPr>
            <p:spPr bwMode="auto">
              <a:xfrm>
                <a:off x="1398" y="2746"/>
                <a:ext cx="212" cy="132"/>
              </a:xfrm>
              <a:custGeom>
                <a:avLst/>
                <a:gdLst>
                  <a:gd name="T0" fmla="*/ 544 w 635"/>
                  <a:gd name="T1" fmla="*/ 0 h 398"/>
                  <a:gd name="T2" fmla="*/ 504 w 635"/>
                  <a:gd name="T3" fmla="*/ 18 h 398"/>
                  <a:gd name="T4" fmla="*/ 496 w 635"/>
                  <a:gd name="T5" fmla="*/ 52 h 398"/>
                  <a:gd name="T6" fmla="*/ 530 w 635"/>
                  <a:gd name="T7" fmla="*/ 177 h 398"/>
                  <a:gd name="T8" fmla="*/ 515 w 635"/>
                  <a:gd name="T9" fmla="*/ 226 h 398"/>
                  <a:gd name="T10" fmla="*/ 478 w 635"/>
                  <a:gd name="T11" fmla="*/ 262 h 398"/>
                  <a:gd name="T12" fmla="*/ 403 w 635"/>
                  <a:gd name="T13" fmla="*/ 291 h 398"/>
                  <a:gd name="T14" fmla="*/ 352 w 635"/>
                  <a:gd name="T15" fmla="*/ 272 h 398"/>
                  <a:gd name="T16" fmla="*/ 332 w 635"/>
                  <a:gd name="T17" fmla="*/ 226 h 398"/>
                  <a:gd name="T18" fmla="*/ 331 w 635"/>
                  <a:gd name="T19" fmla="*/ 198 h 398"/>
                  <a:gd name="T20" fmla="*/ 303 w 635"/>
                  <a:gd name="T21" fmla="*/ 164 h 398"/>
                  <a:gd name="T22" fmla="*/ 246 w 635"/>
                  <a:gd name="T23" fmla="*/ 180 h 398"/>
                  <a:gd name="T24" fmla="*/ 236 w 635"/>
                  <a:gd name="T25" fmla="*/ 209 h 398"/>
                  <a:gd name="T26" fmla="*/ 220 w 635"/>
                  <a:gd name="T27" fmla="*/ 268 h 398"/>
                  <a:gd name="T28" fmla="*/ 160 w 635"/>
                  <a:gd name="T29" fmla="*/ 310 h 398"/>
                  <a:gd name="T30" fmla="*/ 122 w 635"/>
                  <a:gd name="T31" fmla="*/ 304 h 398"/>
                  <a:gd name="T32" fmla="*/ 83 w 635"/>
                  <a:gd name="T33" fmla="*/ 270 h 398"/>
                  <a:gd name="T34" fmla="*/ 83 w 635"/>
                  <a:gd name="T35" fmla="*/ 182 h 398"/>
                  <a:gd name="T36" fmla="*/ 90 w 635"/>
                  <a:gd name="T37" fmla="*/ 149 h 398"/>
                  <a:gd name="T38" fmla="*/ 62 w 635"/>
                  <a:gd name="T39" fmla="*/ 126 h 398"/>
                  <a:gd name="T40" fmla="*/ 34 w 635"/>
                  <a:gd name="T41" fmla="*/ 139 h 398"/>
                  <a:gd name="T42" fmla="*/ 7 w 635"/>
                  <a:gd name="T43" fmla="*/ 193 h 398"/>
                  <a:gd name="T44" fmla="*/ 3 w 635"/>
                  <a:gd name="T45" fmla="*/ 268 h 398"/>
                  <a:gd name="T46" fmla="*/ 31 w 635"/>
                  <a:gd name="T47" fmla="*/ 336 h 398"/>
                  <a:gd name="T48" fmla="*/ 93 w 635"/>
                  <a:gd name="T49" fmla="*/ 383 h 398"/>
                  <a:gd name="T50" fmla="*/ 139 w 635"/>
                  <a:gd name="T51" fmla="*/ 398 h 398"/>
                  <a:gd name="T52" fmla="*/ 229 w 635"/>
                  <a:gd name="T53" fmla="*/ 383 h 398"/>
                  <a:gd name="T54" fmla="*/ 279 w 635"/>
                  <a:gd name="T55" fmla="*/ 339 h 398"/>
                  <a:gd name="T56" fmla="*/ 350 w 635"/>
                  <a:gd name="T57" fmla="*/ 379 h 398"/>
                  <a:gd name="T58" fmla="*/ 470 w 635"/>
                  <a:gd name="T59" fmla="*/ 375 h 398"/>
                  <a:gd name="T60" fmla="*/ 527 w 635"/>
                  <a:gd name="T61" fmla="*/ 350 h 398"/>
                  <a:gd name="T62" fmla="*/ 600 w 635"/>
                  <a:gd name="T63" fmla="*/ 271 h 398"/>
                  <a:gd name="T64" fmla="*/ 635 w 635"/>
                  <a:gd name="T65" fmla="*/ 166 h 398"/>
                  <a:gd name="T66" fmla="*/ 614 w 635"/>
                  <a:gd name="T67" fmla="*/ 64 h 398"/>
                  <a:gd name="T68" fmla="*/ 555 w 635"/>
                  <a:gd name="T69" fmla="*/ 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398">
                    <a:moveTo>
                      <a:pt x="555" y="6"/>
                    </a:moveTo>
                    <a:lnTo>
                      <a:pt x="544" y="0"/>
                    </a:lnTo>
                    <a:lnTo>
                      <a:pt x="521" y="3"/>
                    </a:lnTo>
                    <a:lnTo>
                      <a:pt x="504" y="18"/>
                    </a:lnTo>
                    <a:lnTo>
                      <a:pt x="495" y="39"/>
                    </a:lnTo>
                    <a:lnTo>
                      <a:pt x="496" y="52"/>
                    </a:lnTo>
                    <a:lnTo>
                      <a:pt x="514" y="113"/>
                    </a:lnTo>
                    <a:lnTo>
                      <a:pt x="530" y="177"/>
                    </a:lnTo>
                    <a:lnTo>
                      <a:pt x="527" y="202"/>
                    </a:lnTo>
                    <a:lnTo>
                      <a:pt x="515" y="226"/>
                    </a:lnTo>
                    <a:lnTo>
                      <a:pt x="494" y="251"/>
                    </a:lnTo>
                    <a:lnTo>
                      <a:pt x="478" y="262"/>
                    </a:lnTo>
                    <a:lnTo>
                      <a:pt x="453" y="278"/>
                    </a:lnTo>
                    <a:lnTo>
                      <a:pt x="403" y="291"/>
                    </a:lnTo>
                    <a:lnTo>
                      <a:pt x="370" y="284"/>
                    </a:lnTo>
                    <a:lnTo>
                      <a:pt x="352" y="272"/>
                    </a:lnTo>
                    <a:lnTo>
                      <a:pt x="339" y="252"/>
                    </a:lnTo>
                    <a:lnTo>
                      <a:pt x="332" y="226"/>
                    </a:lnTo>
                    <a:lnTo>
                      <a:pt x="332" y="209"/>
                    </a:lnTo>
                    <a:lnTo>
                      <a:pt x="331" y="198"/>
                    </a:lnTo>
                    <a:lnTo>
                      <a:pt x="324" y="180"/>
                    </a:lnTo>
                    <a:lnTo>
                      <a:pt x="303" y="164"/>
                    </a:lnTo>
                    <a:lnTo>
                      <a:pt x="268" y="164"/>
                    </a:lnTo>
                    <a:lnTo>
                      <a:pt x="246" y="180"/>
                    </a:lnTo>
                    <a:lnTo>
                      <a:pt x="237" y="198"/>
                    </a:lnTo>
                    <a:lnTo>
                      <a:pt x="236" y="209"/>
                    </a:lnTo>
                    <a:lnTo>
                      <a:pt x="233" y="231"/>
                    </a:lnTo>
                    <a:lnTo>
                      <a:pt x="220" y="268"/>
                    </a:lnTo>
                    <a:lnTo>
                      <a:pt x="196" y="297"/>
                    </a:lnTo>
                    <a:lnTo>
                      <a:pt x="160" y="310"/>
                    </a:lnTo>
                    <a:lnTo>
                      <a:pt x="137" y="307"/>
                    </a:lnTo>
                    <a:lnTo>
                      <a:pt x="122" y="304"/>
                    </a:lnTo>
                    <a:lnTo>
                      <a:pt x="102" y="294"/>
                    </a:lnTo>
                    <a:lnTo>
                      <a:pt x="83" y="270"/>
                    </a:lnTo>
                    <a:lnTo>
                      <a:pt x="76" y="228"/>
                    </a:lnTo>
                    <a:lnTo>
                      <a:pt x="83" y="182"/>
                    </a:lnTo>
                    <a:lnTo>
                      <a:pt x="88" y="162"/>
                    </a:lnTo>
                    <a:lnTo>
                      <a:pt x="90" y="149"/>
                    </a:lnTo>
                    <a:lnTo>
                      <a:pt x="80" y="131"/>
                    </a:lnTo>
                    <a:lnTo>
                      <a:pt x="62" y="126"/>
                    </a:lnTo>
                    <a:lnTo>
                      <a:pt x="43" y="130"/>
                    </a:lnTo>
                    <a:lnTo>
                      <a:pt x="34" y="139"/>
                    </a:lnTo>
                    <a:lnTo>
                      <a:pt x="23" y="157"/>
                    </a:lnTo>
                    <a:lnTo>
                      <a:pt x="7" y="193"/>
                    </a:lnTo>
                    <a:lnTo>
                      <a:pt x="0" y="232"/>
                    </a:lnTo>
                    <a:lnTo>
                      <a:pt x="3" y="268"/>
                    </a:lnTo>
                    <a:lnTo>
                      <a:pt x="13" y="304"/>
                    </a:lnTo>
                    <a:lnTo>
                      <a:pt x="31" y="336"/>
                    </a:lnTo>
                    <a:lnTo>
                      <a:pt x="59" y="362"/>
                    </a:lnTo>
                    <a:lnTo>
                      <a:pt x="93" y="383"/>
                    </a:lnTo>
                    <a:lnTo>
                      <a:pt x="113" y="390"/>
                    </a:lnTo>
                    <a:lnTo>
                      <a:pt x="139" y="398"/>
                    </a:lnTo>
                    <a:lnTo>
                      <a:pt x="187" y="398"/>
                    </a:lnTo>
                    <a:lnTo>
                      <a:pt x="229" y="383"/>
                    </a:lnTo>
                    <a:lnTo>
                      <a:pt x="265" y="356"/>
                    </a:lnTo>
                    <a:lnTo>
                      <a:pt x="279" y="339"/>
                    </a:lnTo>
                    <a:lnTo>
                      <a:pt x="299" y="356"/>
                    </a:lnTo>
                    <a:lnTo>
                      <a:pt x="350" y="379"/>
                    </a:lnTo>
                    <a:lnTo>
                      <a:pt x="409" y="386"/>
                    </a:lnTo>
                    <a:lnTo>
                      <a:pt x="470" y="375"/>
                    </a:lnTo>
                    <a:lnTo>
                      <a:pt x="502" y="362"/>
                    </a:lnTo>
                    <a:lnTo>
                      <a:pt x="527" y="350"/>
                    </a:lnTo>
                    <a:lnTo>
                      <a:pt x="567" y="316"/>
                    </a:lnTo>
                    <a:lnTo>
                      <a:pt x="600" y="271"/>
                    </a:lnTo>
                    <a:lnTo>
                      <a:pt x="623" y="221"/>
                    </a:lnTo>
                    <a:lnTo>
                      <a:pt x="635" y="166"/>
                    </a:lnTo>
                    <a:lnTo>
                      <a:pt x="632" y="113"/>
                    </a:lnTo>
                    <a:lnTo>
                      <a:pt x="614" y="64"/>
                    </a:lnTo>
                    <a:lnTo>
                      <a:pt x="581" y="23"/>
                    </a:lnTo>
                    <a:lnTo>
                      <a:pt x="555" y="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2" name="Freeform 19">
                <a:extLst>
                  <a:ext uri="{FF2B5EF4-FFF2-40B4-BE49-F238E27FC236}">
                    <a16:creationId xmlns:a16="http://schemas.microsoft.com/office/drawing/2014/main" id="{470D6B04-6080-EFA8-2DA9-D7F04574A6B4}"/>
                  </a:ext>
                </a:extLst>
              </p:cNvPr>
              <p:cNvSpPr>
                <a:spLocks/>
              </p:cNvSpPr>
              <p:nvPr/>
            </p:nvSpPr>
            <p:spPr bwMode="auto">
              <a:xfrm>
                <a:off x="1655" y="2515"/>
                <a:ext cx="176" cy="179"/>
              </a:xfrm>
              <a:custGeom>
                <a:avLst/>
                <a:gdLst>
                  <a:gd name="T0" fmla="*/ 301 w 528"/>
                  <a:gd name="T1" fmla="*/ 1 h 538"/>
                  <a:gd name="T2" fmla="*/ 268 w 528"/>
                  <a:gd name="T3" fmla="*/ 27 h 538"/>
                  <a:gd name="T4" fmla="*/ 273 w 528"/>
                  <a:gd name="T5" fmla="*/ 82 h 538"/>
                  <a:gd name="T6" fmla="*/ 298 w 528"/>
                  <a:gd name="T7" fmla="*/ 95 h 538"/>
                  <a:gd name="T8" fmla="*/ 373 w 528"/>
                  <a:gd name="T9" fmla="*/ 112 h 538"/>
                  <a:gd name="T10" fmla="*/ 419 w 528"/>
                  <a:gd name="T11" fmla="*/ 145 h 538"/>
                  <a:gd name="T12" fmla="*/ 423 w 528"/>
                  <a:gd name="T13" fmla="*/ 191 h 538"/>
                  <a:gd name="T14" fmla="*/ 409 w 528"/>
                  <a:gd name="T15" fmla="*/ 220 h 538"/>
                  <a:gd name="T16" fmla="*/ 357 w 528"/>
                  <a:gd name="T17" fmla="*/ 265 h 538"/>
                  <a:gd name="T18" fmla="*/ 245 w 528"/>
                  <a:gd name="T19" fmla="*/ 269 h 538"/>
                  <a:gd name="T20" fmla="*/ 207 w 528"/>
                  <a:gd name="T21" fmla="*/ 256 h 538"/>
                  <a:gd name="T22" fmla="*/ 188 w 528"/>
                  <a:gd name="T23" fmla="*/ 250 h 538"/>
                  <a:gd name="T24" fmla="*/ 150 w 528"/>
                  <a:gd name="T25" fmla="*/ 268 h 538"/>
                  <a:gd name="T26" fmla="*/ 141 w 528"/>
                  <a:gd name="T27" fmla="*/ 324 h 538"/>
                  <a:gd name="T28" fmla="*/ 161 w 528"/>
                  <a:gd name="T29" fmla="*/ 341 h 538"/>
                  <a:gd name="T30" fmla="*/ 173 w 528"/>
                  <a:gd name="T31" fmla="*/ 347 h 538"/>
                  <a:gd name="T32" fmla="*/ 178 w 528"/>
                  <a:gd name="T33" fmla="*/ 348 h 538"/>
                  <a:gd name="T34" fmla="*/ 184 w 528"/>
                  <a:gd name="T35" fmla="*/ 351 h 538"/>
                  <a:gd name="T36" fmla="*/ 220 w 528"/>
                  <a:gd name="T37" fmla="*/ 367 h 538"/>
                  <a:gd name="T38" fmla="*/ 243 w 528"/>
                  <a:gd name="T39" fmla="*/ 399 h 538"/>
                  <a:gd name="T40" fmla="*/ 180 w 528"/>
                  <a:gd name="T41" fmla="*/ 443 h 538"/>
                  <a:gd name="T42" fmla="*/ 131 w 528"/>
                  <a:gd name="T43" fmla="*/ 456 h 538"/>
                  <a:gd name="T44" fmla="*/ 62 w 528"/>
                  <a:gd name="T45" fmla="*/ 456 h 538"/>
                  <a:gd name="T46" fmla="*/ 50 w 528"/>
                  <a:gd name="T47" fmla="*/ 443 h 538"/>
                  <a:gd name="T48" fmla="*/ 10 w 528"/>
                  <a:gd name="T49" fmla="*/ 446 h 538"/>
                  <a:gd name="T50" fmla="*/ 3 w 528"/>
                  <a:gd name="T51" fmla="*/ 475 h 538"/>
                  <a:gd name="T52" fmla="*/ 45 w 528"/>
                  <a:gd name="T53" fmla="*/ 525 h 538"/>
                  <a:gd name="T54" fmla="*/ 134 w 528"/>
                  <a:gd name="T55" fmla="*/ 538 h 538"/>
                  <a:gd name="T56" fmla="*/ 190 w 528"/>
                  <a:gd name="T57" fmla="*/ 528 h 538"/>
                  <a:gd name="T58" fmla="*/ 302 w 528"/>
                  <a:gd name="T59" fmla="*/ 465 h 538"/>
                  <a:gd name="T60" fmla="*/ 355 w 528"/>
                  <a:gd name="T61" fmla="*/ 383 h 538"/>
                  <a:gd name="T62" fmla="*/ 357 w 528"/>
                  <a:gd name="T63" fmla="*/ 366 h 538"/>
                  <a:gd name="T64" fmla="*/ 425 w 528"/>
                  <a:gd name="T65" fmla="*/ 341 h 538"/>
                  <a:gd name="T66" fmla="*/ 497 w 528"/>
                  <a:gd name="T67" fmla="*/ 271 h 538"/>
                  <a:gd name="T68" fmla="*/ 520 w 528"/>
                  <a:gd name="T69" fmla="*/ 220 h 538"/>
                  <a:gd name="T70" fmla="*/ 520 w 528"/>
                  <a:gd name="T71" fmla="*/ 127 h 538"/>
                  <a:gd name="T72" fmla="*/ 469 w 528"/>
                  <a:gd name="T73" fmla="*/ 53 h 538"/>
                  <a:gd name="T74" fmla="*/ 384 w 528"/>
                  <a:gd name="T75" fmla="*/ 9 h 538"/>
                  <a:gd name="T76" fmla="*/ 311 w 528"/>
                  <a:gd name="T7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8" h="538">
                    <a:moveTo>
                      <a:pt x="311" y="0"/>
                    </a:moveTo>
                    <a:lnTo>
                      <a:pt x="301" y="1"/>
                    </a:lnTo>
                    <a:lnTo>
                      <a:pt x="285" y="9"/>
                    </a:lnTo>
                    <a:lnTo>
                      <a:pt x="268" y="27"/>
                    </a:lnTo>
                    <a:lnTo>
                      <a:pt x="263" y="60"/>
                    </a:lnTo>
                    <a:lnTo>
                      <a:pt x="273" y="82"/>
                    </a:lnTo>
                    <a:lnTo>
                      <a:pt x="288" y="92"/>
                    </a:lnTo>
                    <a:lnTo>
                      <a:pt x="298" y="95"/>
                    </a:lnTo>
                    <a:lnTo>
                      <a:pt x="321" y="99"/>
                    </a:lnTo>
                    <a:lnTo>
                      <a:pt x="373" y="112"/>
                    </a:lnTo>
                    <a:lnTo>
                      <a:pt x="404" y="129"/>
                    </a:lnTo>
                    <a:lnTo>
                      <a:pt x="419" y="145"/>
                    </a:lnTo>
                    <a:lnTo>
                      <a:pt x="426" y="165"/>
                    </a:lnTo>
                    <a:lnTo>
                      <a:pt x="423" y="191"/>
                    </a:lnTo>
                    <a:lnTo>
                      <a:pt x="416" y="206"/>
                    </a:lnTo>
                    <a:lnTo>
                      <a:pt x="409" y="220"/>
                    </a:lnTo>
                    <a:lnTo>
                      <a:pt x="391" y="242"/>
                    </a:lnTo>
                    <a:lnTo>
                      <a:pt x="357" y="265"/>
                    </a:lnTo>
                    <a:lnTo>
                      <a:pt x="302" y="276"/>
                    </a:lnTo>
                    <a:lnTo>
                      <a:pt x="245" y="269"/>
                    </a:lnTo>
                    <a:lnTo>
                      <a:pt x="217" y="260"/>
                    </a:lnTo>
                    <a:lnTo>
                      <a:pt x="207" y="256"/>
                    </a:lnTo>
                    <a:lnTo>
                      <a:pt x="199" y="253"/>
                    </a:lnTo>
                    <a:lnTo>
                      <a:pt x="188" y="250"/>
                    </a:lnTo>
                    <a:lnTo>
                      <a:pt x="171" y="253"/>
                    </a:lnTo>
                    <a:lnTo>
                      <a:pt x="150" y="268"/>
                    </a:lnTo>
                    <a:lnTo>
                      <a:pt x="135" y="299"/>
                    </a:lnTo>
                    <a:lnTo>
                      <a:pt x="141" y="324"/>
                    </a:lnTo>
                    <a:lnTo>
                      <a:pt x="151" y="337"/>
                    </a:lnTo>
                    <a:lnTo>
                      <a:pt x="161" y="341"/>
                    </a:lnTo>
                    <a:lnTo>
                      <a:pt x="167" y="344"/>
                    </a:lnTo>
                    <a:lnTo>
                      <a:pt x="173" y="347"/>
                    </a:lnTo>
                    <a:lnTo>
                      <a:pt x="173" y="347"/>
                    </a:lnTo>
                    <a:lnTo>
                      <a:pt x="178" y="348"/>
                    </a:lnTo>
                    <a:lnTo>
                      <a:pt x="184" y="351"/>
                    </a:lnTo>
                    <a:lnTo>
                      <a:pt x="184" y="351"/>
                    </a:lnTo>
                    <a:lnTo>
                      <a:pt x="184" y="351"/>
                    </a:lnTo>
                    <a:lnTo>
                      <a:pt x="220" y="367"/>
                    </a:lnTo>
                    <a:lnTo>
                      <a:pt x="252" y="386"/>
                    </a:lnTo>
                    <a:lnTo>
                      <a:pt x="243" y="399"/>
                    </a:lnTo>
                    <a:lnTo>
                      <a:pt x="220" y="420"/>
                    </a:lnTo>
                    <a:lnTo>
                      <a:pt x="180" y="443"/>
                    </a:lnTo>
                    <a:lnTo>
                      <a:pt x="150" y="452"/>
                    </a:lnTo>
                    <a:lnTo>
                      <a:pt x="131" y="456"/>
                    </a:lnTo>
                    <a:lnTo>
                      <a:pt x="85" y="459"/>
                    </a:lnTo>
                    <a:lnTo>
                      <a:pt x="62" y="456"/>
                    </a:lnTo>
                    <a:lnTo>
                      <a:pt x="57" y="453"/>
                    </a:lnTo>
                    <a:lnTo>
                      <a:pt x="50" y="443"/>
                    </a:lnTo>
                    <a:lnTo>
                      <a:pt x="30" y="438"/>
                    </a:lnTo>
                    <a:lnTo>
                      <a:pt x="10" y="446"/>
                    </a:lnTo>
                    <a:lnTo>
                      <a:pt x="0" y="463"/>
                    </a:lnTo>
                    <a:lnTo>
                      <a:pt x="3" y="475"/>
                    </a:lnTo>
                    <a:lnTo>
                      <a:pt x="13" y="498"/>
                    </a:lnTo>
                    <a:lnTo>
                      <a:pt x="45" y="525"/>
                    </a:lnTo>
                    <a:lnTo>
                      <a:pt x="88" y="537"/>
                    </a:lnTo>
                    <a:lnTo>
                      <a:pt x="134" y="538"/>
                    </a:lnTo>
                    <a:lnTo>
                      <a:pt x="155" y="534"/>
                    </a:lnTo>
                    <a:lnTo>
                      <a:pt x="190" y="528"/>
                    </a:lnTo>
                    <a:lnTo>
                      <a:pt x="250" y="504"/>
                    </a:lnTo>
                    <a:lnTo>
                      <a:pt x="302" y="465"/>
                    </a:lnTo>
                    <a:lnTo>
                      <a:pt x="341" y="414"/>
                    </a:lnTo>
                    <a:lnTo>
                      <a:pt x="355" y="383"/>
                    </a:lnTo>
                    <a:lnTo>
                      <a:pt x="358" y="374"/>
                    </a:lnTo>
                    <a:lnTo>
                      <a:pt x="357" y="366"/>
                    </a:lnTo>
                    <a:lnTo>
                      <a:pt x="381" y="360"/>
                    </a:lnTo>
                    <a:lnTo>
                      <a:pt x="425" y="341"/>
                    </a:lnTo>
                    <a:lnTo>
                      <a:pt x="463" y="311"/>
                    </a:lnTo>
                    <a:lnTo>
                      <a:pt x="497" y="271"/>
                    </a:lnTo>
                    <a:lnTo>
                      <a:pt x="509" y="246"/>
                    </a:lnTo>
                    <a:lnTo>
                      <a:pt x="520" y="220"/>
                    </a:lnTo>
                    <a:lnTo>
                      <a:pt x="528" y="171"/>
                    </a:lnTo>
                    <a:lnTo>
                      <a:pt x="520" y="127"/>
                    </a:lnTo>
                    <a:lnTo>
                      <a:pt x="499" y="86"/>
                    </a:lnTo>
                    <a:lnTo>
                      <a:pt x="469" y="53"/>
                    </a:lnTo>
                    <a:lnTo>
                      <a:pt x="430" y="26"/>
                    </a:lnTo>
                    <a:lnTo>
                      <a:pt x="384" y="9"/>
                    </a:lnTo>
                    <a:lnTo>
                      <a:pt x="337" y="0"/>
                    </a:lnTo>
                    <a:lnTo>
                      <a:pt x="31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3" name="Freeform 20">
                <a:extLst>
                  <a:ext uri="{FF2B5EF4-FFF2-40B4-BE49-F238E27FC236}">
                    <a16:creationId xmlns:a16="http://schemas.microsoft.com/office/drawing/2014/main" id="{448AF98C-6D45-05E0-9D22-5B53A4293DB7}"/>
                  </a:ext>
                </a:extLst>
              </p:cNvPr>
              <p:cNvSpPr>
                <a:spLocks/>
              </p:cNvSpPr>
              <p:nvPr/>
            </p:nvSpPr>
            <p:spPr bwMode="auto">
              <a:xfrm>
                <a:off x="1665" y="2702"/>
                <a:ext cx="205" cy="210"/>
              </a:xfrm>
              <a:custGeom>
                <a:avLst/>
                <a:gdLst>
                  <a:gd name="T0" fmla="*/ 388 w 613"/>
                  <a:gd name="T1" fmla="*/ 3 h 630"/>
                  <a:gd name="T2" fmla="*/ 357 w 613"/>
                  <a:gd name="T3" fmla="*/ 52 h 630"/>
                  <a:gd name="T4" fmla="*/ 381 w 613"/>
                  <a:gd name="T5" fmla="*/ 89 h 630"/>
                  <a:gd name="T6" fmla="*/ 466 w 613"/>
                  <a:gd name="T7" fmla="*/ 128 h 630"/>
                  <a:gd name="T8" fmla="*/ 511 w 613"/>
                  <a:gd name="T9" fmla="*/ 174 h 630"/>
                  <a:gd name="T10" fmla="*/ 506 w 613"/>
                  <a:gd name="T11" fmla="*/ 230 h 630"/>
                  <a:gd name="T12" fmla="*/ 486 w 613"/>
                  <a:gd name="T13" fmla="*/ 265 h 630"/>
                  <a:gd name="T14" fmla="*/ 431 w 613"/>
                  <a:gd name="T15" fmla="*/ 307 h 630"/>
                  <a:gd name="T16" fmla="*/ 349 w 613"/>
                  <a:gd name="T17" fmla="*/ 312 h 630"/>
                  <a:gd name="T18" fmla="*/ 257 w 613"/>
                  <a:gd name="T19" fmla="*/ 265 h 630"/>
                  <a:gd name="T20" fmla="*/ 253 w 613"/>
                  <a:gd name="T21" fmla="*/ 260 h 630"/>
                  <a:gd name="T22" fmla="*/ 239 w 613"/>
                  <a:gd name="T23" fmla="*/ 252 h 630"/>
                  <a:gd name="T24" fmla="*/ 198 w 613"/>
                  <a:gd name="T25" fmla="*/ 256 h 630"/>
                  <a:gd name="T26" fmla="*/ 175 w 613"/>
                  <a:gd name="T27" fmla="*/ 311 h 630"/>
                  <a:gd name="T28" fmla="*/ 188 w 613"/>
                  <a:gd name="T29" fmla="*/ 334 h 630"/>
                  <a:gd name="T30" fmla="*/ 214 w 613"/>
                  <a:gd name="T31" fmla="*/ 354 h 630"/>
                  <a:gd name="T32" fmla="*/ 256 w 613"/>
                  <a:gd name="T33" fmla="*/ 422 h 630"/>
                  <a:gd name="T34" fmla="*/ 224 w 613"/>
                  <a:gd name="T35" fmla="*/ 512 h 630"/>
                  <a:gd name="T36" fmla="*/ 180 w 613"/>
                  <a:gd name="T37" fmla="*/ 543 h 630"/>
                  <a:gd name="T38" fmla="*/ 119 w 613"/>
                  <a:gd name="T39" fmla="*/ 547 h 630"/>
                  <a:gd name="T40" fmla="*/ 72 w 613"/>
                  <a:gd name="T41" fmla="*/ 495 h 630"/>
                  <a:gd name="T42" fmla="*/ 51 w 613"/>
                  <a:gd name="T43" fmla="*/ 397 h 630"/>
                  <a:gd name="T44" fmla="*/ 37 w 613"/>
                  <a:gd name="T45" fmla="*/ 374 h 630"/>
                  <a:gd name="T46" fmla="*/ 5 w 613"/>
                  <a:gd name="T47" fmla="*/ 387 h 630"/>
                  <a:gd name="T48" fmla="*/ 0 w 613"/>
                  <a:gd name="T49" fmla="*/ 425 h 630"/>
                  <a:gd name="T50" fmla="*/ 13 w 613"/>
                  <a:gd name="T51" fmla="*/ 540 h 630"/>
                  <a:gd name="T52" fmla="*/ 66 w 613"/>
                  <a:gd name="T53" fmla="*/ 607 h 630"/>
                  <a:gd name="T54" fmla="*/ 131 w 613"/>
                  <a:gd name="T55" fmla="*/ 630 h 630"/>
                  <a:gd name="T56" fmla="*/ 220 w 613"/>
                  <a:gd name="T57" fmla="*/ 615 h 630"/>
                  <a:gd name="T58" fmla="*/ 263 w 613"/>
                  <a:gd name="T59" fmla="*/ 594 h 630"/>
                  <a:gd name="T60" fmla="*/ 329 w 613"/>
                  <a:gd name="T61" fmla="*/ 522 h 630"/>
                  <a:gd name="T62" fmla="*/ 352 w 613"/>
                  <a:gd name="T63" fmla="*/ 452 h 630"/>
                  <a:gd name="T64" fmla="*/ 352 w 613"/>
                  <a:gd name="T65" fmla="*/ 410 h 630"/>
                  <a:gd name="T66" fmla="*/ 446 w 613"/>
                  <a:gd name="T67" fmla="*/ 404 h 630"/>
                  <a:gd name="T68" fmla="*/ 555 w 613"/>
                  <a:gd name="T69" fmla="*/ 338 h 630"/>
                  <a:gd name="T70" fmla="*/ 594 w 613"/>
                  <a:gd name="T71" fmla="*/ 283 h 630"/>
                  <a:gd name="T72" fmla="*/ 613 w 613"/>
                  <a:gd name="T73" fmla="*/ 177 h 630"/>
                  <a:gd name="T74" fmla="*/ 574 w 613"/>
                  <a:gd name="T75" fmla="*/ 82 h 630"/>
                  <a:gd name="T76" fmla="*/ 489 w 613"/>
                  <a:gd name="T77" fmla="*/ 17 h 630"/>
                  <a:gd name="T78" fmla="*/ 404 w 613"/>
                  <a:gd name="T79"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30">
                    <a:moveTo>
                      <a:pt x="404" y="0"/>
                    </a:moveTo>
                    <a:lnTo>
                      <a:pt x="388" y="3"/>
                    </a:lnTo>
                    <a:lnTo>
                      <a:pt x="365" y="21"/>
                    </a:lnTo>
                    <a:lnTo>
                      <a:pt x="357" y="52"/>
                    </a:lnTo>
                    <a:lnTo>
                      <a:pt x="367" y="79"/>
                    </a:lnTo>
                    <a:lnTo>
                      <a:pt x="381" y="89"/>
                    </a:lnTo>
                    <a:lnTo>
                      <a:pt x="410" y="101"/>
                    </a:lnTo>
                    <a:lnTo>
                      <a:pt x="466" y="128"/>
                    </a:lnTo>
                    <a:lnTo>
                      <a:pt x="498" y="152"/>
                    </a:lnTo>
                    <a:lnTo>
                      <a:pt x="511" y="174"/>
                    </a:lnTo>
                    <a:lnTo>
                      <a:pt x="515" y="200"/>
                    </a:lnTo>
                    <a:lnTo>
                      <a:pt x="506" y="230"/>
                    </a:lnTo>
                    <a:lnTo>
                      <a:pt x="498" y="249"/>
                    </a:lnTo>
                    <a:lnTo>
                      <a:pt x="486" y="265"/>
                    </a:lnTo>
                    <a:lnTo>
                      <a:pt x="462" y="291"/>
                    </a:lnTo>
                    <a:lnTo>
                      <a:pt x="431" y="307"/>
                    </a:lnTo>
                    <a:lnTo>
                      <a:pt x="400" y="314"/>
                    </a:lnTo>
                    <a:lnTo>
                      <a:pt x="349" y="312"/>
                    </a:lnTo>
                    <a:lnTo>
                      <a:pt x="285" y="286"/>
                    </a:lnTo>
                    <a:lnTo>
                      <a:pt x="257" y="265"/>
                    </a:lnTo>
                    <a:lnTo>
                      <a:pt x="257" y="265"/>
                    </a:lnTo>
                    <a:lnTo>
                      <a:pt x="253" y="260"/>
                    </a:lnTo>
                    <a:lnTo>
                      <a:pt x="247" y="258"/>
                    </a:lnTo>
                    <a:lnTo>
                      <a:pt x="239" y="252"/>
                    </a:lnTo>
                    <a:lnTo>
                      <a:pt x="223" y="249"/>
                    </a:lnTo>
                    <a:lnTo>
                      <a:pt x="198" y="256"/>
                    </a:lnTo>
                    <a:lnTo>
                      <a:pt x="177" y="285"/>
                    </a:lnTo>
                    <a:lnTo>
                      <a:pt x="175" y="311"/>
                    </a:lnTo>
                    <a:lnTo>
                      <a:pt x="181" y="327"/>
                    </a:lnTo>
                    <a:lnTo>
                      <a:pt x="188" y="334"/>
                    </a:lnTo>
                    <a:lnTo>
                      <a:pt x="201" y="344"/>
                    </a:lnTo>
                    <a:lnTo>
                      <a:pt x="214" y="354"/>
                    </a:lnTo>
                    <a:lnTo>
                      <a:pt x="234" y="376"/>
                    </a:lnTo>
                    <a:lnTo>
                      <a:pt x="256" y="422"/>
                    </a:lnTo>
                    <a:lnTo>
                      <a:pt x="253" y="469"/>
                    </a:lnTo>
                    <a:lnTo>
                      <a:pt x="224" y="512"/>
                    </a:lnTo>
                    <a:lnTo>
                      <a:pt x="198" y="531"/>
                    </a:lnTo>
                    <a:lnTo>
                      <a:pt x="180" y="543"/>
                    </a:lnTo>
                    <a:lnTo>
                      <a:pt x="146" y="551"/>
                    </a:lnTo>
                    <a:lnTo>
                      <a:pt x="119" y="547"/>
                    </a:lnTo>
                    <a:lnTo>
                      <a:pt x="96" y="533"/>
                    </a:lnTo>
                    <a:lnTo>
                      <a:pt x="72" y="495"/>
                    </a:lnTo>
                    <a:lnTo>
                      <a:pt x="54" y="430"/>
                    </a:lnTo>
                    <a:lnTo>
                      <a:pt x="51" y="397"/>
                    </a:lnTo>
                    <a:lnTo>
                      <a:pt x="50" y="386"/>
                    </a:lnTo>
                    <a:lnTo>
                      <a:pt x="37" y="374"/>
                    </a:lnTo>
                    <a:lnTo>
                      <a:pt x="20" y="374"/>
                    </a:lnTo>
                    <a:lnTo>
                      <a:pt x="5" y="387"/>
                    </a:lnTo>
                    <a:lnTo>
                      <a:pt x="2" y="397"/>
                    </a:lnTo>
                    <a:lnTo>
                      <a:pt x="0" y="425"/>
                    </a:lnTo>
                    <a:lnTo>
                      <a:pt x="1" y="484"/>
                    </a:lnTo>
                    <a:lnTo>
                      <a:pt x="13" y="540"/>
                    </a:lnTo>
                    <a:lnTo>
                      <a:pt x="43" y="589"/>
                    </a:lnTo>
                    <a:lnTo>
                      <a:pt x="66" y="607"/>
                    </a:lnTo>
                    <a:lnTo>
                      <a:pt x="87" y="619"/>
                    </a:lnTo>
                    <a:lnTo>
                      <a:pt x="131" y="630"/>
                    </a:lnTo>
                    <a:lnTo>
                      <a:pt x="175" y="628"/>
                    </a:lnTo>
                    <a:lnTo>
                      <a:pt x="220" y="615"/>
                    </a:lnTo>
                    <a:lnTo>
                      <a:pt x="241" y="606"/>
                    </a:lnTo>
                    <a:lnTo>
                      <a:pt x="263" y="594"/>
                    </a:lnTo>
                    <a:lnTo>
                      <a:pt x="300" y="561"/>
                    </a:lnTo>
                    <a:lnTo>
                      <a:pt x="329" y="522"/>
                    </a:lnTo>
                    <a:lnTo>
                      <a:pt x="348" y="476"/>
                    </a:lnTo>
                    <a:lnTo>
                      <a:pt x="352" y="452"/>
                    </a:lnTo>
                    <a:lnTo>
                      <a:pt x="355" y="430"/>
                    </a:lnTo>
                    <a:lnTo>
                      <a:pt x="352" y="410"/>
                    </a:lnTo>
                    <a:lnTo>
                      <a:pt x="384" y="413"/>
                    </a:lnTo>
                    <a:lnTo>
                      <a:pt x="446" y="404"/>
                    </a:lnTo>
                    <a:lnTo>
                      <a:pt x="505" y="380"/>
                    </a:lnTo>
                    <a:lnTo>
                      <a:pt x="555" y="338"/>
                    </a:lnTo>
                    <a:lnTo>
                      <a:pt x="577" y="309"/>
                    </a:lnTo>
                    <a:lnTo>
                      <a:pt x="594" y="283"/>
                    </a:lnTo>
                    <a:lnTo>
                      <a:pt x="611" y="230"/>
                    </a:lnTo>
                    <a:lnTo>
                      <a:pt x="613" y="177"/>
                    </a:lnTo>
                    <a:lnTo>
                      <a:pt x="600" y="127"/>
                    </a:lnTo>
                    <a:lnTo>
                      <a:pt x="574" y="82"/>
                    </a:lnTo>
                    <a:lnTo>
                      <a:pt x="537" y="44"/>
                    </a:lnTo>
                    <a:lnTo>
                      <a:pt x="489" y="17"/>
                    </a:lnTo>
                    <a:lnTo>
                      <a:pt x="434" y="1"/>
                    </a:lnTo>
                    <a:lnTo>
                      <a:pt x="40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89" name="타원 88">
              <a:extLst>
                <a:ext uri="{FF2B5EF4-FFF2-40B4-BE49-F238E27FC236}">
                  <a16:creationId xmlns:a16="http://schemas.microsoft.com/office/drawing/2014/main" id="{C3A8D7A3-4100-BD30-4ECC-D782EE1674DF}"/>
                </a:ext>
              </a:extLst>
            </p:cNvPr>
            <p:cNvSpPr/>
            <p:nvPr/>
          </p:nvSpPr>
          <p:spPr>
            <a:xfrm>
              <a:off x="3035274" y="1709386"/>
              <a:ext cx="700392" cy="7003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94" name="그룹 93">
            <a:extLst>
              <a:ext uri="{FF2B5EF4-FFF2-40B4-BE49-F238E27FC236}">
                <a16:creationId xmlns:a16="http://schemas.microsoft.com/office/drawing/2014/main" id="{28CAAD38-3E6A-6821-6051-4E887C0F42D3}"/>
              </a:ext>
            </a:extLst>
          </p:cNvPr>
          <p:cNvGrpSpPr/>
          <p:nvPr/>
        </p:nvGrpSpPr>
        <p:grpSpPr>
          <a:xfrm>
            <a:off x="6403357" y="5209896"/>
            <a:ext cx="700392" cy="700392"/>
            <a:chOff x="6012203" y="5208617"/>
            <a:chExt cx="700392" cy="700392"/>
          </a:xfrm>
        </p:grpSpPr>
        <p:sp>
          <p:nvSpPr>
            <p:cNvPr id="95" name="Freeform 6">
              <a:extLst>
                <a:ext uri="{FF2B5EF4-FFF2-40B4-BE49-F238E27FC236}">
                  <a16:creationId xmlns:a16="http://schemas.microsoft.com/office/drawing/2014/main" id="{AF627618-272D-C1C3-AB61-CDE2C2EEA17D}"/>
                </a:ext>
              </a:extLst>
            </p:cNvPr>
            <p:cNvSpPr>
              <a:spLocks/>
            </p:cNvSpPr>
            <p:nvPr/>
          </p:nvSpPr>
          <p:spPr bwMode="auto">
            <a:xfrm rot="10800000" flipH="1" flipV="1">
              <a:off x="6249246" y="5462821"/>
              <a:ext cx="245341" cy="217520"/>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96" name="타원 95">
              <a:extLst>
                <a:ext uri="{FF2B5EF4-FFF2-40B4-BE49-F238E27FC236}">
                  <a16:creationId xmlns:a16="http://schemas.microsoft.com/office/drawing/2014/main" id="{26516519-2751-3497-0193-E9AA67F185A6}"/>
                </a:ext>
              </a:extLst>
            </p:cNvPr>
            <p:cNvSpPr/>
            <p:nvPr/>
          </p:nvSpPr>
          <p:spPr>
            <a:xfrm>
              <a:off x="6012203" y="5208617"/>
              <a:ext cx="700392" cy="70039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99" name="타원 98">
            <a:extLst>
              <a:ext uri="{FF2B5EF4-FFF2-40B4-BE49-F238E27FC236}">
                <a16:creationId xmlns:a16="http://schemas.microsoft.com/office/drawing/2014/main" id="{EE5D29F2-A474-FC93-1A94-1E96E1A65039}"/>
              </a:ext>
            </a:extLst>
          </p:cNvPr>
          <p:cNvSpPr/>
          <p:nvPr/>
        </p:nvSpPr>
        <p:spPr>
          <a:xfrm>
            <a:off x="6410603" y="1732956"/>
            <a:ext cx="700392" cy="700392"/>
          </a:xfrm>
          <a:prstGeom prst="ellipse">
            <a:avLst/>
          </a:prstGeom>
          <a:solidFill>
            <a:srgbClr val="42469F"/>
          </a:solidFill>
          <a:ln>
            <a:solidFill>
              <a:srgbClr val="424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05" name="그룹 104">
            <a:extLst>
              <a:ext uri="{FF2B5EF4-FFF2-40B4-BE49-F238E27FC236}">
                <a16:creationId xmlns:a16="http://schemas.microsoft.com/office/drawing/2014/main" id="{98F13A1E-22F7-BC91-D41F-E0E2EE46D9B5}"/>
              </a:ext>
            </a:extLst>
          </p:cNvPr>
          <p:cNvGrpSpPr/>
          <p:nvPr/>
        </p:nvGrpSpPr>
        <p:grpSpPr>
          <a:xfrm>
            <a:off x="9440851" y="5209896"/>
            <a:ext cx="700392" cy="700392"/>
            <a:chOff x="9049697" y="5208617"/>
            <a:chExt cx="700392" cy="700392"/>
          </a:xfrm>
        </p:grpSpPr>
        <p:sp>
          <p:nvSpPr>
            <p:cNvPr id="106" name="자유형 32">
              <a:extLst>
                <a:ext uri="{FF2B5EF4-FFF2-40B4-BE49-F238E27FC236}">
                  <a16:creationId xmlns:a16="http://schemas.microsoft.com/office/drawing/2014/main" id="{C06C4B68-5445-F8AE-8B38-BC6C3AD1B030}"/>
                </a:ext>
              </a:extLst>
            </p:cNvPr>
            <p:cNvSpPr>
              <a:spLocks/>
            </p:cNvSpPr>
            <p:nvPr/>
          </p:nvSpPr>
          <p:spPr bwMode="auto">
            <a:xfrm>
              <a:off x="9282185" y="5452142"/>
              <a:ext cx="244518" cy="244518"/>
            </a:xfrm>
            <a:custGeom>
              <a:avLst/>
              <a:gdLst>
                <a:gd name="connsiteX0" fmla="*/ 4509870 w 6502401"/>
                <a:gd name="connsiteY0" fmla="*/ 1250950 h 6502400"/>
                <a:gd name="connsiteX1" fmla="*/ 3460751 w 6502401"/>
                <a:gd name="connsiteY1" fmla="*/ 2299449 h 6502400"/>
                <a:gd name="connsiteX2" fmla="*/ 4204979 w 6502401"/>
                <a:gd name="connsiteY2" fmla="*/ 3043238 h 6502400"/>
                <a:gd name="connsiteX3" fmla="*/ 5253039 w 6502401"/>
                <a:gd name="connsiteY3" fmla="*/ 1994739 h 6502400"/>
                <a:gd name="connsiteX4" fmla="*/ 5487377 w 6502401"/>
                <a:gd name="connsiteY4" fmla="*/ 0 h 6502400"/>
                <a:gd name="connsiteX5" fmla="*/ 5557233 w 6502401"/>
                <a:gd name="connsiteY5" fmla="*/ 0 h 6502400"/>
                <a:gd name="connsiteX6" fmla="*/ 5626559 w 6502401"/>
                <a:gd name="connsiteY6" fmla="*/ 6350 h 6502400"/>
                <a:gd name="connsiteX7" fmla="*/ 5695356 w 6502401"/>
                <a:gd name="connsiteY7" fmla="*/ 20108 h 6502400"/>
                <a:gd name="connsiteX8" fmla="*/ 5763095 w 6502401"/>
                <a:gd name="connsiteY8" fmla="*/ 39688 h 6502400"/>
                <a:gd name="connsiteX9" fmla="*/ 5828717 w 6502401"/>
                <a:gd name="connsiteY9" fmla="*/ 66675 h 6502400"/>
                <a:gd name="connsiteX10" fmla="*/ 5891693 w 6502401"/>
                <a:gd name="connsiteY10" fmla="*/ 100013 h 6502400"/>
                <a:gd name="connsiteX11" fmla="*/ 5953081 w 6502401"/>
                <a:gd name="connsiteY11" fmla="*/ 139700 h 6502400"/>
                <a:gd name="connsiteX12" fmla="*/ 6010236 w 6502401"/>
                <a:gd name="connsiteY12" fmla="*/ 186796 h 6502400"/>
                <a:gd name="connsiteX13" fmla="*/ 6036697 w 6502401"/>
                <a:gd name="connsiteY13" fmla="*/ 212725 h 6502400"/>
                <a:gd name="connsiteX14" fmla="*/ 6289659 w 6502401"/>
                <a:gd name="connsiteY14" fmla="*/ 465667 h 6502400"/>
                <a:gd name="connsiteX15" fmla="*/ 6316649 w 6502401"/>
                <a:gd name="connsiteY15" fmla="*/ 493183 h 6502400"/>
                <a:gd name="connsiteX16" fmla="*/ 6362690 w 6502401"/>
                <a:gd name="connsiteY16" fmla="*/ 550333 h 6502400"/>
                <a:gd name="connsiteX17" fmla="*/ 6402381 w 6502401"/>
                <a:gd name="connsiteY17" fmla="*/ 610658 h 6502400"/>
                <a:gd name="connsiteX18" fmla="*/ 6436250 w 6502401"/>
                <a:gd name="connsiteY18" fmla="*/ 674158 h 6502400"/>
                <a:gd name="connsiteX19" fmla="*/ 6462711 w 6502401"/>
                <a:gd name="connsiteY19" fmla="*/ 739246 h 6502400"/>
                <a:gd name="connsiteX20" fmla="*/ 6482820 w 6502401"/>
                <a:gd name="connsiteY20" fmla="*/ 807508 h 6502400"/>
                <a:gd name="connsiteX21" fmla="*/ 6495522 w 6502401"/>
                <a:gd name="connsiteY21" fmla="*/ 875771 h 6502400"/>
                <a:gd name="connsiteX22" fmla="*/ 6502401 w 6502401"/>
                <a:gd name="connsiteY22" fmla="*/ 946150 h 6502400"/>
                <a:gd name="connsiteX23" fmla="*/ 6502401 w 6502401"/>
                <a:gd name="connsiteY23" fmla="*/ 1015471 h 6502400"/>
                <a:gd name="connsiteX24" fmla="*/ 6495522 w 6502401"/>
                <a:gd name="connsiteY24" fmla="*/ 1085321 h 6502400"/>
                <a:gd name="connsiteX25" fmla="*/ 6482820 w 6502401"/>
                <a:gd name="connsiteY25" fmla="*/ 1154113 h 6502400"/>
                <a:gd name="connsiteX26" fmla="*/ 6462711 w 6502401"/>
                <a:gd name="connsiteY26" fmla="*/ 1221846 h 6502400"/>
                <a:gd name="connsiteX27" fmla="*/ 6436250 w 6502401"/>
                <a:gd name="connsiteY27" fmla="*/ 1287463 h 6502400"/>
                <a:gd name="connsiteX28" fmla="*/ 6402381 w 6502401"/>
                <a:gd name="connsiteY28" fmla="*/ 1350963 h 6502400"/>
                <a:gd name="connsiteX29" fmla="*/ 6362690 w 6502401"/>
                <a:gd name="connsiteY29" fmla="*/ 1410759 h 6502400"/>
                <a:gd name="connsiteX30" fmla="*/ 6316649 w 6502401"/>
                <a:gd name="connsiteY30" fmla="*/ 1467909 h 6502400"/>
                <a:gd name="connsiteX31" fmla="*/ 6289659 w 6502401"/>
                <a:gd name="connsiteY31" fmla="*/ 1495425 h 6502400"/>
                <a:gd name="connsiteX32" fmla="*/ 5791143 w 6502401"/>
                <a:gd name="connsiteY32" fmla="*/ 1993900 h 6502400"/>
                <a:gd name="connsiteX33" fmla="*/ 6036697 w 6502401"/>
                <a:gd name="connsiteY33" fmla="*/ 2239433 h 6502400"/>
                <a:gd name="connsiteX34" fmla="*/ 6050456 w 6502401"/>
                <a:gd name="connsiteY34" fmla="*/ 2253192 h 6502400"/>
                <a:gd name="connsiteX35" fmla="*/ 6071095 w 6502401"/>
                <a:gd name="connsiteY35" fmla="*/ 2284942 h 6502400"/>
                <a:gd name="connsiteX36" fmla="*/ 6084855 w 6502401"/>
                <a:gd name="connsiteY36" fmla="*/ 2319338 h 6502400"/>
                <a:gd name="connsiteX37" fmla="*/ 6092264 w 6502401"/>
                <a:gd name="connsiteY37" fmla="*/ 2355321 h 6502400"/>
                <a:gd name="connsiteX38" fmla="*/ 6092264 w 6502401"/>
                <a:gd name="connsiteY38" fmla="*/ 2391833 h 6502400"/>
                <a:gd name="connsiteX39" fmla="*/ 6084855 w 6502401"/>
                <a:gd name="connsiteY39" fmla="*/ 2428346 h 6502400"/>
                <a:gd name="connsiteX40" fmla="*/ 6071095 w 6502401"/>
                <a:gd name="connsiteY40" fmla="*/ 2462742 h 6502400"/>
                <a:gd name="connsiteX41" fmla="*/ 6050456 w 6502401"/>
                <a:gd name="connsiteY41" fmla="*/ 2493963 h 6502400"/>
                <a:gd name="connsiteX42" fmla="*/ 6036697 w 6502401"/>
                <a:gd name="connsiteY42" fmla="*/ 2508250 h 6502400"/>
                <a:gd name="connsiteX43" fmla="*/ 6022408 w 6502401"/>
                <a:gd name="connsiteY43" fmla="*/ 2522008 h 6502400"/>
                <a:gd name="connsiteX44" fmla="*/ 5991185 w 6502401"/>
                <a:gd name="connsiteY44" fmla="*/ 2542646 h 6502400"/>
                <a:gd name="connsiteX45" fmla="*/ 5956786 w 6502401"/>
                <a:gd name="connsiteY45" fmla="*/ 2556933 h 6502400"/>
                <a:gd name="connsiteX46" fmla="*/ 5920270 w 6502401"/>
                <a:gd name="connsiteY46" fmla="*/ 2563813 h 6502400"/>
                <a:gd name="connsiteX47" fmla="*/ 5883755 w 6502401"/>
                <a:gd name="connsiteY47" fmla="*/ 2563813 h 6502400"/>
                <a:gd name="connsiteX48" fmla="*/ 5847769 w 6502401"/>
                <a:gd name="connsiteY48" fmla="*/ 2556933 h 6502400"/>
                <a:gd name="connsiteX49" fmla="*/ 5813370 w 6502401"/>
                <a:gd name="connsiteY49" fmla="*/ 2542646 h 6502400"/>
                <a:gd name="connsiteX50" fmla="*/ 5781617 w 6502401"/>
                <a:gd name="connsiteY50" fmla="*/ 2522008 h 6502400"/>
                <a:gd name="connsiteX51" fmla="*/ 5767858 w 6502401"/>
                <a:gd name="connsiteY51" fmla="*/ 2508250 h 6502400"/>
                <a:gd name="connsiteX52" fmla="*/ 5522305 w 6502401"/>
                <a:gd name="connsiteY52" fmla="*/ 2263775 h 6502400"/>
                <a:gd name="connsiteX53" fmla="*/ 3771678 w 6502401"/>
                <a:gd name="connsiteY53" fmla="*/ 4014258 h 6502400"/>
                <a:gd name="connsiteX54" fmla="*/ 2034283 w 6502401"/>
                <a:gd name="connsiteY54" fmla="*/ 5750454 h 6502400"/>
                <a:gd name="connsiteX55" fmla="*/ 2004118 w 6502401"/>
                <a:gd name="connsiteY55" fmla="*/ 5780088 h 6502400"/>
                <a:gd name="connsiteX56" fmla="*/ 1936908 w 6502401"/>
                <a:gd name="connsiteY56" fmla="*/ 5832475 h 6502400"/>
                <a:gd name="connsiteX57" fmla="*/ 1865465 w 6502401"/>
                <a:gd name="connsiteY57" fmla="*/ 5876925 h 6502400"/>
                <a:gd name="connsiteX58" fmla="*/ 1789259 w 6502401"/>
                <a:gd name="connsiteY58" fmla="*/ 5911850 h 6502400"/>
                <a:gd name="connsiteX59" fmla="*/ 1709877 w 6502401"/>
                <a:gd name="connsiteY59" fmla="*/ 5938838 h 6502400"/>
                <a:gd name="connsiteX60" fmla="*/ 1627320 w 6502401"/>
                <a:gd name="connsiteY60" fmla="*/ 5955242 h 6502400"/>
                <a:gd name="connsiteX61" fmla="*/ 1543705 w 6502401"/>
                <a:gd name="connsiteY61" fmla="*/ 5963709 h 6502400"/>
                <a:gd name="connsiteX62" fmla="*/ 1459032 w 6502401"/>
                <a:gd name="connsiteY62" fmla="*/ 5961592 h 6502400"/>
                <a:gd name="connsiteX63" fmla="*/ 1417224 w 6502401"/>
                <a:gd name="connsiteY63" fmla="*/ 5956300 h 6502400"/>
                <a:gd name="connsiteX64" fmla="*/ 890660 w 6502401"/>
                <a:gd name="connsiteY64" fmla="*/ 5881688 h 6502400"/>
                <a:gd name="connsiteX65" fmla="*/ 324935 w 6502401"/>
                <a:gd name="connsiteY65" fmla="*/ 6446838 h 6502400"/>
                <a:gd name="connsiteX66" fmla="*/ 310646 w 6502401"/>
                <a:gd name="connsiteY66" fmla="*/ 6460596 h 6502400"/>
                <a:gd name="connsiteX67" fmla="*/ 278364 w 6502401"/>
                <a:gd name="connsiteY67" fmla="*/ 6481234 h 6502400"/>
                <a:gd name="connsiteX68" fmla="*/ 243966 w 6502401"/>
                <a:gd name="connsiteY68" fmla="*/ 6494992 h 6502400"/>
                <a:gd name="connsiteX69" fmla="*/ 208509 w 6502401"/>
                <a:gd name="connsiteY69" fmla="*/ 6502400 h 6502400"/>
                <a:gd name="connsiteX70" fmla="*/ 171464 w 6502401"/>
                <a:gd name="connsiteY70" fmla="*/ 6502400 h 6502400"/>
                <a:gd name="connsiteX71" fmla="*/ 136007 w 6502401"/>
                <a:gd name="connsiteY71" fmla="*/ 6494992 h 6502400"/>
                <a:gd name="connsiteX72" fmla="*/ 101608 w 6502401"/>
                <a:gd name="connsiteY72" fmla="*/ 6481234 h 6502400"/>
                <a:gd name="connsiteX73" fmla="*/ 69856 w 6502401"/>
                <a:gd name="connsiteY73" fmla="*/ 6460596 h 6502400"/>
                <a:gd name="connsiteX74" fmla="*/ 55038 w 6502401"/>
                <a:gd name="connsiteY74" fmla="*/ 6446838 h 6502400"/>
                <a:gd name="connsiteX75" fmla="*/ 42337 w 6502401"/>
                <a:gd name="connsiteY75" fmla="*/ 6432550 h 6502400"/>
                <a:gd name="connsiteX76" fmla="*/ 20639 w 6502401"/>
                <a:gd name="connsiteY76" fmla="*/ 6401329 h 6502400"/>
                <a:gd name="connsiteX77" fmla="*/ 6880 w 6502401"/>
                <a:gd name="connsiteY77" fmla="*/ 6366934 h 6502400"/>
                <a:gd name="connsiteX78" fmla="*/ 0 w 6502401"/>
                <a:gd name="connsiteY78" fmla="*/ 6330421 h 6502400"/>
                <a:gd name="connsiteX79" fmla="*/ 0 w 6502401"/>
                <a:gd name="connsiteY79" fmla="*/ 6293909 h 6502400"/>
                <a:gd name="connsiteX80" fmla="*/ 6880 w 6502401"/>
                <a:gd name="connsiteY80" fmla="*/ 6257925 h 6502400"/>
                <a:gd name="connsiteX81" fmla="*/ 20639 w 6502401"/>
                <a:gd name="connsiteY81" fmla="*/ 6223529 h 6502400"/>
                <a:gd name="connsiteX82" fmla="*/ 42337 w 6502401"/>
                <a:gd name="connsiteY82" fmla="*/ 6191779 h 6502400"/>
                <a:gd name="connsiteX83" fmla="*/ 55038 w 6502401"/>
                <a:gd name="connsiteY83" fmla="*/ 6178021 h 6502400"/>
                <a:gd name="connsiteX84" fmla="*/ 621292 w 6502401"/>
                <a:gd name="connsiteY84" fmla="*/ 5611813 h 6502400"/>
                <a:gd name="connsiteX85" fmla="*/ 546145 w 6502401"/>
                <a:gd name="connsiteY85" fmla="*/ 5085821 h 6502400"/>
                <a:gd name="connsiteX86" fmla="*/ 540853 w 6502401"/>
                <a:gd name="connsiteY86" fmla="*/ 5042959 h 6502400"/>
                <a:gd name="connsiteX87" fmla="*/ 539265 w 6502401"/>
                <a:gd name="connsiteY87" fmla="*/ 4958821 h 6502400"/>
                <a:gd name="connsiteX88" fmla="*/ 546674 w 6502401"/>
                <a:gd name="connsiteY88" fmla="*/ 4874684 h 6502400"/>
                <a:gd name="connsiteX89" fmla="*/ 564138 w 6502401"/>
                <a:gd name="connsiteY89" fmla="*/ 4792663 h 6502400"/>
                <a:gd name="connsiteX90" fmla="*/ 590069 w 6502401"/>
                <a:gd name="connsiteY90" fmla="*/ 4713288 h 6502400"/>
                <a:gd name="connsiteX91" fmla="*/ 626055 w 6502401"/>
                <a:gd name="connsiteY91" fmla="*/ 4637088 h 6502400"/>
                <a:gd name="connsiteX92" fmla="*/ 669980 w 6502401"/>
                <a:gd name="connsiteY92" fmla="*/ 4565121 h 6502400"/>
                <a:gd name="connsiteX93" fmla="*/ 721842 w 6502401"/>
                <a:gd name="connsiteY93" fmla="*/ 4498975 h 6502400"/>
                <a:gd name="connsiteX94" fmla="*/ 752007 w 6502401"/>
                <a:gd name="connsiteY94" fmla="*/ 4467754 h 6502400"/>
                <a:gd name="connsiteX95" fmla="*/ 2468235 w 6502401"/>
                <a:gd name="connsiteY95" fmla="*/ 2752196 h 6502400"/>
                <a:gd name="connsiteX96" fmla="*/ 4239500 w 6502401"/>
                <a:gd name="connsiteY96" fmla="*/ 981075 h 6502400"/>
                <a:gd name="connsiteX97" fmla="*/ 3993947 w 6502401"/>
                <a:gd name="connsiteY97" fmla="*/ 735542 h 6502400"/>
                <a:gd name="connsiteX98" fmla="*/ 3981246 w 6502401"/>
                <a:gd name="connsiteY98" fmla="*/ 721254 h 6502400"/>
                <a:gd name="connsiteX99" fmla="*/ 3959548 w 6502401"/>
                <a:gd name="connsiteY99" fmla="*/ 688975 h 6502400"/>
                <a:gd name="connsiteX100" fmla="*/ 3945789 w 6502401"/>
                <a:gd name="connsiteY100" fmla="*/ 655108 h 6502400"/>
                <a:gd name="connsiteX101" fmla="*/ 3939438 w 6502401"/>
                <a:gd name="connsiteY101" fmla="*/ 619125 h 6502400"/>
                <a:gd name="connsiteX102" fmla="*/ 3939438 w 6502401"/>
                <a:gd name="connsiteY102" fmla="*/ 582613 h 6502400"/>
                <a:gd name="connsiteX103" fmla="*/ 3945789 w 6502401"/>
                <a:gd name="connsiteY103" fmla="*/ 546629 h 6502400"/>
                <a:gd name="connsiteX104" fmla="*/ 3959548 w 6502401"/>
                <a:gd name="connsiteY104" fmla="*/ 512233 h 6502400"/>
                <a:gd name="connsiteX105" fmla="*/ 3981246 w 6502401"/>
                <a:gd name="connsiteY105" fmla="*/ 480483 h 6502400"/>
                <a:gd name="connsiteX106" fmla="*/ 3993947 w 6502401"/>
                <a:gd name="connsiteY106" fmla="*/ 465667 h 6502400"/>
                <a:gd name="connsiteX107" fmla="*/ 4008764 w 6502401"/>
                <a:gd name="connsiteY107" fmla="*/ 452967 h 6502400"/>
                <a:gd name="connsiteX108" fmla="*/ 4039988 w 6502401"/>
                <a:gd name="connsiteY108" fmla="*/ 431800 h 6502400"/>
                <a:gd name="connsiteX109" fmla="*/ 4074916 w 6502401"/>
                <a:gd name="connsiteY109" fmla="*/ 418042 h 6502400"/>
                <a:gd name="connsiteX110" fmla="*/ 4110902 w 6502401"/>
                <a:gd name="connsiteY110" fmla="*/ 411163 h 6502400"/>
                <a:gd name="connsiteX111" fmla="*/ 4147417 w 6502401"/>
                <a:gd name="connsiteY111" fmla="*/ 411163 h 6502400"/>
                <a:gd name="connsiteX112" fmla="*/ 4182875 w 6502401"/>
                <a:gd name="connsiteY112" fmla="*/ 418042 h 6502400"/>
                <a:gd name="connsiteX113" fmla="*/ 4217273 w 6502401"/>
                <a:gd name="connsiteY113" fmla="*/ 431800 h 6502400"/>
                <a:gd name="connsiteX114" fmla="*/ 4249555 w 6502401"/>
                <a:gd name="connsiteY114" fmla="*/ 452967 h 6502400"/>
                <a:gd name="connsiteX115" fmla="*/ 4263844 w 6502401"/>
                <a:gd name="connsiteY115" fmla="*/ 465667 h 6502400"/>
                <a:gd name="connsiteX116" fmla="*/ 4508339 w 6502401"/>
                <a:gd name="connsiteY116" fmla="*/ 711200 h 6502400"/>
                <a:gd name="connsiteX117" fmla="*/ 5007913 w 6502401"/>
                <a:gd name="connsiteY117" fmla="*/ 212725 h 6502400"/>
                <a:gd name="connsiteX118" fmla="*/ 5034373 w 6502401"/>
                <a:gd name="connsiteY118" fmla="*/ 186796 h 6502400"/>
                <a:gd name="connsiteX119" fmla="*/ 5091528 w 6502401"/>
                <a:gd name="connsiteY119" fmla="*/ 139700 h 6502400"/>
                <a:gd name="connsiteX120" fmla="*/ 5152387 w 6502401"/>
                <a:gd name="connsiteY120" fmla="*/ 100013 h 6502400"/>
                <a:gd name="connsiteX121" fmla="*/ 5215892 w 6502401"/>
                <a:gd name="connsiteY121" fmla="*/ 66675 h 6502400"/>
                <a:gd name="connsiteX122" fmla="*/ 5281514 w 6502401"/>
                <a:gd name="connsiteY122" fmla="*/ 39688 h 6502400"/>
                <a:gd name="connsiteX123" fmla="*/ 5348195 w 6502401"/>
                <a:gd name="connsiteY123" fmla="*/ 20108 h 6502400"/>
                <a:gd name="connsiteX124" fmla="*/ 5418050 w 6502401"/>
                <a:gd name="connsiteY124" fmla="*/ 635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502401" h="6502400">
                  <a:moveTo>
                    <a:pt x="4509870" y="1250950"/>
                  </a:moveTo>
                  <a:lnTo>
                    <a:pt x="3460751" y="2299449"/>
                  </a:lnTo>
                  <a:lnTo>
                    <a:pt x="4204979" y="3043238"/>
                  </a:lnTo>
                  <a:lnTo>
                    <a:pt x="5253039" y="1994739"/>
                  </a:lnTo>
                  <a:close/>
                  <a:moveTo>
                    <a:pt x="5487377" y="0"/>
                  </a:moveTo>
                  <a:lnTo>
                    <a:pt x="5557233" y="0"/>
                  </a:lnTo>
                  <a:lnTo>
                    <a:pt x="5626559" y="6350"/>
                  </a:lnTo>
                  <a:lnTo>
                    <a:pt x="5695356" y="20108"/>
                  </a:lnTo>
                  <a:lnTo>
                    <a:pt x="5763095" y="39688"/>
                  </a:lnTo>
                  <a:lnTo>
                    <a:pt x="5828717" y="66675"/>
                  </a:lnTo>
                  <a:lnTo>
                    <a:pt x="5891693" y="100013"/>
                  </a:lnTo>
                  <a:lnTo>
                    <a:pt x="5953081" y="139700"/>
                  </a:lnTo>
                  <a:lnTo>
                    <a:pt x="6010236" y="186796"/>
                  </a:lnTo>
                  <a:lnTo>
                    <a:pt x="6036697" y="212725"/>
                  </a:lnTo>
                  <a:lnTo>
                    <a:pt x="6289659" y="465667"/>
                  </a:lnTo>
                  <a:lnTo>
                    <a:pt x="6316649" y="493183"/>
                  </a:lnTo>
                  <a:lnTo>
                    <a:pt x="6362690" y="550333"/>
                  </a:lnTo>
                  <a:lnTo>
                    <a:pt x="6402381" y="610658"/>
                  </a:lnTo>
                  <a:lnTo>
                    <a:pt x="6436250" y="674158"/>
                  </a:lnTo>
                  <a:lnTo>
                    <a:pt x="6462711" y="739246"/>
                  </a:lnTo>
                  <a:lnTo>
                    <a:pt x="6482820" y="807508"/>
                  </a:lnTo>
                  <a:lnTo>
                    <a:pt x="6495522" y="875771"/>
                  </a:lnTo>
                  <a:lnTo>
                    <a:pt x="6502401" y="946150"/>
                  </a:lnTo>
                  <a:lnTo>
                    <a:pt x="6502401" y="1015471"/>
                  </a:lnTo>
                  <a:lnTo>
                    <a:pt x="6495522" y="1085321"/>
                  </a:lnTo>
                  <a:lnTo>
                    <a:pt x="6482820" y="1154113"/>
                  </a:lnTo>
                  <a:lnTo>
                    <a:pt x="6462711" y="1221846"/>
                  </a:lnTo>
                  <a:lnTo>
                    <a:pt x="6436250" y="1287463"/>
                  </a:lnTo>
                  <a:lnTo>
                    <a:pt x="6402381" y="1350963"/>
                  </a:lnTo>
                  <a:lnTo>
                    <a:pt x="6362690" y="1410759"/>
                  </a:lnTo>
                  <a:lnTo>
                    <a:pt x="6316649" y="1467909"/>
                  </a:lnTo>
                  <a:lnTo>
                    <a:pt x="6289659" y="1495425"/>
                  </a:lnTo>
                  <a:lnTo>
                    <a:pt x="5791143" y="1993900"/>
                  </a:lnTo>
                  <a:lnTo>
                    <a:pt x="6036697" y="2239433"/>
                  </a:lnTo>
                  <a:lnTo>
                    <a:pt x="6050456" y="2253192"/>
                  </a:lnTo>
                  <a:lnTo>
                    <a:pt x="6071095" y="2284942"/>
                  </a:lnTo>
                  <a:lnTo>
                    <a:pt x="6084855" y="2319338"/>
                  </a:lnTo>
                  <a:lnTo>
                    <a:pt x="6092264" y="2355321"/>
                  </a:lnTo>
                  <a:lnTo>
                    <a:pt x="6092264" y="2391833"/>
                  </a:lnTo>
                  <a:lnTo>
                    <a:pt x="6084855" y="2428346"/>
                  </a:lnTo>
                  <a:lnTo>
                    <a:pt x="6071095" y="2462742"/>
                  </a:lnTo>
                  <a:lnTo>
                    <a:pt x="6050456" y="2493963"/>
                  </a:lnTo>
                  <a:lnTo>
                    <a:pt x="6036697" y="2508250"/>
                  </a:lnTo>
                  <a:lnTo>
                    <a:pt x="6022408" y="2522008"/>
                  </a:lnTo>
                  <a:lnTo>
                    <a:pt x="5991185" y="2542646"/>
                  </a:lnTo>
                  <a:lnTo>
                    <a:pt x="5956786" y="2556933"/>
                  </a:lnTo>
                  <a:lnTo>
                    <a:pt x="5920270" y="2563813"/>
                  </a:lnTo>
                  <a:lnTo>
                    <a:pt x="5883755" y="2563813"/>
                  </a:lnTo>
                  <a:lnTo>
                    <a:pt x="5847769" y="2556933"/>
                  </a:lnTo>
                  <a:lnTo>
                    <a:pt x="5813370" y="2542646"/>
                  </a:lnTo>
                  <a:lnTo>
                    <a:pt x="5781617" y="2522008"/>
                  </a:lnTo>
                  <a:lnTo>
                    <a:pt x="5767858" y="2508250"/>
                  </a:lnTo>
                  <a:lnTo>
                    <a:pt x="5522305" y="2263775"/>
                  </a:lnTo>
                  <a:lnTo>
                    <a:pt x="3771678" y="4014258"/>
                  </a:lnTo>
                  <a:lnTo>
                    <a:pt x="2034283" y="5750454"/>
                  </a:lnTo>
                  <a:lnTo>
                    <a:pt x="2004118" y="5780088"/>
                  </a:lnTo>
                  <a:lnTo>
                    <a:pt x="1936908" y="5832475"/>
                  </a:lnTo>
                  <a:lnTo>
                    <a:pt x="1865465" y="5876925"/>
                  </a:lnTo>
                  <a:lnTo>
                    <a:pt x="1789259" y="5911850"/>
                  </a:lnTo>
                  <a:lnTo>
                    <a:pt x="1709877" y="5938838"/>
                  </a:lnTo>
                  <a:lnTo>
                    <a:pt x="1627320" y="5955242"/>
                  </a:lnTo>
                  <a:lnTo>
                    <a:pt x="1543705" y="5963709"/>
                  </a:lnTo>
                  <a:lnTo>
                    <a:pt x="1459032" y="5961592"/>
                  </a:lnTo>
                  <a:lnTo>
                    <a:pt x="1417224" y="5956300"/>
                  </a:lnTo>
                  <a:lnTo>
                    <a:pt x="890660" y="5881688"/>
                  </a:lnTo>
                  <a:lnTo>
                    <a:pt x="324935" y="6446838"/>
                  </a:lnTo>
                  <a:lnTo>
                    <a:pt x="310646" y="6460596"/>
                  </a:lnTo>
                  <a:lnTo>
                    <a:pt x="278364" y="6481234"/>
                  </a:lnTo>
                  <a:lnTo>
                    <a:pt x="243966" y="6494992"/>
                  </a:lnTo>
                  <a:lnTo>
                    <a:pt x="208509" y="6502400"/>
                  </a:lnTo>
                  <a:lnTo>
                    <a:pt x="171464" y="6502400"/>
                  </a:lnTo>
                  <a:lnTo>
                    <a:pt x="136007" y="6494992"/>
                  </a:lnTo>
                  <a:lnTo>
                    <a:pt x="101608" y="6481234"/>
                  </a:lnTo>
                  <a:lnTo>
                    <a:pt x="69856" y="6460596"/>
                  </a:lnTo>
                  <a:lnTo>
                    <a:pt x="55038" y="6446838"/>
                  </a:lnTo>
                  <a:lnTo>
                    <a:pt x="42337" y="6432550"/>
                  </a:lnTo>
                  <a:lnTo>
                    <a:pt x="20639" y="6401329"/>
                  </a:lnTo>
                  <a:lnTo>
                    <a:pt x="6880" y="6366934"/>
                  </a:lnTo>
                  <a:lnTo>
                    <a:pt x="0" y="6330421"/>
                  </a:lnTo>
                  <a:lnTo>
                    <a:pt x="0" y="6293909"/>
                  </a:lnTo>
                  <a:lnTo>
                    <a:pt x="6880" y="6257925"/>
                  </a:lnTo>
                  <a:lnTo>
                    <a:pt x="20639" y="6223529"/>
                  </a:lnTo>
                  <a:lnTo>
                    <a:pt x="42337" y="6191779"/>
                  </a:lnTo>
                  <a:lnTo>
                    <a:pt x="55038" y="6178021"/>
                  </a:lnTo>
                  <a:lnTo>
                    <a:pt x="621292" y="5611813"/>
                  </a:lnTo>
                  <a:lnTo>
                    <a:pt x="546145" y="5085821"/>
                  </a:lnTo>
                  <a:lnTo>
                    <a:pt x="540853" y="5042959"/>
                  </a:lnTo>
                  <a:lnTo>
                    <a:pt x="539265" y="4958821"/>
                  </a:lnTo>
                  <a:lnTo>
                    <a:pt x="546674" y="4874684"/>
                  </a:lnTo>
                  <a:lnTo>
                    <a:pt x="564138" y="4792663"/>
                  </a:lnTo>
                  <a:lnTo>
                    <a:pt x="590069" y="4713288"/>
                  </a:lnTo>
                  <a:lnTo>
                    <a:pt x="626055" y="4637088"/>
                  </a:lnTo>
                  <a:lnTo>
                    <a:pt x="669980" y="4565121"/>
                  </a:lnTo>
                  <a:lnTo>
                    <a:pt x="721842" y="4498975"/>
                  </a:lnTo>
                  <a:lnTo>
                    <a:pt x="752007" y="4467754"/>
                  </a:lnTo>
                  <a:lnTo>
                    <a:pt x="2468235" y="2752196"/>
                  </a:lnTo>
                  <a:lnTo>
                    <a:pt x="4239500" y="981075"/>
                  </a:lnTo>
                  <a:lnTo>
                    <a:pt x="3993947" y="735542"/>
                  </a:lnTo>
                  <a:lnTo>
                    <a:pt x="3981246" y="721254"/>
                  </a:lnTo>
                  <a:lnTo>
                    <a:pt x="3959548" y="688975"/>
                  </a:lnTo>
                  <a:lnTo>
                    <a:pt x="3945789" y="655108"/>
                  </a:lnTo>
                  <a:lnTo>
                    <a:pt x="3939438" y="619125"/>
                  </a:lnTo>
                  <a:lnTo>
                    <a:pt x="3939438" y="582613"/>
                  </a:lnTo>
                  <a:lnTo>
                    <a:pt x="3945789" y="546629"/>
                  </a:lnTo>
                  <a:lnTo>
                    <a:pt x="3959548" y="512233"/>
                  </a:lnTo>
                  <a:lnTo>
                    <a:pt x="3981246" y="480483"/>
                  </a:lnTo>
                  <a:lnTo>
                    <a:pt x="3993947" y="465667"/>
                  </a:lnTo>
                  <a:lnTo>
                    <a:pt x="4008764" y="452967"/>
                  </a:lnTo>
                  <a:lnTo>
                    <a:pt x="4039988" y="431800"/>
                  </a:lnTo>
                  <a:lnTo>
                    <a:pt x="4074916" y="418042"/>
                  </a:lnTo>
                  <a:lnTo>
                    <a:pt x="4110902" y="411163"/>
                  </a:lnTo>
                  <a:lnTo>
                    <a:pt x="4147417" y="411163"/>
                  </a:lnTo>
                  <a:lnTo>
                    <a:pt x="4182875" y="418042"/>
                  </a:lnTo>
                  <a:lnTo>
                    <a:pt x="4217273" y="431800"/>
                  </a:lnTo>
                  <a:lnTo>
                    <a:pt x="4249555" y="452967"/>
                  </a:lnTo>
                  <a:lnTo>
                    <a:pt x="4263844" y="465667"/>
                  </a:lnTo>
                  <a:lnTo>
                    <a:pt x="4508339" y="711200"/>
                  </a:lnTo>
                  <a:lnTo>
                    <a:pt x="5007913" y="212725"/>
                  </a:lnTo>
                  <a:lnTo>
                    <a:pt x="5034373" y="186796"/>
                  </a:lnTo>
                  <a:lnTo>
                    <a:pt x="5091528" y="139700"/>
                  </a:lnTo>
                  <a:lnTo>
                    <a:pt x="5152387" y="100013"/>
                  </a:lnTo>
                  <a:lnTo>
                    <a:pt x="5215892" y="66675"/>
                  </a:lnTo>
                  <a:lnTo>
                    <a:pt x="5281514" y="39688"/>
                  </a:lnTo>
                  <a:lnTo>
                    <a:pt x="5348195" y="20108"/>
                  </a:lnTo>
                  <a:lnTo>
                    <a:pt x="5418050" y="635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7" name="타원 106">
              <a:extLst>
                <a:ext uri="{FF2B5EF4-FFF2-40B4-BE49-F238E27FC236}">
                  <a16:creationId xmlns:a16="http://schemas.microsoft.com/office/drawing/2014/main" id="{D3565F7C-2B2B-CD6A-339D-63691D9D4656}"/>
                </a:ext>
              </a:extLst>
            </p:cNvPr>
            <p:cNvSpPr/>
            <p:nvPr/>
          </p:nvSpPr>
          <p:spPr>
            <a:xfrm>
              <a:off x="9049697" y="5208617"/>
              <a:ext cx="700392" cy="7003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108" name="그룹 107">
            <a:extLst>
              <a:ext uri="{FF2B5EF4-FFF2-40B4-BE49-F238E27FC236}">
                <a16:creationId xmlns:a16="http://schemas.microsoft.com/office/drawing/2014/main" id="{6C7D6CF3-6F17-5556-95F7-FCCA98024DD7}"/>
              </a:ext>
            </a:extLst>
          </p:cNvPr>
          <p:cNvGrpSpPr/>
          <p:nvPr/>
        </p:nvGrpSpPr>
        <p:grpSpPr>
          <a:xfrm>
            <a:off x="9440851" y="1710184"/>
            <a:ext cx="700392" cy="700392"/>
            <a:chOff x="9049697" y="1708905"/>
            <a:chExt cx="700392" cy="700392"/>
          </a:xfrm>
        </p:grpSpPr>
        <p:sp>
          <p:nvSpPr>
            <p:cNvPr id="109" name="Freeform 9">
              <a:extLst>
                <a:ext uri="{FF2B5EF4-FFF2-40B4-BE49-F238E27FC236}">
                  <a16:creationId xmlns:a16="http://schemas.microsoft.com/office/drawing/2014/main" id="{8E55B25F-6B95-6FA8-74F5-1161000AB786}"/>
                </a:ext>
              </a:extLst>
            </p:cNvPr>
            <p:cNvSpPr>
              <a:spLocks/>
            </p:cNvSpPr>
            <p:nvPr/>
          </p:nvSpPr>
          <p:spPr bwMode="auto">
            <a:xfrm>
              <a:off x="9302402" y="1918499"/>
              <a:ext cx="227825" cy="300659"/>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10" name="타원 109">
              <a:extLst>
                <a:ext uri="{FF2B5EF4-FFF2-40B4-BE49-F238E27FC236}">
                  <a16:creationId xmlns:a16="http://schemas.microsoft.com/office/drawing/2014/main" id="{6C2B45CD-FE52-CE61-F393-860C2FADA5B9}"/>
                </a:ext>
              </a:extLst>
            </p:cNvPr>
            <p:cNvSpPr/>
            <p:nvPr/>
          </p:nvSpPr>
          <p:spPr>
            <a:xfrm>
              <a:off x="9049697" y="1708905"/>
              <a:ext cx="700392" cy="70039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98" name="Group 36">
            <a:extLst>
              <a:ext uri="{FF2B5EF4-FFF2-40B4-BE49-F238E27FC236}">
                <a16:creationId xmlns:a16="http://schemas.microsoft.com/office/drawing/2014/main" id="{63D6B1FE-9A84-5DB5-A400-8AE4AC1BB01E}"/>
              </a:ext>
            </a:extLst>
          </p:cNvPr>
          <p:cNvGrpSpPr>
            <a:grpSpLocks noChangeAspect="1"/>
          </p:cNvGrpSpPr>
          <p:nvPr/>
        </p:nvGrpSpPr>
        <p:grpSpPr bwMode="auto">
          <a:xfrm>
            <a:off x="6688279" y="1891756"/>
            <a:ext cx="130547" cy="337247"/>
            <a:chOff x="2375" y="2182"/>
            <a:chExt cx="144" cy="372"/>
          </a:xfrm>
          <a:solidFill>
            <a:schemeClr val="bg1"/>
          </a:solidFill>
        </p:grpSpPr>
        <p:sp>
          <p:nvSpPr>
            <p:cNvPr id="100" name="Freeform 37">
              <a:extLst>
                <a:ext uri="{FF2B5EF4-FFF2-40B4-BE49-F238E27FC236}">
                  <a16:creationId xmlns:a16="http://schemas.microsoft.com/office/drawing/2014/main" id="{5768A2F5-9DA9-2A42-9BBB-C91D55296F78}"/>
                </a:ext>
              </a:extLst>
            </p:cNvPr>
            <p:cNvSpPr>
              <a:spLocks/>
            </p:cNvSpPr>
            <p:nvPr/>
          </p:nvSpPr>
          <p:spPr bwMode="auto">
            <a:xfrm>
              <a:off x="2409" y="2182"/>
              <a:ext cx="99" cy="210"/>
            </a:xfrm>
            <a:custGeom>
              <a:avLst/>
              <a:gdLst>
                <a:gd name="T0" fmla="*/ 0 w 296"/>
                <a:gd name="T1" fmla="*/ 631 h 631"/>
                <a:gd name="T2" fmla="*/ 296 w 296"/>
                <a:gd name="T3" fmla="*/ 631 h 631"/>
                <a:gd name="T4" fmla="*/ 270 w 296"/>
                <a:gd name="T5" fmla="*/ 612 h 631"/>
                <a:gd name="T6" fmla="*/ 232 w 296"/>
                <a:gd name="T7" fmla="*/ 568 h 631"/>
                <a:gd name="T8" fmla="*/ 209 w 296"/>
                <a:gd name="T9" fmla="*/ 517 h 631"/>
                <a:gd name="T10" fmla="*/ 199 w 296"/>
                <a:gd name="T11" fmla="*/ 467 h 631"/>
                <a:gd name="T12" fmla="*/ 198 w 296"/>
                <a:gd name="T13" fmla="*/ 442 h 631"/>
                <a:gd name="T14" fmla="*/ 200 w 296"/>
                <a:gd name="T15" fmla="*/ 370 h 631"/>
                <a:gd name="T16" fmla="*/ 208 w 296"/>
                <a:gd name="T17" fmla="*/ 279 h 631"/>
                <a:gd name="T18" fmla="*/ 213 w 296"/>
                <a:gd name="T19" fmla="*/ 207 h 631"/>
                <a:gd name="T20" fmla="*/ 215 w 296"/>
                <a:gd name="T21" fmla="*/ 157 h 631"/>
                <a:gd name="T22" fmla="*/ 215 w 296"/>
                <a:gd name="T23" fmla="*/ 132 h 631"/>
                <a:gd name="T24" fmla="*/ 205 w 296"/>
                <a:gd name="T25" fmla="*/ 79 h 631"/>
                <a:gd name="T26" fmla="*/ 189 w 296"/>
                <a:gd name="T27" fmla="*/ 31 h 631"/>
                <a:gd name="T28" fmla="*/ 172 w 296"/>
                <a:gd name="T29" fmla="*/ 8 h 631"/>
                <a:gd name="T30" fmla="*/ 159 w 296"/>
                <a:gd name="T31" fmla="*/ 0 h 631"/>
                <a:gd name="T32" fmla="*/ 151 w 296"/>
                <a:gd name="T33" fmla="*/ 0 h 631"/>
                <a:gd name="T34" fmla="*/ 138 w 296"/>
                <a:gd name="T35" fmla="*/ 1 h 631"/>
                <a:gd name="T36" fmla="*/ 127 w 296"/>
                <a:gd name="T37" fmla="*/ 11 h 631"/>
                <a:gd name="T38" fmla="*/ 114 w 296"/>
                <a:gd name="T39" fmla="*/ 27 h 631"/>
                <a:gd name="T40" fmla="*/ 98 w 296"/>
                <a:gd name="T41" fmla="*/ 75 h 631"/>
                <a:gd name="T42" fmla="*/ 89 w 296"/>
                <a:gd name="T43" fmla="*/ 145 h 631"/>
                <a:gd name="T44" fmla="*/ 89 w 296"/>
                <a:gd name="T45" fmla="*/ 160 h 631"/>
                <a:gd name="T46" fmla="*/ 92 w 296"/>
                <a:gd name="T47" fmla="*/ 253 h 631"/>
                <a:gd name="T48" fmla="*/ 101 w 296"/>
                <a:gd name="T49" fmla="*/ 310 h 631"/>
                <a:gd name="T50" fmla="*/ 105 w 296"/>
                <a:gd name="T51" fmla="*/ 337 h 631"/>
                <a:gd name="T52" fmla="*/ 111 w 296"/>
                <a:gd name="T53" fmla="*/ 400 h 631"/>
                <a:gd name="T54" fmla="*/ 109 w 296"/>
                <a:gd name="T55" fmla="*/ 442 h 631"/>
                <a:gd name="T56" fmla="*/ 105 w 296"/>
                <a:gd name="T57" fmla="*/ 480 h 631"/>
                <a:gd name="T58" fmla="*/ 83 w 296"/>
                <a:gd name="T59" fmla="*/ 542 h 631"/>
                <a:gd name="T60" fmla="*/ 50 w 296"/>
                <a:gd name="T61" fmla="*/ 588 h 631"/>
                <a:gd name="T62" fmla="*/ 15 w 296"/>
                <a:gd name="T63" fmla="*/ 621 h 631"/>
                <a:gd name="T64" fmla="*/ 0 w 296"/>
                <a:gd name="T65"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631">
                  <a:moveTo>
                    <a:pt x="0" y="631"/>
                  </a:moveTo>
                  <a:lnTo>
                    <a:pt x="296" y="631"/>
                  </a:lnTo>
                  <a:lnTo>
                    <a:pt x="270" y="612"/>
                  </a:lnTo>
                  <a:lnTo>
                    <a:pt x="232" y="568"/>
                  </a:lnTo>
                  <a:lnTo>
                    <a:pt x="209" y="517"/>
                  </a:lnTo>
                  <a:lnTo>
                    <a:pt x="199" y="467"/>
                  </a:lnTo>
                  <a:lnTo>
                    <a:pt x="198" y="442"/>
                  </a:lnTo>
                  <a:lnTo>
                    <a:pt x="200" y="370"/>
                  </a:lnTo>
                  <a:lnTo>
                    <a:pt x="208" y="279"/>
                  </a:lnTo>
                  <a:lnTo>
                    <a:pt x="213" y="207"/>
                  </a:lnTo>
                  <a:lnTo>
                    <a:pt x="215" y="157"/>
                  </a:lnTo>
                  <a:lnTo>
                    <a:pt x="215" y="132"/>
                  </a:lnTo>
                  <a:lnTo>
                    <a:pt x="205" y="79"/>
                  </a:lnTo>
                  <a:lnTo>
                    <a:pt x="189" y="31"/>
                  </a:lnTo>
                  <a:lnTo>
                    <a:pt x="172" y="8"/>
                  </a:lnTo>
                  <a:lnTo>
                    <a:pt x="159" y="0"/>
                  </a:lnTo>
                  <a:lnTo>
                    <a:pt x="151" y="0"/>
                  </a:lnTo>
                  <a:lnTo>
                    <a:pt x="138" y="1"/>
                  </a:lnTo>
                  <a:lnTo>
                    <a:pt x="127" y="11"/>
                  </a:lnTo>
                  <a:lnTo>
                    <a:pt x="114" y="27"/>
                  </a:lnTo>
                  <a:lnTo>
                    <a:pt x="98" y="75"/>
                  </a:lnTo>
                  <a:lnTo>
                    <a:pt x="89" y="145"/>
                  </a:lnTo>
                  <a:lnTo>
                    <a:pt x="89" y="160"/>
                  </a:lnTo>
                  <a:lnTo>
                    <a:pt x="92" y="253"/>
                  </a:lnTo>
                  <a:lnTo>
                    <a:pt x="101" y="310"/>
                  </a:lnTo>
                  <a:lnTo>
                    <a:pt x="105" y="337"/>
                  </a:lnTo>
                  <a:lnTo>
                    <a:pt x="111" y="400"/>
                  </a:lnTo>
                  <a:lnTo>
                    <a:pt x="109" y="442"/>
                  </a:lnTo>
                  <a:lnTo>
                    <a:pt x="105" y="480"/>
                  </a:lnTo>
                  <a:lnTo>
                    <a:pt x="83" y="542"/>
                  </a:lnTo>
                  <a:lnTo>
                    <a:pt x="50" y="588"/>
                  </a:lnTo>
                  <a:lnTo>
                    <a:pt x="15" y="621"/>
                  </a:lnTo>
                  <a:lnTo>
                    <a:pt x="0" y="6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1" name="Rectangle 38">
              <a:extLst>
                <a:ext uri="{FF2B5EF4-FFF2-40B4-BE49-F238E27FC236}">
                  <a16:creationId xmlns:a16="http://schemas.microsoft.com/office/drawing/2014/main" id="{0285BDD2-6DF0-DCEA-F613-30696FBCE590}"/>
                </a:ext>
              </a:extLst>
            </p:cNvPr>
            <p:cNvSpPr>
              <a:spLocks noChangeArrowheads="1"/>
            </p:cNvSpPr>
            <p:nvPr/>
          </p:nvSpPr>
          <p:spPr bwMode="auto">
            <a:xfrm>
              <a:off x="2396" y="2425"/>
              <a:ext cx="123" cy="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2" name="Rectangle 39">
              <a:extLst>
                <a:ext uri="{FF2B5EF4-FFF2-40B4-BE49-F238E27FC236}">
                  <a16:creationId xmlns:a16="http://schemas.microsoft.com/office/drawing/2014/main" id="{85ACD7D7-F465-8C4F-CDA9-9414A7F41B5B}"/>
                </a:ext>
              </a:extLst>
            </p:cNvPr>
            <p:cNvSpPr>
              <a:spLocks noChangeArrowheads="1"/>
            </p:cNvSpPr>
            <p:nvPr/>
          </p:nvSpPr>
          <p:spPr bwMode="auto">
            <a:xfrm>
              <a:off x="2396" y="2437"/>
              <a:ext cx="123" cy="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3" name="Rectangle 40">
              <a:extLst>
                <a:ext uri="{FF2B5EF4-FFF2-40B4-BE49-F238E27FC236}">
                  <a16:creationId xmlns:a16="http://schemas.microsoft.com/office/drawing/2014/main" id="{035724E4-E2A7-AAE5-FDC2-244641EAEA56}"/>
                </a:ext>
              </a:extLst>
            </p:cNvPr>
            <p:cNvSpPr>
              <a:spLocks noChangeArrowheads="1"/>
            </p:cNvSpPr>
            <p:nvPr/>
          </p:nvSpPr>
          <p:spPr bwMode="auto">
            <a:xfrm>
              <a:off x="2396" y="2405"/>
              <a:ext cx="123" cy="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4" name="Freeform 41">
              <a:extLst>
                <a:ext uri="{FF2B5EF4-FFF2-40B4-BE49-F238E27FC236}">
                  <a16:creationId xmlns:a16="http://schemas.microsoft.com/office/drawing/2014/main" id="{F2EFA145-A4CD-F2CA-5A5F-2EEA0C4F045C}"/>
                </a:ext>
              </a:extLst>
            </p:cNvPr>
            <p:cNvSpPr>
              <a:spLocks/>
            </p:cNvSpPr>
            <p:nvPr/>
          </p:nvSpPr>
          <p:spPr bwMode="auto">
            <a:xfrm>
              <a:off x="2375" y="2463"/>
              <a:ext cx="143" cy="91"/>
            </a:xfrm>
            <a:custGeom>
              <a:avLst/>
              <a:gdLst>
                <a:gd name="T0" fmla="*/ 4 w 429"/>
                <a:gd name="T1" fmla="*/ 241 h 274"/>
                <a:gd name="T2" fmla="*/ 0 w 429"/>
                <a:gd name="T3" fmla="*/ 247 h 274"/>
                <a:gd name="T4" fmla="*/ 0 w 429"/>
                <a:gd name="T5" fmla="*/ 252 h 274"/>
                <a:gd name="T6" fmla="*/ 4 w 429"/>
                <a:gd name="T7" fmla="*/ 261 h 274"/>
                <a:gd name="T8" fmla="*/ 19 w 429"/>
                <a:gd name="T9" fmla="*/ 265 h 274"/>
                <a:gd name="T10" fmla="*/ 40 w 429"/>
                <a:gd name="T11" fmla="*/ 268 h 274"/>
                <a:gd name="T12" fmla="*/ 66 w 429"/>
                <a:gd name="T13" fmla="*/ 271 h 274"/>
                <a:gd name="T14" fmla="*/ 68 w 429"/>
                <a:gd name="T15" fmla="*/ 271 h 274"/>
                <a:gd name="T16" fmla="*/ 68 w 429"/>
                <a:gd name="T17" fmla="*/ 271 h 274"/>
                <a:gd name="T18" fmla="*/ 78 w 429"/>
                <a:gd name="T19" fmla="*/ 270 h 274"/>
                <a:gd name="T20" fmla="*/ 95 w 429"/>
                <a:gd name="T21" fmla="*/ 254 h 274"/>
                <a:gd name="T22" fmla="*/ 121 w 429"/>
                <a:gd name="T23" fmla="*/ 210 h 274"/>
                <a:gd name="T24" fmla="*/ 134 w 429"/>
                <a:gd name="T25" fmla="*/ 179 h 274"/>
                <a:gd name="T26" fmla="*/ 130 w 429"/>
                <a:gd name="T27" fmla="*/ 208 h 274"/>
                <a:gd name="T28" fmla="*/ 117 w 429"/>
                <a:gd name="T29" fmla="*/ 274 h 274"/>
                <a:gd name="T30" fmla="*/ 144 w 429"/>
                <a:gd name="T31" fmla="*/ 274 h 274"/>
                <a:gd name="T32" fmla="*/ 172 w 429"/>
                <a:gd name="T33" fmla="*/ 274 h 274"/>
                <a:gd name="T34" fmla="*/ 231 w 429"/>
                <a:gd name="T35" fmla="*/ 274 h 274"/>
                <a:gd name="T36" fmla="*/ 329 w 429"/>
                <a:gd name="T37" fmla="*/ 267 h 274"/>
                <a:gd name="T38" fmla="*/ 363 w 429"/>
                <a:gd name="T39" fmla="*/ 260 h 274"/>
                <a:gd name="T40" fmla="*/ 379 w 429"/>
                <a:gd name="T41" fmla="*/ 255 h 274"/>
                <a:gd name="T42" fmla="*/ 400 w 429"/>
                <a:gd name="T43" fmla="*/ 235 h 274"/>
                <a:gd name="T44" fmla="*/ 405 w 429"/>
                <a:gd name="T45" fmla="*/ 222 h 274"/>
                <a:gd name="T46" fmla="*/ 416 w 429"/>
                <a:gd name="T47" fmla="*/ 164 h 274"/>
                <a:gd name="T48" fmla="*/ 428 w 429"/>
                <a:gd name="T49" fmla="*/ 36 h 274"/>
                <a:gd name="T50" fmla="*/ 429 w 429"/>
                <a:gd name="T51" fmla="*/ 0 h 274"/>
                <a:gd name="T52" fmla="*/ 64 w 429"/>
                <a:gd name="T53" fmla="*/ 0 h 274"/>
                <a:gd name="T54" fmla="*/ 64 w 429"/>
                <a:gd name="T55" fmla="*/ 46 h 274"/>
                <a:gd name="T56" fmla="*/ 48 w 429"/>
                <a:gd name="T57" fmla="*/ 159 h 274"/>
                <a:gd name="T58" fmla="*/ 30 w 429"/>
                <a:gd name="T59" fmla="*/ 208 h 274"/>
                <a:gd name="T60" fmla="*/ 14 w 429"/>
                <a:gd name="T61" fmla="*/ 234 h 274"/>
                <a:gd name="T62" fmla="*/ 4 w 429"/>
                <a:gd name="T63" fmla="*/ 24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9" h="274">
                  <a:moveTo>
                    <a:pt x="4" y="241"/>
                  </a:moveTo>
                  <a:lnTo>
                    <a:pt x="0" y="247"/>
                  </a:lnTo>
                  <a:lnTo>
                    <a:pt x="0" y="252"/>
                  </a:lnTo>
                  <a:lnTo>
                    <a:pt x="4" y="261"/>
                  </a:lnTo>
                  <a:lnTo>
                    <a:pt x="19" y="265"/>
                  </a:lnTo>
                  <a:lnTo>
                    <a:pt x="40" y="268"/>
                  </a:lnTo>
                  <a:lnTo>
                    <a:pt x="66" y="271"/>
                  </a:lnTo>
                  <a:lnTo>
                    <a:pt x="68" y="271"/>
                  </a:lnTo>
                  <a:lnTo>
                    <a:pt x="68" y="271"/>
                  </a:lnTo>
                  <a:lnTo>
                    <a:pt x="78" y="270"/>
                  </a:lnTo>
                  <a:lnTo>
                    <a:pt x="95" y="254"/>
                  </a:lnTo>
                  <a:lnTo>
                    <a:pt x="121" y="210"/>
                  </a:lnTo>
                  <a:lnTo>
                    <a:pt x="134" y="179"/>
                  </a:lnTo>
                  <a:lnTo>
                    <a:pt x="130" y="208"/>
                  </a:lnTo>
                  <a:lnTo>
                    <a:pt x="117" y="274"/>
                  </a:lnTo>
                  <a:lnTo>
                    <a:pt x="144" y="274"/>
                  </a:lnTo>
                  <a:lnTo>
                    <a:pt x="172" y="274"/>
                  </a:lnTo>
                  <a:lnTo>
                    <a:pt x="231" y="274"/>
                  </a:lnTo>
                  <a:lnTo>
                    <a:pt x="329" y="267"/>
                  </a:lnTo>
                  <a:lnTo>
                    <a:pt x="363" y="260"/>
                  </a:lnTo>
                  <a:lnTo>
                    <a:pt x="379" y="255"/>
                  </a:lnTo>
                  <a:lnTo>
                    <a:pt x="400" y="235"/>
                  </a:lnTo>
                  <a:lnTo>
                    <a:pt x="405" y="222"/>
                  </a:lnTo>
                  <a:lnTo>
                    <a:pt x="416" y="164"/>
                  </a:lnTo>
                  <a:lnTo>
                    <a:pt x="428" y="36"/>
                  </a:lnTo>
                  <a:lnTo>
                    <a:pt x="429" y="0"/>
                  </a:lnTo>
                  <a:lnTo>
                    <a:pt x="64" y="0"/>
                  </a:lnTo>
                  <a:lnTo>
                    <a:pt x="64" y="46"/>
                  </a:lnTo>
                  <a:lnTo>
                    <a:pt x="48" y="159"/>
                  </a:lnTo>
                  <a:lnTo>
                    <a:pt x="30" y="208"/>
                  </a:lnTo>
                  <a:lnTo>
                    <a:pt x="14" y="234"/>
                  </a:lnTo>
                  <a:lnTo>
                    <a:pt x="4" y="2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Tree>
    <p:extLst>
      <p:ext uri="{BB962C8B-B14F-4D97-AF65-F5344CB8AC3E}">
        <p14:creationId xmlns:p14="http://schemas.microsoft.com/office/powerpoint/2010/main" val="23099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p:cNvSpPr/>
          <p:nvPr/>
        </p:nvSpPr>
        <p:spPr>
          <a:xfrm>
            <a:off x="176213" y="180975"/>
            <a:ext cx="11839575" cy="6496050"/>
          </a:xfrm>
          <a:prstGeom prst="roundRect">
            <a:avLst>
              <a:gd name="adj" fmla="val 3764"/>
            </a:avLst>
          </a:prstGeom>
          <a:solidFill>
            <a:schemeClr val="bg1"/>
          </a:solidFill>
          <a:ln>
            <a:noFill/>
          </a:ln>
          <a:effectLst>
            <a:outerShdw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8" name="직사각형 7"/>
          <p:cNvSpPr/>
          <p:nvPr/>
        </p:nvSpPr>
        <p:spPr>
          <a:xfrm>
            <a:off x="2009882" y="324505"/>
            <a:ext cx="3895618" cy="338554"/>
          </a:xfrm>
          <a:prstGeom prst="rect">
            <a:avLst/>
          </a:prstGeom>
        </p:spPr>
        <p:txBody>
          <a:bodyPr wrap="none">
            <a:spAutoFit/>
          </a:bodyPr>
          <a:lstStyle/>
          <a:p>
            <a:pPr latinLnBrk="0">
              <a:defRPr/>
            </a:pPr>
            <a:r>
              <a:rPr lang="en-US" altLang="ko-KR" sz="1600" b="1" i="1" kern="0" dirty="0">
                <a:solidFill>
                  <a:prstClr val="black">
                    <a:lumMod val="75000"/>
                    <a:lumOff val="25000"/>
                  </a:prstClr>
                </a:solidFill>
              </a:rPr>
              <a:t>PPT PRESENTATION </a:t>
            </a:r>
            <a:r>
              <a:rPr lang="en-US" altLang="ko-KR" sz="500" kern="0" dirty="0">
                <a:solidFill>
                  <a:prstClr val="black">
                    <a:lumMod val="75000"/>
                    <a:lumOff val="25000"/>
                  </a:prstClr>
                </a:solidFill>
              </a:rPr>
              <a:t>Enjoy your stylish business and campus life with BIZCAM</a:t>
            </a:r>
            <a:endParaRPr lang="ko-KR" altLang="en-US" sz="3200" kern="0" dirty="0">
              <a:solidFill>
                <a:prstClr val="black">
                  <a:lumMod val="75000"/>
                  <a:lumOff val="25000"/>
                </a:prstClr>
              </a:solidFill>
            </a:endParaRPr>
          </a:p>
        </p:txBody>
      </p:sp>
      <p:sp>
        <p:nvSpPr>
          <p:cNvPr id="10" name="Freeform 36">
            <a:extLst>
              <a:ext uri="{FF2B5EF4-FFF2-40B4-BE49-F238E27FC236}">
                <a16:creationId xmlns:a16="http://schemas.microsoft.com/office/drawing/2014/main" id="{BE07B6B4-3219-42BC-84B3-8346EF3DABC6}"/>
              </a:ext>
            </a:extLst>
          </p:cNvPr>
          <p:cNvSpPr>
            <a:spLocks noEditPoints="1"/>
          </p:cNvSpPr>
          <p:nvPr/>
        </p:nvSpPr>
        <p:spPr bwMode="auto">
          <a:xfrm>
            <a:off x="11552745" y="449214"/>
            <a:ext cx="113404" cy="190736"/>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타원 10">
            <a:extLst>
              <a:ext uri="{FF2B5EF4-FFF2-40B4-BE49-F238E27FC236}">
                <a16:creationId xmlns:a16="http://schemas.microsoft.com/office/drawing/2014/main" id="{4E48F021-E857-461F-8B42-A819AC0A62F8}"/>
              </a:ext>
            </a:extLst>
          </p:cNvPr>
          <p:cNvSpPr/>
          <p:nvPr/>
        </p:nvSpPr>
        <p:spPr>
          <a:xfrm>
            <a:off x="11616715" y="356893"/>
            <a:ext cx="177525" cy="177525"/>
          </a:xfrm>
          <a:prstGeom prst="ellipse">
            <a:avLst/>
          </a:prstGeom>
          <a:solidFill>
            <a:srgbClr val="28C84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prstClr val="white"/>
                </a:solidFill>
              </a:rPr>
              <a:t>off</a:t>
            </a:r>
            <a:endParaRPr lang="ko-KR" altLang="en-US" sz="600" dirty="0">
              <a:solidFill>
                <a:prstClr val="white"/>
              </a:solidFill>
            </a:endParaRPr>
          </a:p>
        </p:txBody>
      </p:sp>
      <p:sp>
        <p:nvSpPr>
          <p:cNvPr id="12" name="모서리가 둥근 직사각형 11"/>
          <p:cNvSpPr/>
          <p:nvPr/>
        </p:nvSpPr>
        <p:spPr>
          <a:xfrm>
            <a:off x="1785257" y="847725"/>
            <a:ext cx="10230532" cy="5801593"/>
          </a:xfrm>
          <a:prstGeom prst="roundRect">
            <a:avLst>
              <a:gd name="adj" fmla="val 3764"/>
            </a:avLst>
          </a:prstGeom>
          <a:solidFill>
            <a:schemeClr val="bg1"/>
          </a:solidFill>
          <a:ln>
            <a:noFill/>
          </a:ln>
          <a:effectLst>
            <a:outerShdw blurRad="50800" dist="38100" dir="16200000"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13" name="차트 12">
            <a:extLst>
              <a:ext uri="{FF2B5EF4-FFF2-40B4-BE49-F238E27FC236}">
                <a16:creationId xmlns:a16="http://schemas.microsoft.com/office/drawing/2014/main" id="{3ABFB365-5A06-4541-B46F-E5B56CDB0795}"/>
              </a:ext>
            </a:extLst>
          </p:cNvPr>
          <p:cNvGraphicFramePr/>
          <p:nvPr/>
        </p:nvGraphicFramePr>
        <p:xfrm>
          <a:off x="2133601" y="1738973"/>
          <a:ext cx="8799398" cy="2918111"/>
        </p:xfrm>
        <a:graphic>
          <a:graphicData uri="http://schemas.openxmlformats.org/drawingml/2006/chart">
            <c:chart xmlns:c="http://schemas.openxmlformats.org/drawingml/2006/chart" xmlns:r="http://schemas.openxmlformats.org/officeDocument/2006/relationships" r:id="rId2"/>
          </a:graphicData>
        </a:graphic>
      </p:graphicFrame>
      <p:sp>
        <p:nvSpPr>
          <p:cNvPr id="14" name="타원 13">
            <a:extLst>
              <a:ext uri="{FF2B5EF4-FFF2-40B4-BE49-F238E27FC236}">
                <a16:creationId xmlns:a16="http://schemas.microsoft.com/office/drawing/2014/main" id="{5B843B8B-EF82-4603-AA91-970E032E287C}"/>
              </a:ext>
            </a:extLst>
          </p:cNvPr>
          <p:cNvSpPr/>
          <p:nvPr/>
        </p:nvSpPr>
        <p:spPr>
          <a:xfrm>
            <a:off x="5854521" y="2999325"/>
            <a:ext cx="678779" cy="678779"/>
          </a:xfrm>
          <a:prstGeom prst="ellipse">
            <a:avLst/>
          </a:prstGeom>
          <a:noFill/>
          <a:ln w="19050">
            <a:solidFill>
              <a:srgbClr val="28C8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모서리가 둥근 직사각형 14">
            <a:extLst>
              <a:ext uri="{FF2B5EF4-FFF2-40B4-BE49-F238E27FC236}">
                <a16:creationId xmlns:a16="http://schemas.microsoft.com/office/drawing/2014/main" id="{E256AC5E-8A78-4657-8B25-E08B7CAB722B}"/>
              </a:ext>
            </a:extLst>
          </p:cNvPr>
          <p:cNvSpPr/>
          <p:nvPr/>
        </p:nvSpPr>
        <p:spPr>
          <a:xfrm>
            <a:off x="5676921" y="2871873"/>
            <a:ext cx="1033978" cy="199490"/>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prstClr val="white"/>
                </a:solidFill>
              </a:rPr>
              <a:t>2021</a:t>
            </a:r>
            <a:r>
              <a:rPr lang="ko-KR" altLang="en-US" sz="800" b="1" dirty="0">
                <a:solidFill>
                  <a:prstClr val="white"/>
                </a:solidFill>
              </a:rPr>
              <a:t>년 </a:t>
            </a:r>
            <a:r>
              <a:rPr lang="en-US" altLang="ko-KR" sz="800" b="1" dirty="0">
                <a:solidFill>
                  <a:prstClr val="white"/>
                </a:solidFill>
              </a:rPr>
              <a:t>6</a:t>
            </a:r>
            <a:r>
              <a:rPr lang="ko-KR" altLang="en-US" sz="800" b="1" dirty="0">
                <a:solidFill>
                  <a:prstClr val="white"/>
                </a:solidFill>
              </a:rPr>
              <a:t>월 평균</a:t>
            </a:r>
          </a:p>
        </p:txBody>
      </p:sp>
      <p:sp>
        <p:nvSpPr>
          <p:cNvPr id="16" name="직사각형 15">
            <a:extLst>
              <a:ext uri="{FF2B5EF4-FFF2-40B4-BE49-F238E27FC236}">
                <a16:creationId xmlns:a16="http://schemas.microsoft.com/office/drawing/2014/main" id="{ED4AE46D-06F7-4EF4-A0ED-F62BC5323E56}"/>
              </a:ext>
            </a:extLst>
          </p:cNvPr>
          <p:cNvSpPr/>
          <p:nvPr/>
        </p:nvSpPr>
        <p:spPr>
          <a:xfrm>
            <a:off x="5889728" y="4773557"/>
            <a:ext cx="4706625" cy="1223412"/>
          </a:xfrm>
          <a:prstGeom prst="rect">
            <a:avLst/>
          </a:prstGeom>
        </p:spPr>
        <p:txBody>
          <a:bodyPr wrap="square">
            <a:spAutoFit/>
          </a:bodyPr>
          <a:lstStyle/>
          <a:p>
            <a:pPr algn="r">
              <a:lnSpc>
                <a:spcPct val="150000"/>
              </a:lnSpc>
            </a:pPr>
            <a:r>
              <a:rPr lang="en-US" altLang="ko-KR" sz="1600" b="1" dirty="0">
                <a:solidFill>
                  <a:prstClr val="black">
                    <a:lumMod val="75000"/>
                    <a:lumOff val="25000"/>
                  </a:prstClr>
                </a:solidFill>
              </a:rPr>
              <a:t>CONTENTS A</a:t>
            </a:r>
            <a:endParaRPr lang="en-US" altLang="ko-KR" sz="1100" dirty="0">
              <a:solidFill>
                <a:prstClr val="black">
                  <a:lumMod val="75000"/>
                  <a:lumOff val="25000"/>
                </a:prstClr>
              </a:solidFill>
            </a:endParaRPr>
          </a:p>
          <a:p>
            <a:pPr algn="r">
              <a:lnSpc>
                <a:spcPct val="150000"/>
              </a:lnSpc>
            </a:pPr>
            <a:r>
              <a:rPr lang="en-US" altLang="ko-KR" sz="1100" dirty="0">
                <a:solidFill>
                  <a:prstClr val="white">
                    <a:lumMod val="50000"/>
                  </a:prstClr>
                </a:solidFill>
              </a:rPr>
              <a:t>You can use a software program such as Microsoft Power Point to provide the audience with slides that contains your major points or essential information.</a:t>
            </a:r>
          </a:p>
        </p:txBody>
      </p:sp>
      <p:cxnSp>
        <p:nvCxnSpPr>
          <p:cNvPr id="17" name="연결선: 구부러짐 40">
            <a:extLst>
              <a:ext uri="{FF2B5EF4-FFF2-40B4-BE49-F238E27FC236}">
                <a16:creationId xmlns:a16="http://schemas.microsoft.com/office/drawing/2014/main" id="{0BC88FCB-2313-4077-87AD-3F94802A3AFE}"/>
              </a:ext>
            </a:extLst>
          </p:cNvPr>
          <p:cNvCxnSpPr>
            <a:cxnSpLocks/>
            <a:stCxn id="14" idx="4"/>
            <a:endCxn id="16" idx="0"/>
          </p:cNvCxnSpPr>
          <p:nvPr/>
        </p:nvCxnSpPr>
        <p:spPr>
          <a:xfrm rot="16200000" flipH="1">
            <a:off x="6670750" y="3201265"/>
            <a:ext cx="1095453" cy="2049130"/>
          </a:xfrm>
          <a:prstGeom prst="curvedConnector3">
            <a:avLst>
              <a:gd name="adj1" fmla="val 50000"/>
            </a:avLst>
          </a:prstGeom>
          <a:ln w="15875">
            <a:solidFill>
              <a:srgbClr val="28C84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2073382" y="2335459"/>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ED4AE46D-06F7-4EF4-A0ED-F62BC5323E56}"/>
              </a:ext>
            </a:extLst>
          </p:cNvPr>
          <p:cNvSpPr/>
          <p:nvPr/>
        </p:nvSpPr>
        <p:spPr>
          <a:xfrm>
            <a:off x="2004273" y="1192287"/>
            <a:ext cx="8592079" cy="969496"/>
          </a:xfrm>
          <a:prstGeom prst="rect">
            <a:avLst/>
          </a:prstGeom>
        </p:spPr>
        <p:txBody>
          <a:bodyPr wrap="square">
            <a:spAutoFit/>
          </a:bodyPr>
          <a:lstStyle/>
          <a:p>
            <a:pPr>
              <a:lnSpc>
                <a:spcPct val="150000"/>
              </a:lnSpc>
            </a:pPr>
            <a:r>
              <a:rPr lang="en-US" altLang="ko-KR" sz="1600" b="1" dirty="0">
                <a:solidFill>
                  <a:prstClr val="black">
                    <a:lumMod val="75000"/>
                    <a:lumOff val="25000"/>
                  </a:prstClr>
                </a:solidFill>
              </a:rPr>
              <a:t>CONTENTS A</a:t>
            </a:r>
            <a:endParaRPr lang="en-US" altLang="ko-KR" sz="1100" dirty="0">
              <a:solidFill>
                <a:prstClr val="black">
                  <a:lumMod val="75000"/>
                  <a:lumOff val="25000"/>
                </a:prstClr>
              </a:solidFill>
            </a:endParaRPr>
          </a:p>
          <a:p>
            <a:pPr>
              <a:lnSpc>
                <a:spcPct val="150000"/>
              </a:lnSpc>
            </a:pPr>
            <a:r>
              <a:rPr lang="en-US" altLang="ko-KR" sz="1100" dirty="0">
                <a:solidFill>
                  <a:prstClr val="white">
                    <a:lumMod val="50000"/>
                  </a:prstClr>
                </a:solidFill>
              </a:rPr>
              <a:t>You can use a software program such as Microsoft Power Point to provide the audience with slides that contains your major points or essential information.</a:t>
            </a:r>
          </a:p>
        </p:txBody>
      </p:sp>
    </p:spTree>
    <p:extLst>
      <p:ext uri="{BB962C8B-B14F-4D97-AF65-F5344CB8AC3E}">
        <p14:creationId xmlns:p14="http://schemas.microsoft.com/office/powerpoint/2010/main" val="2887171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p:cNvSpPr/>
          <p:nvPr/>
        </p:nvSpPr>
        <p:spPr>
          <a:xfrm>
            <a:off x="176213" y="180975"/>
            <a:ext cx="11839575" cy="6496050"/>
          </a:xfrm>
          <a:prstGeom prst="roundRect">
            <a:avLst>
              <a:gd name="adj" fmla="val 3764"/>
            </a:avLst>
          </a:prstGeom>
          <a:solidFill>
            <a:schemeClr val="bg1"/>
          </a:solidFill>
          <a:ln>
            <a:noFill/>
          </a:ln>
          <a:effectLst>
            <a:outerShdw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2009882" y="324505"/>
            <a:ext cx="3895618" cy="338554"/>
          </a:xfrm>
          <a:prstGeom prst="rect">
            <a:avLst/>
          </a:prstGeom>
        </p:spPr>
        <p:txBody>
          <a:bodyPr wrap="none">
            <a:spAutoFit/>
          </a:bodyPr>
          <a:lstStyle/>
          <a:p>
            <a:pPr latinLnBrk="0">
              <a:defRPr/>
            </a:pPr>
            <a:r>
              <a:rPr lang="en-US" altLang="ko-KR" sz="1600" b="1" i="1" kern="0" dirty="0">
                <a:solidFill>
                  <a:prstClr val="black">
                    <a:lumMod val="75000"/>
                    <a:lumOff val="25000"/>
                  </a:prstClr>
                </a:solidFill>
              </a:rPr>
              <a:t>PPT PRESENTATION </a:t>
            </a:r>
            <a:r>
              <a:rPr lang="en-US" altLang="ko-KR" sz="500" kern="0" dirty="0">
                <a:solidFill>
                  <a:prstClr val="black">
                    <a:lumMod val="75000"/>
                    <a:lumOff val="25000"/>
                  </a:prstClr>
                </a:solidFill>
              </a:rPr>
              <a:t>Enjoy your stylish business and campus life with BIZCAM</a:t>
            </a:r>
            <a:endParaRPr lang="ko-KR" altLang="en-US" sz="3200" kern="0" dirty="0">
              <a:solidFill>
                <a:prstClr val="black">
                  <a:lumMod val="75000"/>
                  <a:lumOff val="25000"/>
                </a:prstClr>
              </a:solidFill>
            </a:endParaRPr>
          </a:p>
        </p:txBody>
      </p:sp>
      <p:sp>
        <p:nvSpPr>
          <p:cNvPr id="10" name="Freeform 36">
            <a:extLst>
              <a:ext uri="{FF2B5EF4-FFF2-40B4-BE49-F238E27FC236}">
                <a16:creationId xmlns:a16="http://schemas.microsoft.com/office/drawing/2014/main" id="{BE07B6B4-3219-42BC-84B3-8346EF3DABC6}"/>
              </a:ext>
            </a:extLst>
          </p:cNvPr>
          <p:cNvSpPr>
            <a:spLocks noEditPoints="1"/>
          </p:cNvSpPr>
          <p:nvPr/>
        </p:nvSpPr>
        <p:spPr bwMode="auto">
          <a:xfrm>
            <a:off x="11552745" y="449214"/>
            <a:ext cx="113404" cy="190736"/>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타원 10">
            <a:extLst>
              <a:ext uri="{FF2B5EF4-FFF2-40B4-BE49-F238E27FC236}">
                <a16:creationId xmlns:a16="http://schemas.microsoft.com/office/drawing/2014/main" id="{4E48F021-E857-461F-8B42-A819AC0A62F8}"/>
              </a:ext>
            </a:extLst>
          </p:cNvPr>
          <p:cNvSpPr/>
          <p:nvPr/>
        </p:nvSpPr>
        <p:spPr>
          <a:xfrm>
            <a:off x="11616715" y="356893"/>
            <a:ext cx="177525" cy="177525"/>
          </a:xfrm>
          <a:prstGeom prst="ellipse">
            <a:avLst/>
          </a:prstGeom>
          <a:solidFill>
            <a:srgbClr val="28C84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prstClr val="white"/>
                </a:solidFill>
              </a:rPr>
              <a:t>off</a:t>
            </a:r>
            <a:endParaRPr lang="ko-KR" altLang="en-US" sz="600" dirty="0">
              <a:solidFill>
                <a:prstClr val="white"/>
              </a:solidFill>
            </a:endParaRPr>
          </a:p>
        </p:txBody>
      </p:sp>
      <p:sp>
        <p:nvSpPr>
          <p:cNvPr id="12" name="모서리가 둥근 직사각형 11"/>
          <p:cNvSpPr/>
          <p:nvPr/>
        </p:nvSpPr>
        <p:spPr>
          <a:xfrm>
            <a:off x="1785257" y="847725"/>
            <a:ext cx="10230532" cy="5801593"/>
          </a:xfrm>
          <a:prstGeom prst="roundRect">
            <a:avLst>
              <a:gd name="adj" fmla="val 3764"/>
            </a:avLst>
          </a:prstGeom>
          <a:solidFill>
            <a:schemeClr val="bg1"/>
          </a:solidFill>
          <a:ln>
            <a:noFill/>
          </a:ln>
          <a:effectLst>
            <a:outerShdw blurRad="50800" dist="38100" dir="16200000"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19" name="차트 18">
            <a:extLst>
              <a:ext uri="{FF2B5EF4-FFF2-40B4-BE49-F238E27FC236}">
                <a16:creationId xmlns:a16="http://schemas.microsoft.com/office/drawing/2014/main" id="{DE9E9F55-2344-49D3-8325-DD6E6DEDC5CB}"/>
              </a:ext>
            </a:extLst>
          </p:cNvPr>
          <p:cNvGraphicFramePr/>
          <p:nvPr/>
        </p:nvGraphicFramePr>
        <p:xfrm>
          <a:off x="1937136" y="1633764"/>
          <a:ext cx="9292840" cy="4129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타원 19"/>
          <p:cNvSpPr/>
          <p:nvPr/>
        </p:nvSpPr>
        <p:spPr>
          <a:xfrm>
            <a:off x="6800419" y="5944225"/>
            <a:ext cx="157437" cy="157437"/>
          </a:xfrm>
          <a:prstGeom prst="ellipse">
            <a:avLst/>
          </a:prstGeom>
          <a:noFill/>
          <a:ln w="28575">
            <a:solidFill>
              <a:srgbClr val="28C84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p:cNvSpPr/>
          <p:nvPr/>
        </p:nvSpPr>
        <p:spPr>
          <a:xfrm>
            <a:off x="6986857" y="5881754"/>
            <a:ext cx="976549" cy="261610"/>
          </a:xfrm>
          <a:prstGeom prst="rect">
            <a:avLst/>
          </a:prstGeom>
        </p:spPr>
        <p:txBody>
          <a:bodyPr wrap="none">
            <a:spAutoFit/>
          </a:bodyPr>
          <a:lstStyle/>
          <a:p>
            <a:r>
              <a:rPr lang="en-US" altLang="ko-KR" sz="1100" dirty="0">
                <a:solidFill>
                  <a:prstClr val="black">
                    <a:lumMod val="65000"/>
                    <a:lumOff val="35000"/>
                  </a:prstClr>
                </a:solidFill>
              </a:rPr>
              <a:t>CONTENTS </a:t>
            </a:r>
            <a:endParaRPr lang="ko-KR" altLang="en-US" sz="1400" dirty="0">
              <a:solidFill>
                <a:prstClr val="black">
                  <a:lumMod val="65000"/>
                  <a:lumOff val="35000"/>
                </a:prstClr>
              </a:solidFill>
            </a:endParaRPr>
          </a:p>
        </p:txBody>
      </p:sp>
      <p:sp>
        <p:nvSpPr>
          <p:cNvPr id="22" name="타원 21"/>
          <p:cNvSpPr/>
          <p:nvPr/>
        </p:nvSpPr>
        <p:spPr>
          <a:xfrm>
            <a:off x="5222665" y="5944225"/>
            <a:ext cx="157437" cy="157437"/>
          </a:xfrm>
          <a:prstGeom prst="ellipse">
            <a:avLst/>
          </a:prstGeom>
          <a:noFill/>
          <a:ln w="285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p:cNvSpPr/>
          <p:nvPr/>
        </p:nvSpPr>
        <p:spPr>
          <a:xfrm>
            <a:off x="5409103" y="5881754"/>
            <a:ext cx="976549" cy="261610"/>
          </a:xfrm>
          <a:prstGeom prst="rect">
            <a:avLst/>
          </a:prstGeom>
        </p:spPr>
        <p:txBody>
          <a:bodyPr wrap="none">
            <a:spAutoFit/>
          </a:bodyPr>
          <a:lstStyle/>
          <a:p>
            <a:r>
              <a:rPr lang="en-US" altLang="ko-KR" sz="1100" dirty="0">
                <a:solidFill>
                  <a:prstClr val="black">
                    <a:lumMod val="65000"/>
                    <a:lumOff val="35000"/>
                  </a:prstClr>
                </a:solidFill>
              </a:rPr>
              <a:t>CONTENTS </a:t>
            </a:r>
            <a:endParaRPr lang="ko-KR" altLang="en-US" sz="1400" dirty="0">
              <a:solidFill>
                <a:prstClr val="black">
                  <a:lumMod val="65000"/>
                  <a:lumOff val="35000"/>
                </a:prstClr>
              </a:solidFill>
            </a:endParaRPr>
          </a:p>
        </p:txBody>
      </p:sp>
      <p:sp>
        <p:nvSpPr>
          <p:cNvPr id="30" name="직사각형 29">
            <a:extLst>
              <a:ext uri="{FF2B5EF4-FFF2-40B4-BE49-F238E27FC236}">
                <a16:creationId xmlns:a16="http://schemas.microsoft.com/office/drawing/2014/main" id="{2897F044-5583-4AE2-8E01-3466357BC751}"/>
              </a:ext>
            </a:extLst>
          </p:cNvPr>
          <p:cNvSpPr/>
          <p:nvPr/>
        </p:nvSpPr>
        <p:spPr>
          <a:xfrm>
            <a:off x="4992363" y="1552066"/>
            <a:ext cx="2786578" cy="807913"/>
          </a:xfrm>
          <a:prstGeom prst="rect">
            <a:avLst/>
          </a:prstGeom>
        </p:spPr>
        <p:txBody>
          <a:bodyPr wrap="square">
            <a:spAutoFit/>
          </a:bodyPr>
          <a:lstStyle/>
          <a:p>
            <a:pPr>
              <a:lnSpc>
                <a:spcPct val="150000"/>
              </a:lnSpc>
            </a:pPr>
            <a:r>
              <a:rPr lang="ko-KR" altLang="en-US" sz="1100" dirty="0" err="1">
                <a:solidFill>
                  <a:prstClr val="black">
                    <a:lumMod val="75000"/>
                    <a:lumOff val="25000"/>
                  </a:prstClr>
                </a:solidFill>
              </a:rPr>
              <a:t>컨텐츠에</a:t>
            </a:r>
            <a:r>
              <a:rPr lang="ko-KR" altLang="en-US" sz="1100" dirty="0">
                <a:solidFill>
                  <a:prstClr val="black">
                    <a:lumMod val="75000"/>
                    <a:lumOff val="25000"/>
                  </a:prstClr>
                </a:solidFill>
              </a:rPr>
              <a:t> 대한 내용을 적어요</a:t>
            </a:r>
            <a:endParaRPr lang="en-US" altLang="ko-KR" sz="1100" dirty="0">
              <a:solidFill>
                <a:prstClr val="black">
                  <a:lumMod val="75000"/>
                  <a:lumOff val="25000"/>
                </a:prstClr>
              </a:solidFill>
            </a:endParaRPr>
          </a:p>
          <a:p>
            <a:pPr>
              <a:lnSpc>
                <a:spcPct val="150000"/>
              </a:lnSpc>
            </a:pPr>
            <a:r>
              <a:rPr lang="ko-KR" altLang="en-US" sz="1000" dirty="0">
                <a:solidFill>
                  <a:prstClr val="black">
                    <a:lumMod val="75000"/>
                    <a:lumOff val="25000"/>
                  </a:prstClr>
                </a:solidFill>
              </a:rPr>
              <a:t>Enjoy your stylish business and campus life with BIZCAM </a:t>
            </a:r>
          </a:p>
        </p:txBody>
      </p:sp>
      <p:sp>
        <p:nvSpPr>
          <p:cNvPr id="31" name="직사각형 30">
            <a:extLst>
              <a:ext uri="{FF2B5EF4-FFF2-40B4-BE49-F238E27FC236}">
                <a16:creationId xmlns:a16="http://schemas.microsoft.com/office/drawing/2014/main" id="{2897F044-5583-4AE2-8E01-3466357BC751}"/>
              </a:ext>
            </a:extLst>
          </p:cNvPr>
          <p:cNvSpPr/>
          <p:nvPr/>
        </p:nvSpPr>
        <p:spPr>
          <a:xfrm>
            <a:off x="8871595" y="2886544"/>
            <a:ext cx="2922645" cy="1084912"/>
          </a:xfrm>
          <a:prstGeom prst="rect">
            <a:avLst/>
          </a:prstGeom>
        </p:spPr>
        <p:txBody>
          <a:bodyPr wrap="square">
            <a:spAutoFit/>
          </a:bodyPr>
          <a:lstStyle/>
          <a:p>
            <a:pPr>
              <a:lnSpc>
                <a:spcPct val="150000"/>
              </a:lnSpc>
            </a:pPr>
            <a:r>
              <a:rPr lang="en-US" altLang="ko-KR" sz="1200" b="1" dirty="0">
                <a:solidFill>
                  <a:prstClr val="black">
                    <a:lumMod val="75000"/>
                    <a:lumOff val="25000"/>
                  </a:prstClr>
                </a:solidFill>
              </a:rPr>
              <a:t>CONTENTS A</a:t>
            </a:r>
          </a:p>
          <a:p>
            <a:pPr>
              <a:lnSpc>
                <a:spcPct val="150000"/>
              </a:lnSpc>
            </a:pPr>
            <a:r>
              <a:rPr lang="ko-KR" altLang="en-US" sz="1100" dirty="0">
                <a:solidFill>
                  <a:prstClr val="black">
                    <a:lumMod val="75000"/>
                    <a:lumOff val="25000"/>
                  </a:prstClr>
                </a:solidFill>
              </a:rPr>
              <a:t>컨텐츠에 대한 내용을 적어요</a:t>
            </a:r>
            <a:endParaRPr lang="en-US" altLang="ko-KR" sz="1100" dirty="0">
              <a:solidFill>
                <a:prstClr val="black">
                  <a:lumMod val="75000"/>
                  <a:lumOff val="25000"/>
                </a:prstClr>
              </a:solidFill>
            </a:endParaRPr>
          </a:p>
          <a:p>
            <a:pPr>
              <a:lnSpc>
                <a:spcPct val="150000"/>
              </a:lnSpc>
            </a:pPr>
            <a:r>
              <a:rPr lang="ko-KR" altLang="en-US" sz="1000" dirty="0">
                <a:solidFill>
                  <a:prstClr val="black">
                    <a:lumMod val="75000"/>
                    <a:lumOff val="25000"/>
                  </a:prstClr>
                </a:solidFill>
              </a:rPr>
              <a:t>Enjoy your stylish business and campus life with BIZCAM </a:t>
            </a:r>
          </a:p>
        </p:txBody>
      </p:sp>
      <p:sp>
        <p:nvSpPr>
          <p:cNvPr id="32" name="모서리가 둥근 직사각형 31">
            <a:extLst>
              <a:ext uri="{FF2B5EF4-FFF2-40B4-BE49-F238E27FC236}">
                <a16:creationId xmlns:a16="http://schemas.microsoft.com/office/drawing/2014/main" id="{E256AC5E-8A78-4657-8B25-E08B7CAB722B}"/>
              </a:ext>
            </a:extLst>
          </p:cNvPr>
          <p:cNvSpPr/>
          <p:nvPr/>
        </p:nvSpPr>
        <p:spPr>
          <a:xfrm>
            <a:off x="5062022" y="2463867"/>
            <a:ext cx="965398" cy="302979"/>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prstClr val="white"/>
                </a:solidFill>
              </a:rPr>
              <a:t>CONTENTS A</a:t>
            </a:r>
          </a:p>
        </p:txBody>
      </p:sp>
    </p:spTree>
    <p:extLst>
      <p:ext uri="{BB962C8B-B14F-4D97-AF65-F5344CB8AC3E}">
        <p14:creationId xmlns:p14="http://schemas.microsoft.com/office/powerpoint/2010/main" val="74995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p:cNvSpPr/>
          <p:nvPr/>
        </p:nvSpPr>
        <p:spPr>
          <a:xfrm>
            <a:off x="176213" y="180975"/>
            <a:ext cx="11839575" cy="6496050"/>
          </a:xfrm>
          <a:prstGeom prst="roundRect">
            <a:avLst>
              <a:gd name="adj" fmla="val 3764"/>
            </a:avLst>
          </a:prstGeom>
          <a:solidFill>
            <a:schemeClr val="bg1"/>
          </a:solidFill>
          <a:ln>
            <a:noFill/>
          </a:ln>
          <a:effectLst>
            <a:outerShdw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모서리가 둥근 직사각형 6"/>
          <p:cNvSpPr/>
          <p:nvPr/>
        </p:nvSpPr>
        <p:spPr>
          <a:xfrm>
            <a:off x="300039" y="847725"/>
            <a:ext cx="1138236" cy="238125"/>
          </a:xfrm>
          <a:prstGeom prst="roundRect">
            <a:avLst>
              <a:gd name="adj" fmla="val 50000"/>
            </a:avLst>
          </a:prstGeom>
          <a:gradFill flip="none" rotWithShape="1">
            <a:gsLst>
              <a:gs pos="16000">
                <a:srgbClr val="28C84E"/>
              </a:gs>
              <a:gs pos="84000">
                <a:srgbClr val="88D95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5" name="표 4"/>
          <p:cNvGraphicFramePr>
            <a:graphicFrameLocks noGrp="1"/>
          </p:cNvGraphicFramePr>
          <p:nvPr/>
        </p:nvGraphicFramePr>
        <p:xfrm>
          <a:off x="352424" y="314325"/>
          <a:ext cx="1190625" cy="3390904"/>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tblGrid>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chemeClr val="tx1">
                              <a:lumMod val="75000"/>
                              <a:lumOff val="25000"/>
                            </a:schemeClr>
                          </a:solidFill>
                          <a:effectLst/>
                          <a:uLnTx/>
                          <a:uFillTx/>
                          <a:latin typeface="+mn-lt"/>
                          <a:ea typeface="+mn-ea"/>
                          <a:cs typeface="Aharoni" panose="02010803020104030203" pitchFamily="2" charset="-79"/>
                        </a:rPr>
                        <a:t>IN</a:t>
                      </a:r>
                      <a:r>
                        <a:rPr kumimoji="0" lang="en-US" altLang="ko-KR" sz="1000" b="1" i="0" u="none" strike="noStrike" kern="1200" cap="none" spc="0" normalizeH="0" baseline="0" noProof="0" dirty="0">
                          <a:ln>
                            <a:noFill/>
                          </a:ln>
                          <a:solidFill>
                            <a:srgbClr val="28C84E"/>
                          </a:solidFill>
                          <a:effectLst/>
                          <a:uLnTx/>
                          <a:uFillTx/>
                          <a:latin typeface="+mn-lt"/>
                          <a:ea typeface="+mn-ea"/>
                          <a:cs typeface="Aharoni" panose="02010803020104030203" pitchFamily="2" charset="-79"/>
                        </a:rPr>
                        <a:t>DEX</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1" i="0" u="none" strike="noStrike" kern="1200" cap="none" spc="0" normalizeH="0" baseline="0" noProof="0" dirty="0">
                          <a:ln>
                            <a:noFill/>
                          </a:ln>
                          <a:solidFill>
                            <a:schemeClr val="bg1"/>
                          </a:solidFill>
                          <a:effectLst/>
                          <a:uLnTx/>
                          <a:uFillTx/>
                          <a:latin typeface="+mn-lt"/>
                          <a:ea typeface="+mn-ea"/>
                          <a:cs typeface="Aharoni" panose="02010803020104030203" pitchFamily="2" charset="-79"/>
                        </a:rPr>
                        <a:t>▤ </a:t>
                      </a:r>
                      <a:r>
                        <a:rPr kumimoji="0" lang="en-US" altLang="ko-KR" sz="800" b="1" i="0" u="none" strike="noStrike" kern="1200" cap="none" spc="0" normalizeH="0" baseline="0" noProof="0" dirty="0">
                          <a:ln>
                            <a:noFill/>
                          </a:ln>
                          <a:solidFill>
                            <a:schemeClr val="bg1"/>
                          </a:solidFill>
                          <a:effectLst/>
                          <a:uLnTx/>
                          <a:uFillTx/>
                          <a:latin typeface="+mn-lt"/>
                          <a:ea typeface="+mn-ea"/>
                          <a:cs typeface="Aharoni" panose="02010803020104030203" pitchFamily="2" charset="-79"/>
                        </a:rPr>
                        <a:t>3C Analysis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SWOT Analysis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4P Mix</a:t>
                      </a:r>
                      <a:endParaRPr kumimoji="0" lang="ko-KR" altLang="en-US"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IMC</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Expected effect</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Budget</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23863">
                <a:tc>
                  <a:txBody>
                    <a:bodyPr/>
                    <a:lstStyle/>
                    <a:p>
                      <a:pPr algn="l" latinLnBrk="1"/>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Schedule</a:t>
                      </a:r>
                      <a:endParaRPr lang="ko-KR" altLang="en-US" sz="800" dirty="0">
                        <a:solidFill>
                          <a:schemeClr val="tx1">
                            <a:lumMod val="50000"/>
                            <a:lumOff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8" name="직사각형 7"/>
          <p:cNvSpPr/>
          <p:nvPr/>
        </p:nvSpPr>
        <p:spPr>
          <a:xfrm>
            <a:off x="2009882" y="324505"/>
            <a:ext cx="3895618" cy="338554"/>
          </a:xfrm>
          <a:prstGeom prst="rect">
            <a:avLst/>
          </a:prstGeom>
        </p:spPr>
        <p:txBody>
          <a:bodyPr wrap="none">
            <a:spAutoFit/>
          </a:bodyPr>
          <a:lstStyle/>
          <a:p>
            <a:pPr latinLnBrk="0">
              <a:defRPr/>
            </a:pPr>
            <a:r>
              <a:rPr lang="en-US" altLang="ko-KR" sz="1600" b="1" i="1" kern="0" dirty="0">
                <a:solidFill>
                  <a:prstClr val="black">
                    <a:lumMod val="75000"/>
                    <a:lumOff val="25000"/>
                  </a:prstClr>
                </a:solidFill>
              </a:rPr>
              <a:t>PPT PRESENTATION </a:t>
            </a:r>
            <a:r>
              <a:rPr lang="en-US" altLang="ko-KR" sz="500" kern="0" dirty="0">
                <a:solidFill>
                  <a:prstClr val="black">
                    <a:lumMod val="75000"/>
                    <a:lumOff val="25000"/>
                  </a:prstClr>
                </a:solidFill>
              </a:rPr>
              <a:t>Enjoy your stylish business and campus life with BIZCAM</a:t>
            </a:r>
            <a:endParaRPr lang="ko-KR" altLang="en-US" sz="3200" kern="0" dirty="0">
              <a:solidFill>
                <a:prstClr val="black">
                  <a:lumMod val="75000"/>
                  <a:lumOff val="25000"/>
                </a:prstClr>
              </a:solidFill>
            </a:endParaRPr>
          </a:p>
        </p:txBody>
      </p:sp>
      <p:sp>
        <p:nvSpPr>
          <p:cNvPr id="10" name="Freeform 36">
            <a:extLst>
              <a:ext uri="{FF2B5EF4-FFF2-40B4-BE49-F238E27FC236}">
                <a16:creationId xmlns:a16="http://schemas.microsoft.com/office/drawing/2014/main" id="{BE07B6B4-3219-42BC-84B3-8346EF3DABC6}"/>
              </a:ext>
            </a:extLst>
          </p:cNvPr>
          <p:cNvSpPr>
            <a:spLocks noEditPoints="1"/>
          </p:cNvSpPr>
          <p:nvPr/>
        </p:nvSpPr>
        <p:spPr bwMode="auto">
          <a:xfrm>
            <a:off x="11552745" y="449214"/>
            <a:ext cx="113404" cy="190736"/>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타원 10">
            <a:extLst>
              <a:ext uri="{FF2B5EF4-FFF2-40B4-BE49-F238E27FC236}">
                <a16:creationId xmlns:a16="http://schemas.microsoft.com/office/drawing/2014/main" id="{4E48F021-E857-461F-8B42-A819AC0A62F8}"/>
              </a:ext>
            </a:extLst>
          </p:cNvPr>
          <p:cNvSpPr/>
          <p:nvPr/>
        </p:nvSpPr>
        <p:spPr>
          <a:xfrm>
            <a:off x="11616715" y="356893"/>
            <a:ext cx="177525" cy="177525"/>
          </a:xfrm>
          <a:prstGeom prst="ellipse">
            <a:avLst/>
          </a:prstGeom>
          <a:solidFill>
            <a:srgbClr val="28C84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prstClr val="white"/>
                </a:solidFill>
              </a:rPr>
              <a:t>off</a:t>
            </a:r>
            <a:endParaRPr lang="ko-KR" altLang="en-US" sz="600" dirty="0">
              <a:solidFill>
                <a:prstClr val="white"/>
              </a:solidFill>
            </a:endParaRPr>
          </a:p>
        </p:txBody>
      </p:sp>
      <p:sp>
        <p:nvSpPr>
          <p:cNvPr id="12" name="모서리가 둥근 직사각형 11"/>
          <p:cNvSpPr/>
          <p:nvPr/>
        </p:nvSpPr>
        <p:spPr>
          <a:xfrm>
            <a:off x="1785257" y="847725"/>
            <a:ext cx="10230532" cy="5801593"/>
          </a:xfrm>
          <a:prstGeom prst="roundRect">
            <a:avLst>
              <a:gd name="adj" fmla="val 3764"/>
            </a:avLst>
          </a:prstGeom>
          <a:solidFill>
            <a:schemeClr val="bg1"/>
          </a:solidFill>
          <a:ln>
            <a:noFill/>
          </a:ln>
          <a:effectLst>
            <a:outerShdw blurRad="50800" dist="38100" dir="16200000"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 name="그룹 1"/>
          <p:cNvGrpSpPr/>
          <p:nvPr/>
        </p:nvGrpSpPr>
        <p:grpSpPr>
          <a:xfrm>
            <a:off x="2869316" y="1485900"/>
            <a:ext cx="6493759" cy="942975"/>
            <a:chOff x="2469265" y="1466850"/>
            <a:chExt cx="8617157" cy="1409700"/>
          </a:xfrm>
          <a:solidFill>
            <a:schemeClr val="bg1"/>
          </a:solidFill>
        </p:grpSpPr>
        <p:sp>
          <p:nvSpPr>
            <p:cNvPr id="32" name="사각형: 둥근 대각선 방향 모서리 10">
              <a:extLst>
                <a:ext uri="{FF2B5EF4-FFF2-40B4-BE49-F238E27FC236}">
                  <a16:creationId xmlns:a16="http://schemas.microsoft.com/office/drawing/2014/main" id="{A731C59D-1649-457F-9B34-F94E4BC2ECB0}"/>
                </a:ext>
              </a:extLst>
            </p:cNvPr>
            <p:cNvSpPr/>
            <p:nvPr/>
          </p:nvSpPr>
          <p:spPr>
            <a:xfrm flipH="1">
              <a:off x="2469265" y="1466850"/>
              <a:ext cx="8617157" cy="1409700"/>
            </a:xfrm>
            <a:prstGeom prst="round2DiagRect">
              <a:avLst>
                <a:gd name="adj1" fmla="val 23424"/>
                <a:gd name="adj2" fmla="val 0"/>
              </a:avLst>
            </a:prstGeom>
            <a:gradFill flip="none" rotWithShape="1">
              <a:gsLst>
                <a:gs pos="33000">
                  <a:srgbClr val="28C84E"/>
                </a:gs>
                <a:gs pos="98000">
                  <a:srgbClr val="88D959"/>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16000" bIns="180000" rtlCol="0" anchor="ctr"/>
            <a:lstStyle/>
            <a:p>
              <a:r>
                <a:rPr lang="en-US" altLang="ko-KR" sz="2800" b="1" dirty="0">
                  <a:solidFill>
                    <a:prstClr val="white"/>
                  </a:solidFill>
                </a:rPr>
                <a:t>01</a:t>
              </a:r>
              <a:endParaRPr lang="ko-KR" altLang="en-US" sz="2800" b="1" dirty="0">
                <a:solidFill>
                  <a:prstClr val="white"/>
                </a:solidFill>
              </a:endParaRPr>
            </a:p>
          </p:txBody>
        </p:sp>
        <p:grpSp>
          <p:nvGrpSpPr>
            <p:cNvPr id="33" name="그룹 32">
              <a:extLst>
                <a:ext uri="{FF2B5EF4-FFF2-40B4-BE49-F238E27FC236}">
                  <a16:creationId xmlns:a16="http://schemas.microsoft.com/office/drawing/2014/main" id="{2FD73D39-AB87-4033-B998-1323D4BAA486}"/>
                </a:ext>
              </a:extLst>
            </p:cNvPr>
            <p:cNvGrpSpPr/>
            <p:nvPr/>
          </p:nvGrpSpPr>
          <p:grpSpPr>
            <a:xfrm>
              <a:off x="3606151" y="1466850"/>
              <a:ext cx="7480270" cy="1276350"/>
              <a:chOff x="2570398" y="381000"/>
              <a:chExt cx="7480270" cy="1276350"/>
            </a:xfrm>
            <a:grpFill/>
            <a:effectLst>
              <a:outerShdw blurRad="127000" dist="38100" dir="8100000" algn="tr" rotWithShape="0">
                <a:prstClr val="black">
                  <a:alpha val="40000"/>
                </a:prstClr>
              </a:outerShdw>
            </a:effectLst>
          </p:grpSpPr>
          <p:sp>
            <p:nvSpPr>
              <p:cNvPr id="34" name="사각형: 둥근 대각선 방향 모서리 14">
                <a:extLst>
                  <a:ext uri="{FF2B5EF4-FFF2-40B4-BE49-F238E27FC236}">
                    <a16:creationId xmlns:a16="http://schemas.microsoft.com/office/drawing/2014/main" id="{58385261-F346-4C4B-96C9-A65E64E35691}"/>
                  </a:ext>
                </a:extLst>
              </p:cNvPr>
              <p:cNvSpPr/>
              <p:nvPr/>
            </p:nvSpPr>
            <p:spPr>
              <a:xfrm flipH="1">
                <a:off x="2806369" y="381000"/>
                <a:ext cx="7244299" cy="1276350"/>
              </a:xfrm>
              <a:prstGeom prst="round2DiagRect">
                <a:avLst>
                  <a:gd name="adj1" fmla="val 2342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defRPr/>
                </a:pPr>
                <a:r>
                  <a:rPr lang="en-US" altLang="ko-KR" sz="1100" b="1" dirty="0">
                    <a:solidFill>
                      <a:srgbClr val="44546A">
                        <a:lumMod val="75000"/>
                      </a:srgbClr>
                    </a:solidFill>
                  </a:rPr>
                  <a:t>CONTENTS A</a:t>
                </a:r>
              </a:p>
              <a:p>
                <a:pPr lvl="1">
                  <a:lnSpc>
                    <a:spcPct val="150000"/>
                  </a:lnSpc>
                  <a:defRPr/>
                </a:pPr>
                <a:r>
                  <a:rPr lang="ko-KR" altLang="en-US" sz="1050" dirty="0">
                    <a:solidFill>
                      <a:prstClr val="black">
                        <a:lumMod val="65000"/>
                        <a:lumOff val="35000"/>
                      </a:prstClr>
                    </a:solidFill>
                  </a:rPr>
                  <a:t>컨텐츠에 대한 내용을 적어요</a:t>
                </a:r>
                <a:r>
                  <a:rPr lang="en-US" altLang="ko-KR" sz="1050" dirty="0">
                    <a:solidFill>
                      <a:prstClr val="black">
                        <a:lumMod val="65000"/>
                        <a:lumOff val="35000"/>
                      </a:prstClr>
                    </a:solidFill>
                  </a:rPr>
                  <a:t> </a:t>
                </a:r>
                <a:r>
                  <a:rPr lang="ko-KR" altLang="en-US" sz="1050" dirty="0">
                    <a:solidFill>
                      <a:prstClr val="black">
                        <a:lumMod val="65000"/>
                        <a:lumOff val="35000"/>
                      </a:prstClr>
                    </a:solidFill>
                  </a:rPr>
                  <a:t>Enjoy your stylish business and campus life with BIZCAM </a:t>
                </a:r>
              </a:p>
            </p:txBody>
          </p:sp>
          <p:sp>
            <p:nvSpPr>
              <p:cNvPr id="35" name="이등변 삼각형 34">
                <a:extLst>
                  <a:ext uri="{FF2B5EF4-FFF2-40B4-BE49-F238E27FC236}">
                    <a16:creationId xmlns:a16="http://schemas.microsoft.com/office/drawing/2014/main" id="{0954721F-4D62-40CC-917A-8D7E8832DAD4}"/>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grpSp>
      <p:sp>
        <p:nvSpPr>
          <p:cNvPr id="4" name="직사각형 3"/>
          <p:cNvSpPr/>
          <p:nvPr/>
        </p:nvSpPr>
        <p:spPr>
          <a:xfrm>
            <a:off x="9544469" y="2059543"/>
            <a:ext cx="1009231" cy="461665"/>
          </a:xfrm>
          <a:prstGeom prst="rect">
            <a:avLst/>
          </a:prstGeom>
        </p:spPr>
        <p:txBody>
          <a:bodyPr wrap="square">
            <a:spAutoFit/>
          </a:bodyPr>
          <a:lstStyle/>
          <a:p>
            <a:pPr algn="ctr"/>
            <a:r>
              <a:rPr lang="en-US" altLang="ko-KR" sz="2400" b="1" dirty="0">
                <a:solidFill>
                  <a:prstClr val="black">
                    <a:lumMod val="75000"/>
                    <a:lumOff val="25000"/>
                  </a:prstClr>
                </a:solidFill>
              </a:rPr>
              <a:t>75.8</a:t>
            </a:r>
            <a:r>
              <a:rPr lang="en-US" altLang="ko-KR" sz="1600" dirty="0">
                <a:solidFill>
                  <a:prstClr val="black">
                    <a:lumMod val="75000"/>
                    <a:lumOff val="25000"/>
                  </a:prstClr>
                </a:solidFill>
              </a:rPr>
              <a:t>%</a:t>
            </a:r>
            <a:endParaRPr lang="ko-KR" altLang="en-US" sz="2400" dirty="0">
              <a:solidFill>
                <a:prstClr val="black">
                  <a:lumMod val="75000"/>
                  <a:lumOff val="25000"/>
                </a:prstClr>
              </a:solidFill>
            </a:endParaRPr>
          </a:p>
        </p:txBody>
      </p:sp>
      <p:grpSp>
        <p:nvGrpSpPr>
          <p:cNvPr id="40" name="그룹 39"/>
          <p:cNvGrpSpPr/>
          <p:nvPr/>
        </p:nvGrpSpPr>
        <p:grpSpPr>
          <a:xfrm>
            <a:off x="2869316" y="2834515"/>
            <a:ext cx="6493759" cy="942975"/>
            <a:chOff x="2469265" y="1466850"/>
            <a:chExt cx="8617157" cy="1409700"/>
          </a:xfrm>
          <a:solidFill>
            <a:schemeClr val="bg1"/>
          </a:solidFill>
        </p:grpSpPr>
        <p:sp>
          <p:nvSpPr>
            <p:cNvPr id="41" name="사각형: 둥근 대각선 방향 모서리 10">
              <a:extLst>
                <a:ext uri="{FF2B5EF4-FFF2-40B4-BE49-F238E27FC236}">
                  <a16:creationId xmlns:a16="http://schemas.microsoft.com/office/drawing/2014/main" id="{A731C59D-1649-457F-9B34-F94E4BC2ECB0}"/>
                </a:ext>
              </a:extLst>
            </p:cNvPr>
            <p:cNvSpPr/>
            <p:nvPr/>
          </p:nvSpPr>
          <p:spPr>
            <a:xfrm flipH="1">
              <a:off x="2469265" y="1466850"/>
              <a:ext cx="8617157" cy="1409700"/>
            </a:xfrm>
            <a:prstGeom prst="round2DiagRect">
              <a:avLst>
                <a:gd name="adj1" fmla="val 23424"/>
                <a:gd name="adj2" fmla="val 0"/>
              </a:avLst>
            </a:prstGeom>
            <a:gradFill flip="none" rotWithShape="1">
              <a:gsLst>
                <a:gs pos="33000">
                  <a:srgbClr val="28C84E"/>
                </a:gs>
                <a:gs pos="98000">
                  <a:srgbClr val="88D959"/>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16000" bIns="180000" rtlCol="0" anchor="ctr"/>
            <a:lstStyle/>
            <a:p>
              <a:r>
                <a:rPr lang="en-US" altLang="ko-KR" sz="2800" b="1" dirty="0">
                  <a:solidFill>
                    <a:prstClr val="white"/>
                  </a:solidFill>
                </a:rPr>
                <a:t>02</a:t>
              </a:r>
              <a:endParaRPr lang="ko-KR" altLang="en-US" sz="2800" b="1" dirty="0">
                <a:solidFill>
                  <a:prstClr val="white"/>
                </a:solidFill>
              </a:endParaRPr>
            </a:p>
          </p:txBody>
        </p:sp>
        <p:grpSp>
          <p:nvGrpSpPr>
            <p:cNvPr id="42" name="그룹 41">
              <a:extLst>
                <a:ext uri="{FF2B5EF4-FFF2-40B4-BE49-F238E27FC236}">
                  <a16:creationId xmlns:a16="http://schemas.microsoft.com/office/drawing/2014/main" id="{2FD73D39-AB87-4033-B998-1323D4BAA486}"/>
                </a:ext>
              </a:extLst>
            </p:cNvPr>
            <p:cNvGrpSpPr/>
            <p:nvPr/>
          </p:nvGrpSpPr>
          <p:grpSpPr>
            <a:xfrm>
              <a:off x="3606151" y="1466850"/>
              <a:ext cx="7480270" cy="1276350"/>
              <a:chOff x="2570398" y="381000"/>
              <a:chExt cx="7480270" cy="1276350"/>
            </a:xfrm>
            <a:grpFill/>
            <a:effectLst>
              <a:outerShdw blurRad="127000" dist="38100" dir="8100000" algn="tr" rotWithShape="0">
                <a:prstClr val="black">
                  <a:alpha val="40000"/>
                </a:prstClr>
              </a:outerShdw>
            </a:effectLst>
          </p:grpSpPr>
          <p:sp>
            <p:nvSpPr>
              <p:cNvPr id="43" name="사각형: 둥근 대각선 방향 모서리 14">
                <a:extLst>
                  <a:ext uri="{FF2B5EF4-FFF2-40B4-BE49-F238E27FC236}">
                    <a16:creationId xmlns:a16="http://schemas.microsoft.com/office/drawing/2014/main" id="{58385261-F346-4C4B-96C9-A65E64E35691}"/>
                  </a:ext>
                </a:extLst>
              </p:cNvPr>
              <p:cNvSpPr/>
              <p:nvPr/>
            </p:nvSpPr>
            <p:spPr>
              <a:xfrm flipH="1">
                <a:off x="2806369" y="381000"/>
                <a:ext cx="7244299" cy="1276350"/>
              </a:xfrm>
              <a:prstGeom prst="round2DiagRect">
                <a:avLst>
                  <a:gd name="adj1" fmla="val 2342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defRPr/>
                </a:pPr>
                <a:r>
                  <a:rPr lang="en-US" altLang="ko-KR" sz="1100" b="1" dirty="0">
                    <a:solidFill>
                      <a:srgbClr val="44546A">
                        <a:lumMod val="75000"/>
                      </a:srgbClr>
                    </a:solidFill>
                  </a:rPr>
                  <a:t>CONTENTS A</a:t>
                </a:r>
              </a:p>
              <a:p>
                <a:pPr lvl="1">
                  <a:lnSpc>
                    <a:spcPct val="150000"/>
                  </a:lnSpc>
                  <a:defRPr/>
                </a:pPr>
                <a:r>
                  <a:rPr lang="ko-KR" altLang="en-US" sz="1050" dirty="0">
                    <a:solidFill>
                      <a:prstClr val="black">
                        <a:lumMod val="65000"/>
                        <a:lumOff val="35000"/>
                      </a:prstClr>
                    </a:solidFill>
                  </a:rPr>
                  <a:t>컨텐츠에 대한 내용을 적어요</a:t>
                </a:r>
                <a:r>
                  <a:rPr lang="en-US" altLang="ko-KR" sz="1050" dirty="0">
                    <a:solidFill>
                      <a:prstClr val="black">
                        <a:lumMod val="65000"/>
                        <a:lumOff val="35000"/>
                      </a:prstClr>
                    </a:solidFill>
                  </a:rPr>
                  <a:t> </a:t>
                </a:r>
                <a:r>
                  <a:rPr lang="ko-KR" altLang="en-US" sz="1050" dirty="0">
                    <a:solidFill>
                      <a:prstClr val="black">
                        <a:lumMod val="65000"/>
                        <a:lumOff val="35000"/>
                      </a:prstClr>
                    </a:solidFill>
                  </a:rPr>
                  <a:t>Enjoy your stylish business and campus life with BIZCAM </a:t>
                </a:r>
              </a:p>
            </p:txBody>
          </p:sp>
          <p:sp>
            <p:nvSpPr>
              <p:cNvPr id="44" name="이등변 삼각형 43">
                <a:extLst>
                  <a:ext uri="{FF2B5EF4-FFF2-40B4-BE49-F238E27FC236}">
                    <a16:creationId xmlns:a16="http://schemas.microsoft.com/office/drawing/2014/main" id="{0954721F-4D62-40CC-917A-8D7E8832DAD4}"/>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grpSp>
      <p:sp>
        <p:nvSpPr>
          <p:cNvPr id="45" name="직사각형 44"/>
          <p:cNvSpPr/>
          <p:nvPr/>
        </p:nvSpPr>
        <p:spPr>
          <a:xfrm>
            <a:off x="9544469" y="3408158"/>
            <a:ext cx="1009231" cy="461665"/>
          </a:xfrm>
          <a:prstGeom prst="rect">
            <a:avLst/>
          </a:prstGeom>
        </p:spPr>
        <p:txBody>
          <a:bodyPr wrap="square">
            <a:spAutoFit/>
          </a:bodyPr>
          <a:lstStyle/>
          <a:p>
            <a:pPr algn="ctr"/>
            <a:r>
              <a:rPr lang="en-US" altLang="ko-KR" sz="2400" b="1" dirty="0">
                <a:solidFill>
                  <a:prstClr val="black">
                    <a:lumMod val="75000"/>
                    <a:lumOff val="25000"/>
                  </a:prstClr>
                </a:solidFill>
              </a:rPr>
              <a:t>75.8</a:t>
            </a:r>
            <a:r>
              <a:rPr lang="en-US" altLang="ko-KR" sz="1600" dirty="0">
                <a:solidFill>
                  <a:prstClr val="black">
                    <a:lumMod val="75000"/>
                    <a:lumOff val="25000"/>
                  </a:prstClr>
                </a:solidFill>
              </a:rPr>
              <a:t>%</a:t>
            </a:r>
            <a:endParaRPr lang="ko-KR" altLang="en-US" sz="2400" dirty="0">
              <a:solidFill>
                <a:prstClr val="black">
                  <a:lumMod val="75000"/>
                  <a:lumOff val="25000"/>
                </a:prstClr>
              </a:solidFill>
            </a:endParaRPr>
          </a:p>
        </p:txBody>
      </p:sp>
      <p:grpSp>
        <p:nvGrpSpPr>
          <p:cNvPr id="61" name="그룹 60"/>
          <p:cNvGrpSpPr/>
          <p:nvPr/>
        </p:nvGrpSpPr>
        <p:grpSpPr>
          <a:xfrm>
            <a:off x="2869316" y="4992755"/>
            <a:ext cx="6493759" cy="942975"/>
            <a:chOff x="2469265" y="1466850"/>
            <a:chExt cx="8617157" cy="1409700"/>
          </a:xfrm>
          <a:solidFill>
            <a:schemeClr val="bg1"/>
          </a:solidFill>
        </p:grpSpPr>
        <p:sp>
          <p:nvSpPr>
            <p:cNvPr id="62" name="사각형: 둥근 대각선 방향 모서리 10">
              <a:extLst>
                <a:ext uri="{FF2B5EF4-FFF2-40B4-BE49-F238E27FC236}">
                  <a16:creationId xmlns:a16="http://schemas.microsoft.com/office/drawing/2014/main" id="{A731C59D-1649-457F-9B34-F94E4BC2ECB0}"/>
                </a:ext>
              </a:extLst>
            </p:cNvPr>
            <p:cNvSpPr/>
            <p:nvPr/>
          </p:nvSpPr>
          <p:spPr>
            <a:xfrm flipH="1">
              <a:off x="2469265" y="1466850"/>
              <a:ext cx="8617157" cy="1409700"/>
            </a:xfrm>
            <a:prstGeom prst="round2DiagRect">
              <a:avLst>
                <a:gd name="adj1" fmla="val 23424"/>
                <a:gd name="adj2" fmla="val 0"/>
              </a:avLst>
            </a:prstGeom>
            <a:gradFill flip="none" rotWithShape="1">
              <a:gsLst>
                <a:gs pos="33000">
                  <a:srgbClr val="28C84E"/>
                </a:gs>
                <a:gs pos="98000">
                  <a:srgbClr val="88D959"/>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16000" bIns="180000" rtlCol="0" anchor="ctr"/>
            <a:lstStyle/>
            <a:p>
              <a:r>
                <a:rPr lang="en-US" altLang="ko-KR" sz="2800" b="1" dirty="0">
                  <a:solidFill>
                    <a:prstClr val="white"/>
                  </a:solidFill>
                </a:rPr>
                <a:t>03</a:t>
              </a:r>
              <a:endParaRPr lang="ko-KR" altLang="en-US" sz="2800" b="1" dirty="0">
                <a:solidFill>
                  <a:prstClr val="white"/>
                </a:solidFill>
              </a:endParaRPr>
            </a:p>
          </p:txBody>
        </p:sp>
        <p:grpSp>
          <p:nvGrpSpPr>
            <p:cNvPr id="63" name="그룹 62">
              <a:extLst>
                <a:ext uri="{FF2B5EF4-FFF2-40B4-BE49-F238E27FC236}">
                  <a16:creationId xmlns:a16="http://schemas.microsoft.com/office/drawing/2014/main" id="{2FD73D39-AB87-4033-B998-1323D4BAA486}"/>
                </a:ext>
              </a:extLst>
            </p:cNvPr>
            <p:cNvGrpSpPr/>
            <p:nvPr/>
          </p:nvGrpSpPr>
          <p:grpSpPr>
            <a:xfrm>
              <a:off x="3606151" y="1466850"/>
              <a:ext cx="7480270" cy="1276350"/>
              <a:chOff x="2570398" y="381000"/>
              <a:chExt cx="7480270" cy="1276350"/>
            </a:xfrm>
            <a:grpFill/>
            <a:effectLst>
              <a:outerShdw blurRad="127000" dist="38100" dir="8100000" algn="tr" rotWithShape="0">
                <a:prstClr val="black">
                  <a:alpha val="40000"/>
                </a:prstClr>
              </a:outerShdw>
            </a:effectLst>
          </p:grpSpPr>
          <p:sp>
            <p:nvSpPr>
              <p:cNvPr id="64" name="사각형: 둥근 대각선 방향 모서리 14">
                <a:extLst>
                  <a:ext uri="{FF2B5EF4-FFF2-40B4-BE49-F238E27FC236}">
                    <a16:creationId xmlns:a16="http://schemas.microsoft.com/office/drawing/2014/main" id="{58385261-F346-4C4B-96C9-A65E64E35691}"/>
                  </a:ext>
                </a:extLst>
              </p:cNvPr>
              <p:cNvSpPr/>
              <p:nvPr/>
            </p:nvSpPr>
            <p:spPr>
              <a:xfrm flipH="1">
                <a:off x="2806369" y="381000"/>
                <a:ext cx="7244299" cy="1276350"/>
              </a:xfrm>
              <a:prstGeom prst="round2DiagRect">
                <a:avLst>
                  <a:gd name="adj1" fmla="val 2342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defRPr/>
                </a:pPr>
                <a:r>
                  <a:rPr lang="en-US" altLang="ko-KR" sz="1100" b="1" dirty="0">
                    <a:solidFill>
                      <a:srgbClr val="44546A">
                        <a:lumMod val="75000"/>
                      </a:srgbClr>
                    </a:solidFill>
                  </a:rPr>
                  <a:t>CONTENTS A</a:t>
                </a:r>
              </a:p>
              <a:p>
                <a:pPr lvl="1">
                  <a:lnSpc>
                    <a:spcPct val="150000"/>
                  </a:lnSpc>
                  <a:defRPr/>
                </a:pPr>
                <a:r>
                  <a:rPr lang="ko-KR" altLang="en-US" sz="1050" dirty="0">
                    <a:solidFill>
                      <a:prstClr val="black">
                        <a:lumMod val="65000"/>
                        <a:lumOff val="35000"/>
                      </a:prstClr>
                    </a:solidFill>
                  </a:rPr>
                  <a:t>컨텐츠에 대한 내용을 적어요</a:t>
                </a:r>
                <a:r>
                  <a:rPr lang="en-US" altLang="ko-KR" sz="1050" dirty="0">
                    <a:solidFill>
                      <a:prstClr val="black">
                        <a:lumMod val="65000"/>
                        <a:lumOff val="35000"/>
                      </a:prstClr>
                    </a:solidFill>
                  </a:rPr>
                  <a:t> </a:t>
                </a:r>
                <a:r>
                  <a:rPr lang="ko-KR" altLang="en-US" sz="1050" dirty="0">
                    <a:solidFill>
                      <a:prstClr val="black">
                        <a:lumMod val="65000"/>
                        <a:lumOff val="35000"/>
                      </a:prstClr>
                    </a:solidFill>
                  </a:rPr>
                  <a:t>Enjoy your stylish business and campus life with BIZCAM </a:t>
                </a:r>
              </a:p>
            </p:txBody>
          </p:sp>
          <p:sp>
            <p:nvSpPr>
              <p:cNvPr id="65" name="이등변 삼각형 64">
                <a:extLst>
                  <a:ext uri="{FF2B5EF4-FFF2-40B4-BE49-F238E27FC236}">
                    <a16:creationId xmlns:a16="http://schemas.microsoft.com/office/drawing/2014/main" id="{0954721F-4D62-40CC-917A-8D7E8832DAD4}"/>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grpSp>
      <p:sp>
        <p:nvSpPr>
          <p:cNvPr id="66" name="직사각형 65"/>
          <p:cNvSpPr/>
          <p:nvPr/>
        </p:nvSpPr>
        <p:spPr>
          <a:xfrm>
            <a:off x="9544469" y="5566398"/>
            <a:ext cx="1009231" cy="461665"/>
          </a:xfrm>
          <a:prstGeom prst="rect">
            <a:avLst/>
          </a:prstGeom>
        </p:spPr>
        <p:txBody>
          <a:bodyPr wrap="square">
            <a:spAutoFit/>
          </a:bodyPr>
          <a:lstStyle/>
          <a:p>
            <a:pPr algn="ctr"/>
            <a:r>
              <a:rPr lang="en-US" altLang="ko-KR" sz="2400" b="1" dirty="0">
                <a:solidFill>
                  <a:prstClr val="black">
                    <a:lumMod val="75000"/>
                    <a:lumOff val="25000"/>
                  </a:prstClr>
                </a:solidFill>
              </a:rPr>
              <a:t>75.8</a:t>
            </a:r>
            <a:r>
              <a:rPr lang="en-US" altLang="ko-KR" sz="1600" dirty="0">
                <a:solidFill>
                  <a:prstClr val="black">
                    <a:lumMod val="75000"/>
                    <a:lumOff val="25000"/>
                  </a:prstClr>
                </a:solidFill>
              </a:rPr>
              <a:t>%</a:t>
            </a:r>
            <a:endParaRPr lang="ko-KR" altLang="en-US" sz="2400" dirty="0">
              <a:solidFill>
                <a:prstClr val="black">
                  <a:lumMod val="75000"/>
                  <a:lumOff val="25000"/>
                </a:prstClr>
              </a:solidFill>
            </a:endParaRPr>
          </a:p>
        </p:txBody>
      </p:sp>
      <p:sp>
        <p:nvSpPr>
          <p:cNvPr id="69" name="모서리가 둥근 직사각형 68">
            <a:extLst>
              <a:ext uri="{FF2B5EF4-FFF2-40B4-BE49-F238E27FC236}">
                <a16:creationId xmlns:a16="http://schemas.microsoft.com/office/drawing/2014/main" id="{E256AC5E-8A78-4657-8B25-E08B7CAB722B}"/>
              </a:ext>
            </a:extLst>
          </p:cNvPr>
          <p:cNvSpPr/>
          <p:nvPr/>
        </p:nvSpPr>
        <p:spPr>
          <a:xfrm>
            <a:off x="3957690" y="4001597"/>
            <a:ext cx="1063889" cy="277570"/>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prstClr val="white"/>
                </a:solidFill>
              </a:rPr>
              <a:t>#CONTENTS</a:t>
            </a:r>
            <a:endParaRPr lang="ko-KR" altLang="en-US" sz="1000" b="1" dirty="0">
              <a:solidFill>
                <a:prstClr val="white"/>
              </a:solidFill>
            </a:endParaRPr>
          </a:p>
        </p:txBody>
      </p:sp>
      <p:sp>
        <p:nvSpPr>
          <p:cNvPr id="70" name="모서리가 둥근 직사각형 69">
            <a:extLst>
              <a:ext uri="{FF2B5EF4-FFF2-40B4-BE49-F238E27FC236}">
                <a16:creationId xmlns:a16="http://schemas.microsoft.com/office/drawing/2014/main" id="{E256AC5E-8A78-4657-8B25-E08B7CAB722B}"/>
              </a:ext>
            </a:extLst>
          </p:cNvPr>
          <p:cNvSpPr/>
          <p:nvPr/>
        </p:nvSpPr>
        <p:spPr>
          <a:xfrm>
            <a:off x="5154030" y="3995499"/>
            <a:ext cx="1063889" cy="277570"/>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prstClr val="white"/>
                </a:solidFill>
              </a:rPr>
              <a:t>#CONTENTS</a:t>
            </a:r>
            <a:endParaRPr lang="ko-KR" altLang="en-US" sz="1000" b="1" dirty="0">
              <a:solidFill>
                <a:prstClr val="white"/>
              </a:solidFill>
            </a:endParaRPr>
          </a:p>
        </p:txBody>
      </p:sp>
      <p:sp>
        <p:nvSpPr>
          <p:cNvPr id="71" name="모서리가 둥근 직사각형 70">
            <a:extLst>
              <a:ext uri="{FF2B5EF4-FFF2-40B4-BE49-F238E27FC236}">
                <a16:creationId xmlns:a16="http://schemas.microsoft.com/office/drawing/2014/main" id="{E256AC5E-8A78-4657-8B25-E08B7CAB722B}"/>
              </a:ext>
            </a:extLst>
          </p:cNvPr>
          <p:cNvSpPr/>
          <p:nvPr/>
        </p:nvSpPr>
        <p:spPr>
          <a:xfrm>
            <a:off x="6350370" y="3989401"/>
            <a:ext cx="1063889" cy="277570"/>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prstClr val="white"/>
                </a:solidFill>
              </a:rPr>
              <a:t>#CONTENTS</a:t>
            </a:r>
            <a:endParaRPr lang="ko-KR" altLang="en-US" sz="1000" b="1" dirty="0">
              <a:solidFill>
                <a:prstClr val="white"/>
              </a:solidFill>
            </a:endParaRPr>
          </a:p>
        </p:txBody>
      </p:sp>
      <p:sp>
        <p:nvSpPr>
          <p:cNvPr id="72" name="모서리가 둥근 직사각형 71">
            <a:extLst>
              <a:ext uri="{FF2B5EF4-FFF2-40B4-BE49-F238E27FC236}">
                <a16:creationId xmlns:a16="http://schemas.microsoft.com/office/drawing/2014/main" id="{E256AC5E-8A78-4657-8B25-E08B7CAB722B}"/>
              </a:ext>
            </a:extLst>
          </p:cNvPr>
          <p:cNvSpPr/>
          <p:nvPr/>
        </p:nvSpPr>
        <p:spPr>
          <a:xfrm>
            <a:off x="7546710" y="3983303"/>
            <a:ext cx="1063889" cy="277570"/>
          </a:xfrm>
          <a:prstGeom prst="roundRect">
            <a:avLst>
              <a:gd name="adj" fmla="val 50000"/>
            </a:avLst>
          </a:prstGeom>
          <a:solidFill>
            <a:schemeClr val="bg1"/>
          </a:solidFill>
          <a:ln w="28575" cmpd="sng">
            <a:solidFill>
              <a:srgbClr val="164B2D"/>
            </a:solid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rgbClr val="164B2D"/>
                </a:solidFill>
              </a:rPr>
              <a:t>#CONTENTS</a:t>
            </a:r>
            <a:endParaRPr lang="ko-KR" altLang="en-US" sz="1000" b="1" dirty="0">
              <a:solidFill>
                <a:srgbClr val="164B2D"/>
              </a:solidFill>
            </a:endParaRPr>
          </a:p>
        </p:txBody>
      </p:sp>
    </p:spTree>
    <p:extLst>
      <p:ext uri="{BB962C8B-B14F-4D97-AF65-F5344CB8AC3E}">
        <p14:creationId xmlns:p14="http://schemas.microsoft.com/office/powerpoint/2010/main" val="3039166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p:cNvSpPr/>
          <p:nvPr/>
        </p:nvSpPr>
        <p:spPr>
          <a:xfrm>
            <a:off x="176213" y="180975"/>
            <a:ext cx="11839575" cy="6496050"/>
          </a:xfrm>
          <a:prstGeom prst="roundRect">
            <a:avLst>
              <a:gd name="adj" fmla="val 3764"/>
            </a:avLst>
          </a:prstGeom>
          <a:solidFill>
            <a:schemeClr val="bg1"/>
          </a:solidFill>
          <a:ln>
            <a:noFill/>
          </a:ln>
          <a:effectLst>
            <a:outerShdw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모서리가 둥근 직사각형 6"/>
          <p:cNvSpPr/>
          <p:nvPr/>
        </p:nvSpPr>
        <p:spPr>
          <a:xfrm>
            <a:off x="300039" y="847725"/>
            <a:ext cx="1138236" cy="238125"/>
          </a:xfrm>
          <a:prstGeom prst="roundRect">
            <a:avLst>
              <a:gd name="adj" fmla="val 50000"/>
            </a:avLst>
          </a:prstGeom>
          <a:gradFill flip="none" rotWithShape="1">
            <a:gsLst>
              <a:gs pos="16000">
                <a:srgbClr val="28C84E"/>
              </a:gs>
              <a:gs pos="84000">
                <a:srgbClr val="88D95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5" name="표 4"/>
          <p:cNvGraphicFramePr>
            <a:graphicFrameLocks noGrp="1"/>
          </p:cNvGraphicFramePr>
          <p:nvPr/>
        </p:nvGraphicFramePr>
        <p:xfrm>
          <a:off x="352424" y="314325"/>
          <a:ext cx="1190625" cy="3390904"/>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tblGrid>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chemeClr val="tx1">
                              <a:lumMod val="75000"/>
                              <a:lumOff val="25000"/>
                            </a:schemeClr>
                          </a:solidFill>
                          <a:effectLst/>
                          <a:uLnTx/>
                          <a:uFillTx/>
                          <a:latin typeface="+mn-lt"/>
                          <a:ea typeface="+mn-ea"/>
                          <a:cs typeface="Aharoni" panose="02010803020104030203" pitchFamily="2" charset="-79"/>
                        </a:rPr>
                        <a:t>IN</a:t>
                      </a:r>
                      <a:r>
                        <a:rPr kumimoji="0" lang="en-US" altLang="ko-KR" sz="1000" b="1" i="0" u="none" strike="noStrike" kern="1200" cap="none" spc="0" normalizeH="0" baseline="0" noProof="0" dirty="0">
                          <a:ln>
                            <a:noFill/>
                          </a:ln>
                          <a:solidFill>
                            <a:srgbClr val="28C84E"/>
                          </a:solidFill>
                          <a:effectLst/>
                          <a:uLnTx/>
                          <a:uFillTx/>
                          <a:latin typeface="+mn-lt"/>
                          <a:ea typeface="+mn-ea"/>
                          <a:cs typeface="Aharoni" panose="02010803020104030203" pitchFamily="2" charset="-79"/>
                        </a:rPr>
                        <a:t>DEX</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1" i="0" u="none" strike="noStrike" kern="1200" cap="none" spc="0" normalizeH="0" baseline="0" noProof="0" dirty="0">
                          <a:ln>
                            <a:noFill/>
                          </a:ln>
                          <a:solidFill>
                            <a:schemeClr val="bg1"/>
                          </a:solidFill>
                          <a:effectLst/>
                          <a:uLnTx/>
                          <a:uFillTx/>
                          <a:latin typeface="+mn-lt"/>
                          <a:ea typeface="+mn-ea"/>
                          <a:cs typeface="Aharoni" panose="02010803020104030203" pitchFamily="2" charset="-79"/>
                        </a:rPr>
                        <a:t>▤ </a:t>
                      </a:r>
                      <a:r>
                        <a:rPr kumimoji="0" lang="en-US" altLang="ko-KR" sz="800" b="1" i="0" u="none" strike="noStrike" kern="1200" cap="none" spc="0" normalizeH="0" baseline="0" noProof="0" dirty="0">
                          <a:ln>
                            <a:noFill/>
                          </a:ln>
                          <a:solidFill>
                            <a:schemeClr val="bg1"/>
                          </a:solidFill>
                          <a:effectLst/>
                          <a:uLnTx/>
                          <a:uFillTx/>
                          <a:latin typeface="+mn-lt"/>
                          <a:ea typeface="+mn-ea"/>
                          <a:cs typeface="Aharoni" panose="02010803020104030203" pitchFamily="2" charset="-79"/>
                        </a:rPr>
                        <a:t>3C Analysis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SWOT Analysis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4P Mix</a:t>
                      </a:r>
                      <a:endParaRPr kumimoji="0" lang="ko-KR" altLang="en-US" sz="800" b="1"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IMC</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Expected effect</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3863">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Budget</a:t>
                      </a:r>
                      <a:endPar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23863">
                <a:tc>
                  <a:txBody>
                    <a:bodyPr/>
                    <a:lstStyle/>
                    <a:p>
                      <a:pPr algn="l" latinLnBrk="1"/>
                      <a:r>
                        <a:rPr kumimoji="0" lang="ko-KR" altLang="en-US"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 </a:t>
                      </a:r>
                      <a:r>
                        <a:rPr kumimoji="0" lang="en-US" altLang="ko-KR" sz="800" b="0" i="0" u="none" strike="noStrike" kern="1200" cap="none" spc="0" normalizeH="0" baseline="0" noProof="0" dirty="0">
                          <a:ln>
                            <a:noFill/>
                          </a:ln>
                          <a:solidFill>
                            <a:schemeClr val="tx1">
                              <a:lumMod val="50000"/>
                              <a:lumOff val="50000"/>
                            </a:schemeClr>
                          </a:solidFill>
                          <a:effectLst/>
                          <a:uLnTx/>
                          <a:uFillTx/>
                          <a:latin typeface="+mn-lt"/>
                          <a:ea typeface="+mn-ea"/>
                          <a:cs typeface="Aharoni" panose="02010803020104030203" pitchFamily="2" charset="-79"/>
                        </a:rPr>
                        <a:t>Schedule</a:t>
                      </a:r>
                      <a:endParaRPr lang="ko-KR" altLang="en-US" sz="800" dirty="0">
                        <a:solidFill>
                          <a:schemeClr val="tx1">
                            <a:lumMod val="50000"/>
                            <a:lumOff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8" name="직사각형 7"/>
          <p:cNvSpPr/>
          <p:nvPr/>
        </p:nvSpPr>
        <p:spPr>
          <a:xfrm>
            <a:off x="2009882" y="324505"/>
            <a:ext cx="3895618" cy="338554"/>
          </a:xfrm>
          <a:prstGeom prst="rect">
            <a:avLst/>
          </a:prstGeom>
        </p:spPr>
        <p:txBody>
          <a:bodyPr wrap="none">
            <a:spAutoFit/>
          </a:bodyPr>
          <a:lstStyle/>
          <a:p>
            <a:pPr latinLnBrk="0">
              <a:defRPr/>
            </a:pPr>
            <a:r>
              <a:rPr lang="en-US" altLang="ko-KR" sz="1600" b="1" i="1" kern="0" dirty="0">
                <a:solidFill>
                  <a:prstClr val="black">
                    <a:lumMod val="75000"/>
                    <a:lumOff val="25000"/>
                  </a:prstClr>
                </a:solidFill>
              </a:rPr>
              <a:t>PPT PRESENTATION </a:t>
            </a:r>
            <a:r>
              <a:rPr lang="en-US" altLang="ko-KR" sz="500" kern="0" dirty="0">
                <a:solidFill>
                  <a:prstClr val="black">
                    <a:lumMod val="75000"/>
                    <a:lumOff val="25000"/>
                  </a:prstClr>
                </a:solidFill>
              </a:rPr>
              <a:t>Enjoy your stylish business and campus life with BIZCAM</a:t>
            </a:r>
            <a:endParaRPr lang="ko-KR" altLang="en-US" sz="3200" kern="0" dirty="0">
              <a:solidFill>
                <a:prstClr val="black">
                  <a:lumMod val="75000"/>
                  <a:lumOff val="25000"/>
                </a:prstClr>
              </a:solidFill>
            </a:endParaRPr>
          </a:p>
        </p:txBody>
      </p:sp>
      <p:sp>
        <p:nvSpPr>
          <p:cNvPr id="10" name="Freeform 36">
            <a:extLst>
              <a:ext uri="{FF2B5EF4-FFF2-40B4-BE49-F238E27FC236}">
                <a16:creationId xmlns:a16="http://schemas.microsoft.com/office/drawing/2014/main" id="{BE07B6B4-3219-42BC-84B3-8346EF3DABC6}"/>
              </a:ext>
            </a:extLst>
          </p:cNvPr>
          <p:cNvSpPr>
            <a:spLocks noEditPoints="1"/>
          </p:cNvSpPr>
          <p:nvPr/>
        </p:nvSpPr>
        <p:spPr bwMode="auto">
          <a:xfrm>
            <a:off x="11552745" y="449214"/>
            <a:ext cx="113404" cy="190736"/>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11" name="타원 10">
            <a:extLst>
              <a:ext uri="{FF2B5EF4-FFF2-40B4-BE49-F238E27FC236}">
                <a16:creationId xmlns:a16="http://schemas.microsoft.com/office/drawing/2014/main" id="{4E48F021-E857-461F-8B42-A819AC0A62F8}"/>
              </a:ext>
            </a:extLst>
          </p:cNvPr>
          <p:cNvSpPr/>
          <p:nvPr/>
        </p:nvSpPr>
        <p:spPr>
          <a:xfrm>
            <a:off x="11616715" y="356893"/>
            <a:ext cx="177525" cy="177525"/>
          </a:xfrm>
          <a:prstGeom prst="ellipse">
            <a:avLst/>
          </a:prstGeom>
          <a:solidFill>
            <a:srgbClr val="28C84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prstClr val="white"/>
                </a:solidFill>
              </a:rPr>
              <a:t>off</a:t>
            </a:r>
            <a:endParaRPr lang="ko-KR" altLang="en-US" sz="600" dirty="0">
              <a:solidFill>
                <a:prstClr val="white"/>
              </a:solidFill>
            </a:endParaRPr>
          </a:p>
        </p:txBody>
      </p:sp>
      <p:sp>
        <p:nvSpPr>
          <p:cNvPr id="12" name="모서리가 둥근 직사각형 11"/>
          <p:cNvSpPr/>
          <p:nvPr/>
        </p:nvSpPr>
        <p:spPr>
          <a:xfrm>
            <a:off x="1785257" y="847725"/>
            <a:ext cx="10230532" cy="5801593"/>
          </a:xfrm>
          <a:prstGeom prst="roundRect">
            <a:avLst>
              <a:gd name="adj" fmla="val 3764"/>
            </a:avLst>
          </a:prstGeom>
          <a:solidFill>
            <a:schemeClr val="bg1"/>
          </a:solidFill>
          <a:ln>
            <a:noFill/>
          </a:ln>
          <a:effectLst>
            <a:outerShdw blurRad="50800" dist="38100" dir="16200000"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양쪽 모서리가 둥근 사각형 36"/>
          <p:cNvSpPr/>
          <p:nvPr/>
        </p:nvSpPr>
        <p:spPr>
          <a:xfrm>
            <a:off x="2139866" y="1857234"/>
            <a:ext cx="2206171" cy="438604"/>
          </a:xfrm>
          <a:prstGeom prst="round2SameRect">
            <a:avLst>
              <a:gd name="adj1" fmla="val 0"/>
              <a:gd name="adj2" fmla="val 260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38" name="양쪽 모서리가 둥근 사각형 37"/>
          <p:cNvSpPr/>
          <p:nvPr/>
        </p:nvSpPr>
        <p:spPr>
          <a:xfrm>
            <a:off x="5427597" y="1421124"/>
            <a:ext cx="2206171" cy="438604"/>
          </a:xfrm>
          <a:prstGeom prst="round2SameRect">
            <a:avLst>
              <a:gd name="adj1" fmla="val 28990"/>
              <a:gd name="adj2" fmla="val 0"/>
            </a:avLst>
          </a:prstGeom>
          <a:solidFill>
            <a:srgbClr val="28C84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prstClr val="white"/>
                </a:solidFill>
              </a:rPr>
              <a:t>● </a:t>
            </a:r>
            <a:r>
              <a:rPr lang="en-US" altLang="ko-KR" sz="1050" dirty="0">
                <a:solidFill>
                  <a:prstClr val="white"/>
                </a:solidFill>
              </a:rPr>
              <a:t>CONTENTS 50%</a:t>
            </a:r>
          </a:p>
        </p:txBody>
      </p:sp>
      <p:sp>
        <p:nvSpPr>
          <p:cNvPr id="39" name="자유형 38"/>
          <p:cNvSpPr/>
          <p:nvPr/>
        </p:nvSpPr>
        <p:spPr>
          <a:xfrm>
            <a:off x="5631706" y="1637932"/>
            <a:ext cx="73025" cy="85725"/>
          </a:xfrm>
          <a:custGeom>
            <a:avLst/>
            <a:gdLst>
              <a:gd name="connsiteX0" fmla="*/ 0 w 73025"/>
              <a:gd name="connsiteY0" fmla="*/ 31750 h 85725"/>
              <a:gd name="connsiteX1" fmla="*/ 31750 w 73025"/>
              <a:gd name="connsiteY1" fmla="*/ 85725 h 85725"/>
              <a:gd name="connsiteX2" fmla="*/ 73025 w 73025"/>
              <a:gd name="connsiteY2" fmla="*/ 0 h 85725"/>
            </a:gdLst>
            <a:ahLst/>
            <a:cxnLst>
              <a:cxn ang="0">
                <a:pos x="connsiteX0" y="connsiteY0"/>
              </a:cxn>
              <a:cxn ang="0">
                <a:pos x="connsiteX1" y="connsiteY1"/>
              </a:cxn>
              <a:cxn ang="0">
                <a:pos x="connsiteX2" y="connsiteY2"/>
              </a:cxn>
            </a:cxnLst>
            <a:rect l="l" t="t" r="r" b="b"/>
            <a:pathLst>
              <a:path w="73025" h="85725">
                <a:moveTo>
                  <a:pt x="0" y="31750"/>
                </a:moveTo>
                <a:lnTo>
                  <a:pt x="31750" y="85725"/>
                </a:lnTo>
                <a:lnTo>
                  <a:pt x="73025" y="0"/>
                </a:lnTo>
              </a:path>
            </a:pathLst>
          </a:custGeom>
          <a:noFill/>
          <a:ln>
            <a:solidFill>
              <a:srgbClr val="28C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양쪽 모서리가 둥근 사각형 45"/>
          <p:cNvSpPr/>
          <p:nvPr/>
        </p:nvSpPr>
        <p:spPr>
          <a:xfrm>
            <a:off x="5427597" y="1859728"/>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47" name="직사각형 46">
            <a:extLst>
              <a:ext uri="{FF2B5EF4-FFF2-40B4-BE49-F238E27FC236}">
                <a16:creationId xmlns:a16="http://schemas.microsoft.com/office/drawing/2014/main" id="{22BC632C-AB47-44C4-9565-5235522C36B0}"/>
              </a:ext>
            </a:extLst>
          </p:cNvPr>
          <p:cNvSpPr/>
          <p:nvPr/>
        </p:nvSpPr>
        <p:spPr>
          <a:xfrm>
            <a:off x="2082624" y="2609145"/>
            <a:ext cx="2530372" cy="1107996"/>
          </a:xfrm>
          <a:prstGeom prst="rect">
            <a:avLst/>
          </a:prstGeom>
        </p:spPr>
        <p:txBody>
          <a:bodyPr wrap="square">
            <a:spAutoFit/>
          </a:bodyPr>
          <a:lstStyle/>
          <a:p>
            <a:pPr>
              <a:lnSpc>
                <a:spcPct val="150000"/>
              </a:lnSpc>
            </a:pPr>
            <a:r>
              <a:rPr lang="en-US" altLang="ko-KR" sz="1400" b="1" dirty="0">
                <a:solidFill>
                  <a:srgbClr val="28C84E"/>
                </a:solidFill>
              </a:rPr>
              <a:t>CONTENTS A</a:t>
            </a:r>
          </a:p>
          <a:p>
            <a:pPr>
              <a:lnSpc>
                <a:spcPct val="150000"/>
              </a:lnSpc>
            </a:pPr>
            <a:r>
              <a:rPr lang="ko-KR" altLang="en-US" sz="1200" dirty="0">
                <a:solidFill>
                  <a:prstClr val="black">
                    <a:lumMod val="65000"/>
                    <a:lumOff val="35000"/>
                  </a:prstClr>
                </a:solidFill>
              </a:rPr>
              <a:t>컨텐츠에 대한 내용을 적어요</a:t>
            </a:r>
            <a:endParaRPr lang="en-US" altLang="ko-KR" sz="1200" dirty="0">
              <a:solidFill>
                <a:prstClr val="black">
                  <a:lumMod val="65000"/>
                  <a:lumOff val="35000"/>
                </a:prstClr>
              </a:solidFill>
            </a:endParaRPr>
          </a:p>
          <a:p>
            <a:pPr>
              <a:lnSpc>
                <a:spcPct val="150000"/>
              </a:lnSpc>
            </a:pPr>
            <a:r>
              <a:rPr lang="ko-KR" altLang="en-US" sz="900" dirty="0">
                <a:solidFill>
                  <a:prstClr val="black">
                    <a:lumMod val="65000"/>
                    <a:lumOff val="35000"/>
                  </a:prstClr>
                </a:solidFill>
              </a:rPr>
              <a:t>Enjoy your stylish business and campus life with BIZCAM </a:t>
            </a:r>
          </a:p>
        </p:txBody>
      </p:sp>
      <p:sp>
        <p:nvSpPr>
          <p:cNvPr id="48" name="양쪽 모서리가 둥근 사각형 47"/>
          <p:cNvSpPr/>
          <p:nvPr/>
        </p:nvSpPr>
        <p:spPr>
          <a:xfrm>
            <a:off x="5427597" y="3175540"/>
            <a:ext cx="2206171" cy="438604"/>
          </a:xfrm>
          <a:prstGeom prst="round2SameRect">
            <a:avLst>
              <a:gd name="adj1" fmla="val 0"/>
              <a:gd name="adj2" fmla="val 260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49" name="양쪽 모서리가 둥근 사각형 48"/>
          <p:cNvSpPr/>
          <p:nvPr/>
        </p:nvSpPr>
        <p:spPr>
          <a:xfrm>
            <a:off x="5427597" y="2298332"/>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50" name="양쪽 모서리가 둥근 사각형 49"/>
          <p:cNvSpPr/>
          <p:nvPr/>
        </p:nvSpPr>
        <p:spPr>
          <a:xfrm>
            <a:off x="5427597" y="2736936"/>
            <a:ext cx="2206171" cy="438604"/>
          </a:xfrm>
          <a:prstGeom prst="round2SameRect">
            <a:avLst>
              <a:gd name="adj1" fmla="val 0"/>
              <a:gd name="adj2" fmla="val 0"/>
            </a:avLst>
          </a:prstGeom>
          <a:solidFill>
            <a:srgbClr val="88D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prstClr val="white"/>
                </a:solidFill>
              </a:rPr>
              <a:t>●</a:t>
            </a:r>
            <a:r>
              <a:rPr lang="ko-KR" altLang="en-US" dirty="0">
                <a:solidFill>
                  <a:srgbClr val="264259"/>
                </a:solidFill>
              </a:rPr>
              <a:t> </a:t>
            </a:r>
            <a:r>
              <a:rPr lang="en-US" altLang="ko-KR" sz="1050" dirty="0">
                <a:solidFill>
                  <a:prstClr val="white"/>
                </a:solidFill>
              </a:rPr>
              <a:t>CONTENTS 50%</a:t>
            </a:r>
          </a:p>
        </p:txBody>
      </p:sp>
      <p:sp>
        <p:nvSpPr>
          <p:cNvPr id="51" name="양쪽 모서리가 둥근 사각형 50"/>
          <p:cNvSpPr/>
          <p:nvPr/>
        </p:nvSpPr>
        <p:spPr>
          <a:xfrm>
            <a:off x="8531596" y="1420581"/>
            <a:ext cx="2206171" cy="438604"/>
          </a:xfrm>
          <a:prstGeom prst="round2SameRect">
            <a:avLst>
              <a:gd name="adj1" fmla="val 28990"/>
              <a:gd name="adj2" fmla="val 0"/>
            </a:avLst>
          </a:prstGeom>
          <a:solidFill>
            <a:srgbClr val="28C84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prstClr val="white"/>
                </a:solidFill>
              </a:rPr>
              <a:t>● </a:t>
            </a:r>
            <a:r>
              <a:rPr lang="en-US" altLang="ko-KR" sz="1050" dirty="0">
                <a:solidFill>
                  <a:prstClr val="white"/>
                </a:solidFill>
              </a:rPr>
              <a:t>CONTENTS 50%</a:t>
            </a:r>
          </a:p>
        </p:txBody>
      </p:sp>
      <p:sp>
        <p:nvSpPr>
          <p:cNvPr id="52" name="자유형 51"/>
          <p:cNvSpPr/>
          <p:nvPr/>
        </p:nvSpPr>
        <p:spPr>
          <a:xfrm>
            <a:off x="8735705" y="1637389"/>
            <a:ext cx="73025" cy="85725"/>
          </a:xfrm>
          <a:custGeom>
            <a:avLst/>
            <a:gdLst>
              <a:gd name="connsiteX0" fmla="*/ 0 w 73025"/>
              <a:gd name="connsiteY0" fmla="*/ 31750 h 85725"/>
              <a:gd name="connsiteX1" fmla="*/ 31750 w 73025"/>
              <a:gd name="connsiteY1" fmla="*/ 85725 h 85725"/>
              <a:gd name="connsiteX2" fmla="*/ 73025 w 73025"/>
              <a:gd name="connsiteY2" fmla="*/ 0 h 85725"/>
            </a:gdLst>
            <a:ahLst/>
            <a:cxnLst>
              <a:cxn ang="0">
                <a:pos x="connsiteX0" y="connsiteY0"/>
              </a:cxn>
              <a:cxn ang="0">
                <a:pos x="connsiteX1" y="connsiteY1"/>
              </a:cxn>
              <a:cxn ang="0">
                <a:pos x="connsiteX2" y="connsiteY2"/>
              </a:cxn>
            </a:cxnLst>
            <a:rect l="l" t="t" r="r" b="b"/>
            <a:pathLst>
              <a:path w="73025" h="85725">
                <a:moveTo>
                  <a:pt x="0" y="31750"/>
                </a:moveTo>
                <a:lnTo>
                  <a:pt x="31750" y="85725"/>
                </a:lnTo>
                <a:lnTo>
                  <a:pt x="73025" y="0"/>
                </a:lnTo>
              </a:path>
            </a:pathLst>
          </a:custGeom>
          <a:noFill/>
          <a:ln>
            <a:solidFill>
              <a:srgbClr val="28C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3" name="양쪽 모서리가 둥근 사각형 52"/>
          <p:cNvSpPr/>
          <p:nvPr/>
        </p:nvSpPr>
        <p:spPr>
          <a:xfrm>
            <a:off x="8531596" y="1859185"/>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54" name="양쪽 모서리가 둥근 사각형 53"/>
          <p:cNvSpPr/>
          <p:nvPr/>
        </p:nvSpPr>
        <p:spPr>
          <a:xfrm>
            <a:off x="8531596" y="3174997"/>
            <a:ext cx="2206171" cy="438604"/>
          </a:xfrm>
          <a:prstGeom prst="round2SameRect">
            <a:avLst>
              <a:gd name="adj1" fmla="val 0"/>
              <a:gd name="adj2" fmla="val 260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55" name="양쪽 모서리가 둥근 사각형 54"/>
          <p:cNvSpPr/>
          <p:nvPr/>
        </p:nvSpPr>
        <p:spPr>
          <a:xfrm>
            <a:off x="8531596" y="2297789"/>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56" name="양쪽 모서리가 둥근 사각형 55"/>
          <p:cNvSpPr/>
          <p:nvPr/>
        </p:nvSpPr>
        <p:spPr>
          <a:xfrm>
            <a:off x="8531596" y="2736393"/>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57" name="양쪽 모서리가 둥근 사각형 56"/>
          <p:cNvSpPr/>
          <p:nvPr/>
        </p:nvSpPr>
        <p:spPr>
          <a:xfrm>
            <a:off x="8531596" y="4032727"/>
            <a:ext cx="2206171" cy="438604"/>
          </a:xfrm>
          <a:prstGeom prst="round2SameRect">
            <a:avLst>
              <a:gd name="adj1" fmla="val 28990"/>
              <a:gd name="adj2" fmla="val 0"/>
            </a:avLst>
          </a:prstGeom>
          <a:solidFill>
            <a:srgbClr val="88D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prstClr val="white"/>
                </a:solidFill>
              </a:rPr>
              <a:t>● </a:t>
            </a:r>
            <a:r>
              <a:rPr lang="en-US" altLang="ko-KR" sz="1050" dirty="0">
                <a:solidFill>
                  <a:prstClr val="white"/>
                </a:solidFill>
              </a:rPr>
              <a:t>CONTENTS 50%</a:t>
            </a:r>
          </a:p>
        </p:txBody>
      </p:sp>
      <p:sp>
        <p:nvSpPr>
          <p:cNvPr id="58" name="자유형 57"/>
          <p:cNvSpPr/>
          <p:nvPr/>
        </p:nvSpPr>
        <p:spPr>
          <a:xfrm>
            <a:off x="8735705" y="4249535"/>
            <a:ext cx="73025" cy="85725"/>
          </a:xfrm>
          <a:custGeom>
            <a:avLst/>
            <a:gdLst>
              <a:gd name="connsiteX0" fmla="*/ 0 w 73025"/>
              <a:gd name="connsiteY0" fmla="*/ 31750 h 85725"/>
              <a:gd name="connsiteX1" fmla="*/ 31750 w 73025"/>
              <a:gd name="connsiteY1" fmla="*/ 85725 h 85725"/>
              <a:gd name="connsiteX2" fmla="*/ 73025 w 73025"/>
              <a:gd name="connsiteY2" fmla="*/ 0 h 85725"/>
            </a:gdLst>
            <a:ahLst/>
            <a:cxnLst>
              <a:cxn ang="0">
                <a:pos x="connsiteX0" y="connsiteY0"/>
              </a:cxn>
              <a:cxn ang="0">
                <a:pos x="connsiteX1" y="connsiteY1"/>
              </a:cxn>
              <a:cxn ang="0">
                <a:pos x="connsiteX2" y="connsiteY2"/>
              </a:cxn>
            </a:cxnLst>
            <a:rect l="l" t="t" r="r" b="b"/>
            <a:pathLst>
              <a:path w="73025" h="85725">
                <a:moveTo>
                  <a:pt x="0" y="31750"/>
                </a:moveTo>
                <a:lnTo>
                  <a:pt x="31750" y="85725"/>
                </a:lnTo>
                <a:lnTo>
                  <a:pt x="73025" y="0"/>
                </a:lnTo>
              </a:path>
            </a:pathLst>
          </a:custGeom>
          <a:noFill/>
          <a:ln>
            <a:solidFill>
              <a:srgbClr val="28C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양쪽 모서리가 둥근 사각형 58"/>
          <p:cNvSpPr/>
          <p:nvPr/>
        </p:nvSpPr>
        <p:spPr>
          <a:xfrm>
            <a:off x="8531596" y="4471331"/>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60" name="양쪽 모서리가 둥근 사각형 59"/>
          <p:cNvSpPr/>
          <p:nvPr/>
        </p:nvSpPr>
        <p:spPr>
          <a:xfrm>
            <a:off x="8531596" y="5787143"/>
            <a:ext cx="2206171" cy="438604"/>
          </a:xfrm>
          <a:prstGeom prst="round2SameRect">
            <a:avLst>
              <a:gd name="adj1" fmla="val 0"/>
              <a:gd name="adj2" fmla="val 260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67" name="양쪽 모서리가 둥근 사각형 66"/>
          <p:cNvSpPr/>
          <p:nvPr/>
        </p:nvSpPr>
        <p:spPr>
          <a:xfrm>
            <a:off x="8531596" y="4909935"/>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68" name="양쪽 모서리가 둥근 사각형 67"/>
          <p:cNvSpPr/>
          <p:nvPr/>
        </p:nvSpPr>
        <p:spPr>
          <a:xfrm>
            <a:off x="8531596" y="5348539"/>
            <a:ext cx="2206171" cy="438604"/>
          </a:xfrm>
          <a:prstGeom prst="round2SameRect">
            <a:avLst>
              <a:gd name="adj1" fmla="val 0"/>
              <a:gd name="adj2"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cxnSp>
        <p:nvCxnSpPr>
          <p:cNvPr id="9" name="꺾인 연결선 8"/>
          <p:cNvCxnSpPr>
            <a:stCxn id="31" idx="0"/>
            <a:endCxn id="38" idx="2"/>
          </p:cNvCxnSpPr>
          <p:nvPr/>
        </p:nvCxnSpPr>
        <p:spPr>
          <a:xfrm>
            <a:off x="4346037" y="1637932"/>
            <a:ext cx="1081560" cy="2494"/>
          </a:xfrm>
          <a:prstGeom prst="bentConnector3">
            <a:avLst/>
          </a:prstGeom>
          <a:ln>
            <a:solidFill>
              <a:srgbClr val="28C84E"/>
            </a:solidFill>
            <a:tailEnd type="triangle"/>
          </a:ln>
        </p:spPr>
        <p:style>
          <a:lnRef idx="1">
            <a:schemeClr val="accent1"/>
          </a:lnRef>
          <a:fillRef idx="0">
            <a:schemeClr val="accent1"/>
          </a:fillRef>
          <a:effectRef idx="0">
            <a:schemeClr val="accent1"/>
          </a:effectRef>
          <a:fontRef idx="minor">
            <a:schemeClr val="tx1"/>
          </a:fontRef>
        </p:style>
      </p:cxnSp>
      <p:sp>
        <p:nvSpPr>
          <p:cNvPr id="31" name="양쪽 모서리가 둥근 사각형 30"/>
          <p:cNvSpPr/>
          <p:nvPr/>
        </p:nvSpPr>
        <p:spPr>
          <a:xfrm>
            <a:off x="2139866" y="1418630"/>
            <a:ext cx="2206171" cy="438604"/>
          </a:xfrm>
          <a:prstGeom prst="round2SameRect">
            <a:avLst>
              <a:gd name="adj1" fmla="val 28990"/>
              <a:gd name="adj2" fmla="val 0"/>
            </a:avLst>
          </a:prstGeom>
          <a:solidFill>
            <a:schemeClr val="bg1"/>
          </a:solidFill>
          <a:ln>
            <a:solidFill>
              <a:srgbClr val="28C8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rgbClr val="28C84E"/>
                </a:solidFill>
              </a:rPr>
              <a:t>●</a:t>
            </a:r>
            <a:r>
              <a:rPr lang="ko-KR" altLang="en-US" dirty="0">
                <a:solidFill>
                  <a:srgbClr val="264259"/>
                </a:solidFill>
              </a:rPr>
              <a:t> </a:t>
            </a:r>
            <a:r>
              <a:rPr lang="en-US" altLang="ko-KR" sz="1050" dirty="0">
                <a:solidFill>
                  <a:srgbClr val="264259"/>
                </a:solidFill>
              </a:rPr>
              <a:t>CONTENTS 50%</a:t>
            </a:r>
          </a:p>
        </p:txBody>
      </p:sp>
      <p:sp>
        <p:nvSpPr>
          <p:cNvPr id="36" name="자유형 35"/>
          <p:cNvSpPr/>
          <p:nvPr/>
        </p:nvSpPr>
        <p:spPr>
          <a:xfrm>
            <a:off x="2343975" y="1635438"/>
            <a:ext cx="73025" cy="85725"/>
          </a:xfrm>
          <a:custGeom>
            <a:avLst/>
            <a:gdLst>
              <a:gd name="connsiteX0" fmla="*/ 0 w 73025"/>
              <a:gd name="connsiteY0" fmla="*/ 31750 h 85725"/>
              <a:gd name="connsiteX1" fmla="*/ 31750 w 73025"/>
              <a:gd name="connsiteY1" fmla="*/ 85725 h 85725"/>
              <a:gd name="connsiteX2" fmla="*/ 73025 w 73025"/>
              <a:gd name="connsiteY2" fmla="*/ 0 h 85725"/>
            </a:gdLst>
            <a:ahLst/>
            <a:cxnLst>
              <a:cxn ang="0">
                <a:pos x="connsiteX0" y="connsiteY0"/>
              </a:cxn>
              <a:cxn ang="0">
                <a:pos x="connsiteX1" y="connsiteY1"/>
              </a:cxn>
              <a:cxn ang="0">
                <a:pos x="connsiteX2" y="connsiteY2"/>
              </a:cxn>
            </a:cxnLst>
            <a:rect l="l" t="t" r="r" b="b"/>
            <a:pathLst>
              <a:path w="73025" h="85725">
                <a:moveTo>
                  <a:pt x="0" y="31750"/>
                </a:moveTo>
                <a:lnTo>
                  <a:pt x="31750" y="85725"/>
                </a:lnTo>
                <a:lnTo>
                  <a:pt x="73025"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73" name="꺾인 연결선 72"/>
          <p:cNvCxnSpPr>
            <a:stCxn id="38" idx="0"/>
            <a:endCxn id="51" idx="2"/>
          </p:cNvCxnSpPr>
          <p:nvPr/>
        </p:nvCxnSpPr>
        <p:spPr>
          <a:xfrm flipV="1">
            <a:off x="7633768" y="1639883"/>
            <a:ext cx="897828" cy="543"/>
          </a:xfrm>
          <a:prstGeom prst="bentConnector3">
            <a:avLst/>
          </a:prstGeom>
          <a:ln>
            <a:solidFill>
              <a:srgbClr val="28C84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꺾인 연결선 73"/>
          <p:cNvCxnSpPr>
            <a:stCxn id="50" idx="0"/>
            <a:endCxn id="57" idx="2"/>
          </p:cNvCxnSpPr>
          <p:nvPr/>
        </p:nvCxnSpPr>
        <p:spPr>
          <a:xfrm>
            <a:off x="7633768" y="2956238"/>
            <a:ext cx="897828" cy="1295791"/>
          </a:xfrm>
          <a:prstGeom prst="bentConnector3">
            <a:avLst>
              <a:gd name="adj1" fmla="val 50000"/>
            </a:avLst>
          </a:prstGeom>
          <a:ln>
            <a:solidFill>
              <a:srgbClr val="28C84E"/>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2BC632C-AB47-44C4-9565-5235522C36B0}"/>
              </a:ext>
            </a:extLst>
          </p:cNvPr>
          <p:cNvSpPr/>
          <p:nvPr/>
        </p:nvSpPr>
        <p:spPr>
          <a:xfrm>
            <a:off x="5341697" y="3917333"/>
            <a:ext cx="2530372" cy="1107996"/>
          </a:xfrm>
          <a:prstGeom prst="rect">
            <a:avLst/>
          </a:prstGeom>
        </p:spPr>
        <p:txBody>
          <a:bodyPr wrap="square">
            <a:spAutoFit/>
          </a:bodyPr>
          <a:lstStyle/>
          <a:p>
            <a:pPr>
              <a:lnSpc>
                <a:spcPct val="150000"/>
              </a:lnSpc>
            </a:pPr>
            <a:r>
              <a:rPr lang="en-US" altLang="ko-KR" sz="1400" b="1" dirty="0">
                <a:solidFill>
                  <a:srgbClr val="28C84E"/>
                </a:solidFill>
              </a:rPr>
              <a:t>CONTENTS A</a:t>
            </a:r>
          </a:p>
          <a:p>
            <a:pPr>
              <a:lnSpc>
                <a:spcPct val="150000"/>
              </a:lnSpc>
            </a:pPr>
            <a:r>
              <a:rPr lang="ko-KR" altLang="en-US" sz="1200" dirty="0">
                <a:solidFill>
                  <a:prstClr val="black">
                    <a:lumMod val="65000"/>
                    <a:lumOff val="35000"/>
                  </a:prstClr>
                </a:solidFill>
              </a:rPr>
              <a:t>컨텐츠에 대한 내용을 적어요</a:t>
            </a:r>
            <a:endParaRPr lang="en-US" altLang="ko-KR" sz="1200" dirty="0">
              <a:solidFill>
                <a:prstClr val="black">
                  <a:lumMod val="65000"/>
                  <a:lumOff val="35000"/>
                </a:prstClr>
              </a:solidFill>
            </a:endParaRPr>
          </a:p>
          <a:p>
            <a:pPr>
              <a:lnSpc>
                <a:spcPct val="150000"/>
              </a:lnSpc>
            </a:pPr>
            <a:r>
              <a:rPr lang="ko-KR" altLang="en-US" sz="900" dirty="0">
                <a:solidFill>
                  <a:prstClr val="black">
                    <a:lumMod val="65000"/>
                    <a:lumOff val="35000"/>
                  </a:prstClr>
                </a:solidFill>
              </a:rPr>
              <a:t>Enjoy your stylish business and campus life with BIZCAM </a:t>
            </a:r>
          </a:p>
        </p:txBody>
      </p:sp>
      <p:sp>
        <p:nvSpPr>
          <p:cNvPr id="76" name="모서리가 둥근 직사각형 75">
            <a:extLst>
              <a:ext uri="{FF2B5EF4-FFF2-40B4-BE49-F238E27FC236}">
                <a16:creationId xmlns:a16="http://schemas.microsoft.com/office/drawing/2014/main" id="{E256AC5E-8A78-4657-8B25-E08B7CAB722B}"/>
              </a:ext>
            </a:extLst>
          </p:cNvPr>
          <p:cNvSpPr/>
          <p:nvPr/>
        </p:nvSpPr>
        <p:spPr>
          <a:xfrm>
            <a:off x="7550737" y="3694327"/>
            <a:ext cx="1063889" cy="277570"/>
          </a:xfrm>
          <a:prstGeom prst="roundRect">
            <a:avLst>
              <a:gd name="adj" fmla="val 50000"/>
            </a:avLst>
          </a:prstGeom>
          <a:solidFill>
            <a:srgbClr val="164B2D"/>
          </a:solidFill>
          <a:ln w="28575" cmpd="dbl">
            <a:noFill/>
          </a:ln>
          <a:effectLst>
            <a:outerShdw blurRad="50800" dist="38100" dir="5400000" algn="t" rotWithShape="0">
              <a:srgbClr val="164B2D">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prstClr val="white"/>
                </a:solidFill>
              </a:rPr>
              <a:t>#CONTENTS</a:t>
            </a:r>
            <a:endParaRPr lang="ko-KR" altLang="en-US" sz="1000" b="1" dirty="0">
              <a:solidFill>
                <a:prstClr val="white"/>
              </a:solidFill>
            </a:endParaRPr>
          </a:p>
        </p:txBody>
      </p:sp>
    </p:spTree>
    <p:extLst>
      <p:ext uri="{BB962C8B-B14F-4D97-AF65-F5344CB8AC3E}">
        <p14:creationId xmlns:p14="http://schemas.microsoft.com/office/powerpoint/2010/main" val="1111007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1655F-3A7B-0960-0A48-6D09DD2FA1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FE9143-D41C-9195-7185-9A7A8DB1C3FC}"/>
              </a:ext>
            </a:extLst>
          </p:cNvPr>
          <p:cNvSpPr txBox="1"/>
          <p:nvPr/>
        </p:nvSpPr>
        <p:spPr>
          <a:xfrm>
            <a:off x="1654277" y="2602941"/>
            <a:ext cx="8883447" cy="1652119"/>
          </a:xfrm>
          <a:prstGeom prst="rect">
            <a:avLst/>
          </a:prstGeom>
          <a:noFill/>
        </p:spPr>
        <p:txBody>
          <a:bodyPr wrap="square" rtlCol="0" anchor="ctr">
            <a:spAutoFit/>
          </a:bodyPr>
          <a:lstStyle/>
          <a:p>
            <a:pPr algn="ctr">
              <a:lnSpc>
                <a:spcPct val="150000"/>
              </a:lnSpc>
            </a:pPr>
            <a:r>
              <a:rPr lang="ko-KR" altLang="en-US" sz="8000" b="1" dirty="0">
                <a:latin typeface="현대하모니 M" panose="02020603020101020101" pitchFamily="18" charset="-127"/>
                <a:ea typeface="현대하모니 M" panose="02020603020101020101" pitchFamily="18" charset="-127"/>
              </a:rPr>
              <a:t>이 밑으로 자유 양식</a:t>
            </a:r>
          </a:p>
        </p:txBody>
      </p:sp>
      <p:sp>
        <p:nvSpPr>
          <p:cNvPr id="4" name="TextBox 3">
            <a:extLst>
              <a:ext uri="{FF2B5EF4-FFF2-40B4-BE49-F238E27FC236}">
                <a16:creationId xmlns:a16="http://schemas.microsoft.com/office/drawing/2014/main" id="{C6BBD8FE-27C9-98A0-8E17-F3EEC88A1D8D}"/>
              </a:ext>
            </a:extLst>
          </p:cNvPr>
          <p:cNvSpPr txBox="1"/>
          <p:nvPr/>
        </p:nvSpPr>
        <p:spPr>
          <a:xfrm>
            <a:off x="1559341" y="4296924"/>
            <a:ext cx="718466" cy="338554"/>
          </a:xfrm>
          <a:prstGeom prst="rect">
            <a:avLst/>
          </a:prstGeom>
          <a:noFill/>
        </p:spPr>
        <p:txBody>
          <a:bodyPr wrap="none" rtlCol="0">
            <a:spAutoFit/>
          </a:bodyPr>
          <a:lstStyle/>
          <a:p>
            <a:r>
              <a:rPr lang="ko-KR" altLang="en-US" sz="1600" dirty="0">
                <a:solidFill>
                  <a:schemeClr val="bg1"/>
                </a:solidFill>
              </a:rPr>
              <a:t>드러커</a:t>
            </a:r>
          </a:p>
        </p:txBody>
      </p:sp>
    </p:spTree>
    <p:extLst>
      <p:ext uri="{BB962C8B-B14F-4D97-AF65-F5344CB8AC3E}">
        <p14:creationId xmlns:p14="http://schemas.microsoft.com/office/powerpoint/2010/main" val="32553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781F843-81E7-BDE1-055C-3F8C5BCE70CA}"/>
              </a:ext>
            </a:extLst>
          </p:cNvPr>
          <p:cNvSpPr/>
          <p:nvPr/>
        </p:nvSpPr>
        <p:spPr>
          <a:xfrm>
            <a:off x="1056909" y="1498421"/>
            <a:ext cx="5040000" cy="2268000"/>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6" name="직사각형 5">
            <a:extLst>
              <a:ext uri="{FF2B5EF4-FFF2-40B4-BE49-F238E27FC236}">
                <a16:creationId xmlns:a16="http://schemas.microsoft.com/office/drawing/2014/main" id="{20D000A5-C298-E8C9-3A23-CADFAF188283}"/>
              </a:ext>
            </a:extLst>
          </p:cNvPr>
          <p:cNvSpPr/>
          <p:nvPr/>
        </p:nvSpPr>
        <p:spPr>
          <a:xfrm>
            <a:off x="6092950" y="1498421"/>
            <a:ext cx="5040000" cy="2268000"/>
          </a:xfrm>
          <a:prstGeom prst="rect">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5">
                  <a:lumMod val="25000"/>
                </a:schemeClr>
              </a:solidFill>
            </a:endParaRPr>
          </a:p>
        </p:txBody>
      </p:sp>
      <p:sp>
        <p:nvSpPr>
          <p:cNvPr id="8" name="직사각형 7">
            <a:extLst>
              <a:ext uri="{FF2B5EF4-FFF2-40B4-BE49-F238E27FC236}">
                <a16:creationId xmlns:a16="http://schemas.microsoft.com/office/drawing/2014/main" id="{8D957D66-E889-74C8-AEDE-0D24C4EA3DF9}"/>
              </a:ext>
            </a:extLst>
          </p:cNvPr>
          <p:cNvSpPr/>
          <p:nvPr/>
        </p:nvSpPr>
        <p:spPr>
          <a:xfrm>
            <a:off x="1056910" y="3765513"/>
            <a:ext cx="5040000" cy="2268000"/>
          </a:xfrm>
          <a:prstGeom prst="rect">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1" name="직사각형 10">
            <a:extLst>
              <a:ext uri="{FF2B5EF4-FFF2-40B4-BE49-F238E27FC236}">
                <a16:creationId xmlns:a16="http://schemas.microsoft.com/office/drawing/2014/main" id="{6F2226ED-FDEF-E600-0379-D8C1F2E66CF7}"/>
              </a:ext>
            </a:extLst>
          </p:cNvPr>
          <p:cNvSpPr/>
          <p:nvPr/>
        </p:nvSpPr>
        <p:spPr>
          <a:xfrm>
            <a:off x="6095090" y="3765513"/>
            <a:ext cx="5040000" cy="226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5">
                  <a:lumMod val="25000"/>
                </a:schemeClr>
              </a:solidFill>
            </a:endParaRPr>
          </a:p>
        </p:txBody>
      </p:sp>
      <p:sp>
        <p:nvSpPr>
          <p:cNvPr id="12" name="TextBox 11">
            <a:extLst>
              <a:ext uri="{FF2B5EF4-FFF2-40B4-BE49-F238E27FC236}">
                <a16:creationId xmlns:a16="http://schemas.microsoft.com/office/drawing/2014/main" id="{6A5E606C-8437-43E2-6866-883532C5E99C}"/>
              </a:ext>
            </a:extLst>
          </p:cNvPr>
          <p:cNvSpPr txBox="1"/>
          <p:nvPr/>
        </p:nvSpPr>
        <p:spPr>
          <a:xfrm>
            <a:off x="1411445" y="1734407"/>
            <a:ext cx="3089470" cy="1710084"/>
          </a:xfrm>
          <a:prstGeom prst="rect">
            <a:avLst/>
          </a:prstGeom>
          <a:noFill/>
          <a:ln>
            <a:noFill/>
          </a:ln>
        </p:spPr>
        <p:txBody>
          <a:bodyPr wrap="square" rtlCol="0">
            <a:spAutoFit/>
          </a:bodyPr>
          <a:lstStyle/>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p:txBody>
      </p:sp>
      <p:sp>
        <p:nvSpPr>
          <p:cNvPr id="15" name="TextBox 14">
            <a:extLst>
              <a:ext uri="{FF2B5EF4-FFF2-40B4-BE49-F238E27FC236}">
                <a16:creationId xmlns:a16="http://schemas.microsoft.com/office/drawing/2014/main" id="{D243C24E-3D42-A5E1-B2E7-BC18CEECE9D9}"/>
              </a:ext>
            </a:extLst>
          </p:cNvPr>
          <p:cNvSpPr txBox="1"/>
          <p:nvPr/>
        </p:nvSpPr>
        <p:spPr>
          <a:xfrm>
            <a:off x="7825891" y="1734407"/>
            <a:ext cx="2954664" cy="1710084"/>
          </a:xfrm>
          <a:prstGeom prst="rect">
            <a:avLst/>
          </a:prstGeom>
          <a:noFill/>
          <a:ln>
            <a:noFill/>
          </a:ln>
        </p:spPr>
        <p:txBody>
          <a:bodyPr wrap="square" rtlCol="0">
            <a:spAutoFit/>
          </a:bodyPr>
          <a:lstStyle/>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p:txBody>
      </p:sp>
      <p:sp>
        <p:nvSpPr>
          <p:cNvPr id="17" name="TextBox 16">
            <a:extLst>
              <a:ext uri="{FF2B5EF4-FFF2-40B4-BE49-F238E27FC236}">
                <a16:creationId xmlns:a16="http://schemas.microsoft.com/office/drawing/2014/main" id="{909BEBB2-9951-F786-57D2-9335256473C0}"/>
              </a:ext>
            </a:extLst>
          </p:cNvPr>
          <p:cNvSpPr txBox="1"/>
          <p:nvPr/>
        </p:nvSpPr>
        <p:spPr>
          <a:xfrm>
            <a:off x="1411445" y="3955532"/>
            <a:ext cx="3089470" cy="1710084"/>
          </a:xfrm>
          <a:prstGeom prst="rect">
            <a:avLst/>
          </a:prstGeom>
          <a:noFill/>
          <a:ln>
            <a:noFill/>
          </a:ln>
        </p:spPr>
        <p:txBody>
          <a:bodyPr wrap="square" rtlCol="0">
            <a:spAutoFit/>
          </a:bodyPr>
          <a:lstStyle/>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a:p>
            <a:pPr>
              <a:lnSpc>
                <a:spcPct val="170000"/>
              </a:lnSpc>
            </a:pPr>
            <a:r>
              <a:rPr lang="ko-KR" altLang="en-US" sz="1600" dirty="0">
                <a:solidFill>
                  <a:schemeClr val="bg1"/>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bg1"/>
              </a:solidFill>
              <a:latin typeface="현대하모니 L" panose="02020603020101020101" pitchFamily="18" charset="-127"/>
              <a:ea typeface="현대하모니 L" panose="02020603020101020101" pitchFamily="18" charset="-127"/>
            </a:endParaRPr>
          </a:p>
        </p:txBody>
      </p:sp>
      <p:sp>
        <p:nvSpPr>
          <p:cNvPr id="19" name="TextBox 18">
            <a:extLst>
              <a:ext uri="{FF2B5EF4-FFF2-40B4-BE49-F238E27FC236}">
                <a16:creationId xmlns:a16="http://schemas.microsoft.com/office/drawing/2014/main" id="{2E8614FA-B81F-C715-0F22-7047CF3FC879}"/>
              </a:ext>
            </a:extLst>
          </p:cNvPr>
          <p:cNvSpPr txBox="1"/>
          <p:nvPr/>
        </p:nvSpPr>
        <p:spPr>
          <a:xfrm>
            <a:off x="8283091" y="3953387"/>
            <a:ext cx="2497464" cy="1710084"/>
          </a:xfrm>
          <a:prstGeom prst="rect">
            <a:avLst/>
          </a:prstGeom>
          <a:noFill/>
          <a:ln>
            <a:noFill/>
          </a:ln>
        </p:spPr>
        <p:txBody>
          <a:bodyPr wrap="square" rtlCol="0">
            <a:spAutoFit/>
          </a:bodyPr>
          <a:lstStyle/>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a:p>
            <a:pPr algn="r">
              <a:lnSpc>
                <a:spcPct val="170000"/>
              </a:lnSpc>
            </a:pPr>
            <a:r>
              <a:rPr lang="ko-KR" altLang="en-US" sz="1600" dirty="0">
                <a:solidFill>
                  <a:schemeClr val="accent5">
                    <a:lumMod val="25000"/>
                  </a:schemeClr>
                </a:solidFill>
                <a:latin typeface="현대하모니 L" panose="02020603020101020101" pitchFamily="18" charset="-127"/>
                <a:ea typeface="현대하모니 L" panose="02020603020101020101" pitchFamily="18" charset="-127"/>
              </a:rPr>
              <a:t>내용을 입력하세요</a:t>
            </a:r>
            <a:endParaRPr lang="en-US" altLang="ko-KR" sz="1600" dirty="0">
              <a:solidFill>
                <a:schemeClr val="accent5">
                  <a:lumMod val="25000"/>
                </a:schemeClr>
              </a:solidFill>
              <a:latin typeface="현대하모니 L" panose="02020603020101020101" pitchFamily="18" charset="-127"/>
              <a:ea typeface="현대하모니 L" panose="02020603020101020101" pitchFamily="18" charset="-127"/>
            </a:endParaRPr>
          </a:p>
        </p:txBody>
      </p:sp>
      <p:sp>
        <p:nvSpPr>
          <p:cNvPr id="20" name="TextBox 19">
            <a:extLst>
              <a:ext uri="{FF2B5EF4-FFF2-40B4-BE49-F238E27FC236}">
                <a16:creationId xmlns:a16="http://schemas.microsoft.com/office/drawing/2014/main" id="{233B09D0-8B0E-39B4-192B-1C71FC28BFB0}"/>
              </a:ext>
            </a:extLst>
          </p:cNvPr>
          <p:cNvSpPr txBox="1"/>
          <p:nvPr/>
        </p:nvSpPr>
        <p:spPr>
          <a:xfrm>
            <a:off x="5189816" y="3202101"/>
            <a:ext cx="800100" cy="584775"/>
          </a:xfrm>
          <a:prstGeom prst="rect">
            <a:avLst/>
          </a:prstGeom>
          <a:noFill/>
        </p:spPr>
        <p:txBody>
          <a:bodyPr wrap="square" rtlCol="0">
            <a:spAutoFit/>
          </a:bodyPr>
          <a:lstStyle/>
          <a:p>
            <a:pPr algn="r"/>
            <a:r>
              <a:rPr lang="en-US" altLang="ko-KR" sz="3200" b="1" dirty="0">
                <a:solidFill>
                  <a:schemeClr val="bg1"/>
                </a:solidFill>
                <a:latin typeface="현대하모니 B" panose="02020603020101020101" pitchFamily="18" charset="-127"/>
                <a:ea typeface="현대하모니 B" panose="02020603020101020101" pitchFamily="18" charset="-127"/>
              </a:rPr>
              <a:t>S</a:t>
            </a:r>
            <a:endParaRPr lang="ko-KR" altLang="en-US" sz="3200" b="1" dirty="0">
              <a:solidFill>
                <a:schemeClr val="bg1"/>
              </a:solidFill>
              <a:latin typeface="현대하모니 B" panose="02020603020101020101" pitchFamily="18" charset="-127"/>
              <a:ea typeface="현대하모니 B" panose="02020603020101020101" pitchFamily="18" charset="-127"/>
            </a:endParaRPr>
          </a:p>
        </p:txBody>
      </p:sp>
      <p:sp>
        <p:nvSpPr>
          <p:cNvPr id="21" name="TextBox 20">
            <a:extLst>
              <a:ext uri="{FF2B5EF4-FFF2-40B4-BE49-F238E27FC236}">
                <a16:creationId xmlns:a16="http://schemas.microsoft.com/office/drawing/2014/main" id="{3028FA7E-B798-A1C1-85D3-822BCFA64212}"/>
              </a:ext>
            </a:extLst>
          </p:cNvPr>
          <p:cNvSpPr txBox="1"/>
          <p:nvPr/>
        </p:nvSpPr>
        <p:spPr>
          <a:xfrm>
            <a:off x="6149174" y="3232878"/>
            <a:ext cx="800100" cy="523220"/>
          </a:xfrm>
          <a:prstGeom prst="rect">
            <a:avLst/>
          </a:prstGeom>
          <a:noFill/>
        </p:spPr>
        <p:txBody>
          <a:bodyPr wrap="square" rtlCol="0">
            <a:spAutoFit/>
          </a:bodyPr>
          <a:lstStyle/>
          <a:p>
            <a:r>
              <a:rPr lang="en-US" altLang="ko-KR" sz="2800" b="1" dirty="0">
                <a:solidFill>
                  <a:schemeClr val="accent5">
                    <a:lumMod val="25000"/>
                  </a:schemeClr>
                </a:solidFill>
                <a:latin typeface="현대하모니 B" panose="02020603020101020101" pitchFamily="18" charset="-127"/>
                <a:ea typeface="현대하모니 B" panose="02020603020101020101" pitchFamily="18" charset="-127"/>
              </a:rPr>
              <a:t>W</a:t>
            </a:r>
            <a:endParaRPr lang="ko-KR" altLang="en-US" sz="2800" b="1" dirty="0">
              <a:solidFill>
                <a:schemeClr val="accent5">
                  <a:lumMod val="25000"/>
                </a:schemeClr>
              </a:solidFill>
              <a:latin typeface="현대하모니 B" panose="02020603020101020101" pitchFamily="18" charset="-127"/>
              <a:ea typeface="현대하모니 B" panose="02020603020101020101" pitchFamily="18" charset="-127"/>
            </a:endParaRPr>
          </a:p>
        </p:txBody>
      </p:sp>
      <p:sp>
        <p:nvSpPr>
          <p:cNvPr id="22" name="TextBox 21">
            <a:extLst>
              <a:ext uri="{FF2B5EF4-FFF2-40B4-BE49-F238E27FC236}">
                <a16:creationId xmlns:a16="http://schemas.microsoft.com/office/drawing/2014/main" id="{4AF59B97-71CF-7F66-DF69-3F567CB14B64}"/>
              </a:ext>
            </a:extLst>
          </p:cNvPr>
          <p:cNvSpPr txBox="1"/>
          <p:nvPr/>
        </p:nvSpPr>
        <p:spPr>
          <a:xfrm>
            <a:off x="5215217" y="3768084"/>
            <a:ext cx="800100" cy="584775"/>
          </a:xfrm>
          <a:prstGeom prst="rect">
            <a:avLst/>
          </a:prstGeom>
          <a:noFill/>
        </p:spPr>
        <p:txBody>
          <a:bodyPr wrap="square" rtlCol="0">
            <a:spAutoFit/>
          </a:bodyPr>
          <a:lstStyle/>
          <a:p>
            <a:pPr algn="r"/>
            <a:r>
              <a:rPr lang="en-US" altLang="ko-KR" sz="3200" b="1" dirty="0">
                <a:solidFill>
                  <a:schemeClr val="bg1"/>
                </a:solidFill>
                <a:latin typeface="현대하모니 B" panose="02020603020101020101" pitchFamily="18" charset="-127"/>
                <a:ea typeface="현대하모니 B" panose="02020603020101020101" pitchFamily="18" charset="-127"/>
              </a:rPr>
              <a:t>O</a:t>
            </a:r>
            <a:endParaRPr lang="ko-KR" altLang="en-US" sz="3200" b="1" dirty="0">
              <a:solidFill>
                <a:schemeClr val="bg1"/>
              </a:solidFill>
              <a:latin typeface="현대하모니 B" panose="02020603020101020101" pitchFamily="18" charset="-127"/>
              <a:ea typeface="현대하모니 B" panose="02020603020101020101" pitchFamily="18" charset="-127"/>
            </a:endParaRPr>
          </a:p>
        </p:txBody>
      </p:sp>
      <p:sp>
        <p:nvSpPr>
          <p:cNvPr id="23" name="TextBox 22">
            <a:extLst>
              <a:ext uri="{FF2B5EF4-FFF2-40B4-BE49-F238E27FC236}">
                <a16:creationId xmlns:a16="http://schemas.microsoft.com/office/drawing/2014/main" id="{73637E0F-D3AE-96F0-4530-D295FE90A748}"/>
              </a:ext>
            </a:extLst>
          </p:cNvPr>
          <p:cNvSpPr txBox="1"/>
          <p:nvPr/>
        </p:nvSpPr>
        <p:spPr>
          <a:xfrm>
            <a:off x="6189645" y="3768084"/>
            <a:ext cx="800100" cy="584775"/>
          </a:xfrm>
          <a:prstGeom prst="rect">
            <a:avLst/>
          </a:prstGeom>
          <a:noFill/>
        </p:spPr>
        <p:txBody>
          <a:bodyPr wrap="square" rtlCol="0">
            <a:spAutoFit/>
          </a:bodyPr>
          <a:lstStyle/>
          <a:p>
            <a:r>
              <a:rPr lang="en-US" altLang="ko-KR" sz="3200" b="1" dirty="0">
                <a:solidFill>
                  <a:schemeClr val="accent5">
                    <a:lumMod val="25000"/>
                  </a:schemeClr>
                </a:solidFill>
                <a:latin typeface="현대하모니 B" panose="02020603020101020101" pitchFamily="18" charset="-127"/>
                <a:ea typeface="현대하모니 B" panose="02020603020101020101" pitchFamily="18" charset="-127"/>
              </a:rPr>
              <a:t>T</a:t>
            </a:r>
            <a:endParaRPr lang="ko-KR" altLang="en-US" sz="3200" b="1" dirty="0">
              <a:solidFill>
                <a:schemeClr val="accent5">
                  <a:lumMod val="25000"/>
                </a:schemeClr>
              </a:solidFill>
              <a:latin typeface="현대하모니 B" panose="02020603020101020101" pitchFamily="18" charset="-127"/>
              <a:ea typeface="현대하모니 B" panose="02020603020101020101" pitchFamily="18" charset="-127"/>
            </a:endParaRPr>
          </a:p>
        </p:txBody>
      </p:sp>
      <p:sp>
        <p:nvSpPr>
          <p:cNvPr id="2" name="직사각형 1">
            <a:extLst>
              <a:ext uri="{FF2B5EF4-FFF2-40B4-BE49-F238E27FC236}">
                <a16:creationId xmlns:a16="http://schemas.microsoft.com/office/drawing/2014/main" id="{7111A1E4-E907-5471-6963-01CC254A06AD}"/>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6EDF1B4-BE04-C7AD-D0CF-44E9AD17B02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DAB8FBA2-1AB7-1D17-366D-B5BC3EB96923}"/>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44079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95F9-26DF-A806-8CBB-45D204C4662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F99D40A9-7B61-A00F-03D3-5DC2716F31B7}"/>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47034E1-A8F1-2122-2C45-EA9D8C9B9F3C}"/>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CCC5529E-4628-6CDA-040D-B1D0CBF19471}"/>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
        <p:nvSpPr>
          <p:cNvPr id="19" name="TextBox 18">
            <a:extLst>
              <a:ext uri="{FF2B5EF4-FFF2-40B4-BE49-F238E27FC236}">
                <a16:creationId xmlns:a16="http://schemas.microsoft.com/office/drawing/2014/main" id="{F4B9B301-E810-AD28-9717-B520D35C20E6}"/>
              </a:ext>
            </a:extLst>
          </p:cNvPr>
          <p:cNvSpPr txBox="1"/>
          <p:nvPr/>
        </p:nvSpPr>
        <p:spPr>
          <a:xfrm>
            <a:off x="541054" y="1123126"/>
            <a:ext cx="4352014" cy="5371792"/>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p>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p>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5" name="TextBox 4">
            <a:extLst>
              <a:ext uri="{FF2B5EF4-FFF2-40B4-BE49-F238E27FC236}">
                <a16:creationId xmlns:a16="http://schemas.microsoft.com/office/drawing/2014/main" id="{D9F2171D-4B4C-7CB7-0B72-8B74D8AE8C97}"/>
              </a:ext>
            </a:extLst>
          </p:cNvPr>
          <p:cNvSpPr txBox="1"/>
          <p:nvPr/>
        </p:nvSpPr>
        <p:spPr>
          <a:xfrm>
            <a:off x="7298934" y="1123126"/>
            <a:ext cx="4352014" cy="5371792"/>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p>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p>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cxnSp>
        <p:nvCxnSpPr>
          <p:cNvPr id="11" name="직선 연결선 10">
            <a:extLst>
              <a:ext uri="{FF2B5EF4-FFF2-40B4-BE49-F238E27FC236}">
                <a16:creationId xmlns:a16="http://schemas.microsoft.com/office/drawing/2014/main" id="{FD0D837B-AD78-5AEA-EBC7-8BC3252560CD}"/>
              </a:ext>
            </a:extLst>
          </p:cNvPr>
          <p:cNvCxnSpPr>
            <a:cxnSpLocks/>
          </p:cNvCxnSpPr>
          <p:nvPr/>
        </p:nvCxnSpPr>
        <p:spPr>
          <a:xfrm>
            <a:off x="6096000" y="1020726"/>
            <a:ext cx="0" cy="5295014"/>
          </a:xfrm>
          <a:prstGeom prst="line">
            <a:avLst/>
          </a:prstGeom>
          <a:ln>
            <a:solidFill>
              <a:srgbClr val="27441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38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AC2F090-B75E-4207-99B4-67C7023AC1D2}"/>
              </a:ext>
            </a:extLst>
          </p:cNvPr>
          <p:cNvSpPr/>
          <p:nvPr/>
        </p:nvSpPr>
        <p:spPr>
          <a:xfrm>
            <a:off x="609600" y="4754081"/>
            <a:ext cx="5486400" cy="1525945"/>
          </a:xfrm>
          <a:prstGeom prst="rect">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A6E412C-8876-37E2-F927-68406F83345F}"/>
              </a:ext>
            </a:extLst>
          </p:cNvPr>
          <p:cNvSpPr/>
          <p:nvPr/>
        </p:nvSpPr>
        <p:spPr>
          <a:xfrm>
            <a:off x="6096000" y="4754081"/>
            <a:ext cx="5486400" cy="1525945"/>
          </a:xfrm>
          <a:prstGeom prst="rect">
            <a:avLst/>
          </a:prstGeom>
          <a:solidFill>
            <a:schemeClr val="accent3">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815DB69-46B2-59A4-6935-949B4BD26C05}"/>
              </a:ext>
            </a:extLst>
          </p:cNvPr>
          <p:cNvSpPr/>
          <p:nvPr/>
        </p:nvSpPr>
        <p:spPr>
          <a:xfrm>
            <a:off x="2804160" y="3228136"/>
            <a:ext cx="2194560" cy="15259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A3EF2A0-87F0-AE25-EFA1-CB6FB0F6B692}"/>
              </a:ext>
            </a:extLst>
          </p:cNvPr>
          <p:cNvSpPr/>
          <p:nvPr/>
        </p:nvSpPr>
        <p:spPr>
          <a:xfrm>
            <a:off x="7193280" y="3228136"/>
            <a:ext cx="2194560" cy="15259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22F18CC8-3694-2E9C-3F34-1E9823C04CB0}"/>
              </a:ext>
            </a:extLst>
          </p:cNvPr>
          <p:cNvSpPr/>
          <p:nvPr/>
        </p:nvSpPr>
        <p:spPr>
          <a:xfrm>
            <a:off x="609600" y="1702191"/>
            <a:ext cx="2194560" cy="3051888"/>
          </a:xfrm>
          <a:prstGeom prst="rect">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F2052F8B-0AD3-CB62-6B12-91159C09088F}"/>
              </a:ext>
            </a:extLst>
          </p:cNvPr>
          <p:cNvSpPr/>
          <p:nvPr/>
        </p:nvSpPr>
        <p:spPr>
          <a:xfrm>
            <a:off x="2804160" y="1702191"/>
            <a:ext cx="2194560" cy="15259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C6FD254-0348-5E3D-4103-F4EB952FA9FA}"/>
              </a:ext>
            </a:extLst>
          </p:cNvPr>
          <p:cNvSpPr/>
          <p:nvPr/>
        </p:nvSpPr>
        <p:spPr>
          <a:xfrm>
            <a:off x="4998720" y="1702191"/>
            <a:ext cx="2194560" cy="3051878"/>
          </a:xfrm>
          <a:prstGeom prst="rect">
            <a:avLst/>
          </a:pr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B4558FA1-47D1-ACCE-4DE7-F67CF217D3F9}"/>
              </a:ext>
            </a:extLst>
          </p:cNvPr>
          <p:cNvSpPr/>
          <p:nvPr/>
        </p:nvSpPr>
        <p:spPr>
          <a:xfrm>
            <a:off x="7193280" y="1702191"/>
            <a:ext cx="2194560" cy="15259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80EAA095-E018-0F4D-739D-59F68272FC8E}"/>
              </a:ext>
            </a:extLst>
          </p:cNvPr>
          <p:cNvSpPr/>
          <p:nvPr/>
        </p:nvSpPr>
        <p:spPr>
          <a:xfrm>
            <a:off x="9387840" y="1702191"/>
            <a:ext cx="2194560" cy="3051867"/>
          </a:xfrm>
          <a:prstGeom prst="rect">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Box 25">
            <a:extLst>
              <a:ext uri="{FF2B5EF4-FFF2-40B4-BE49-F238E27FC236}">
                <a16:creationId xmlns:a16="http://schemas.microsoft.com/office/drawing/2014/main" id="{AA3AFDB5-E616-5F50-ABC0-FAF30972CDB4}"/>
              </a:ext>
            </a:extLst>
          </p:cNvPr>
          <p:cNvSpPr txBox="1"/>
          <p:nvPr/>
        </p:nvSpPr>
        <p:spPr>
          <a:xfrm>
            <a:off x="609600" y="1184348"/>
            <a:ext cx="3303148"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사업 모형 </a:t>
            </a:r>
            <a:r>
              <a:rPr lang="en-US" altLang="ko-KR" dirty="0">
                <a:solidFill>
                  <a:schemeClr val="tx1">
                    <a:lumMod val="85000"/>
                    <a:lumOff val="15000"/>
                  </a:schemeClr>
                </a:solidFill>
                <a:latin typeface="현대하모니 M" panose="02020603020101020101" pitchFamily="18" charset="-127"/>
                <a:ea typeface="현대하모니 M" panose="02020603020101020101" pitchFamily="18" charset="-127"/>
              </a:rPr>
              <a:t>The Business Model </a:t>
            </a:r>
            <a:endPar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endParaRPr>
          </a:p>
        </p:txBody>
      </p:sp>
      <p:sp>
        <p:nvSpPr>
          <p:cNvPr id="27" name="TextBox 26">
            <a:extLst>
              <a:ext uri="{FF2B5EF4-FFF2-40B4-BE49-F238E27FC236}">
                <a16:creationId xmlns:a16="http://schemas.microsoft.com/office/drawing/2014/main" id="{5FE03D6B-444B-117D-4C83-691CCBC0FA4A}"/>
              </a:ext>
            </a:extLst>
          </p:cNvPr>
          <p:cNvSpPr txBox="1"/>
          <p:nvPr/>
        </p:nvSpPr>
        <p:spPr>
          <a:xfrm>
            <a:off x="5068374" y="1780166"/>
            <a:ext cx="1061509"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가치 제안</a:t>
            </a:r>
          </a:p>
        </p:txBody>
      </p:sp>
      <p:sp>
        <p:nvSpPr>
          <p:cNvPr id="28" name="TextBox 27">
            <a:extLst>
              <a:ext uri="{FF2B5EF4-FFF2-40B4-BE49-F238E27FC236}">
                <a16:creationId xmlns:a16="http://schemas.microsoft.com/office/drawing/2014/main" id="{3E4457FF-0625-1BBB-8F7A-CD7B135B4152}"/>
              </a:ext>
            </a:extLst>
          </p:cNvPr>
          <p:cNvSpPr txBox="1"/>
          <p:nvPr/>
        </p:nvSpPr>
        <p:spPr>
          <a:xfrm>
            <a:off x="2871597" y="1780166"/>
            <a:ext cx="1082348"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핵심 활동</a:t>
            </a:r>
          </a:p>
        </p:txBody>
      </p:sp>
      <p:sp>
        <p:nvSpPr>
          <p:cNvPr id="29" name="TextBox 28">
            <a:extLst>
              <a:ext uri="{FF2B5EF4-FFF2-40B4-BE49-F238E27FC236}">
                <a16:creationId xmlns:a16="http://schemas.microsoft.com/office/drawing/2014/main" id="{B82E5464-6F12-B787-01F0-EC261361D82A}"/>
              </a:ext>
            </a:extLst>
          </p:cNvPr>
          <p:cNvSpPr txBox="1"/>
          <p:nvPr/>
        </p:nvSpPr>
        <p:spPr>
          <a:xfrm>
            <a:off x="687520" y="1792866"/>
            <a:ext cx="1465466" cy="369332"/>
          </a:xfrm>
          <a:prstGeom prst="rect">
            <a:avLst/>
          </a:prstGeom>
          <a:noFill/>
        </p:spPr>
        <p:txBody>
          <a:bodyPr wrap="none" rtlCol="0">
            <a:spAutoFit/>
          </a:bodyPr>
          <a:lstStyle/>
          <a:p>
            <a:r>
              <a:rPr lang="ko-KR" altLang="en-US" dirty="0">
                <a:solidFill>
                  <a:schemeClr val="bg1"/>
                </a:solidFill>
                <a:latin typeface="현대하모니 M" panose="02020603020101020101" pitchFamily="18" charset="-127"/>
                <a:ea typeface="현대하모니 M" panose="02020603020101020101" pitchFamily="18" charset="-127"/>
              </a:rPr>
              <a:t>핵심 파트너십</a:t>
            </a:r>
          </a:p>
        </p:txBody>
      </p:sp>
      <p:sp>
        <p:nvSpPr>
          <p:cNvPr id="30" name="TextBox 29">
            <a:extLst>
              <a:ext uri="{FF2B5EF4-FFF2-40B4-BE49-F238E27FC236}">
                <a16:creationId xmlns:a16="http://schemas.microsoft.com/office/drawing/2014/main" id="{96B46AE7-8BB5-C88F-6F11-9B5F5B16FCC7}"/>
              </a:ext>
            </a:extLst>
          </p:cNvPr>
          <p:cNvSpPr txBox="1"/>
          <p:nvPr/>
        </p:nvSpPr>
        <p:spPr>
          <a:xfrm>
            <a:off x="7227051" y="1780166"/>
            <a:ext cx="1082348"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고객 관계</a:t>
            </a:r>
          </a:p>
        </p:txBody>
      </p:sp>
      <p:sp>
        <p:nvSpPr>
          <p:cNvPr id="31" name="TextBox 30">
            <a:extLst>
              <a:ext uri="{FF2B5EF4-FFF2-40B4-BE49-F238E27FC236}">
                <a16:creationId xmlns:a16="http://schemas.microsoft.com/office/drawing/2014/main" id="{064A6C4B-026A-B37C-6CAC-A71445D79796}"/>
              </a:ext>
            </a:extLst>
          </p:cNvPr>
          <p:cNvSpPr txBox="1"/>
          <p:nvPr/>
        </p:nvSpPr>
        <p:spPr>
          <a:xfrm>
            <a:off x="9423830" y="1780166"/>
            <a:ext cx="1465466" cy="369332"/>
          </a:xfrm>
          <a:prstGeom prst="rect">
            <a:avLst/>
          </a:prstGeom>
          <a:noFill/>
        </p:spPr>
        <p:txBody>
          <a:bodyPr wrap="none" rtlCol="0">
            <a:spAutoFit/>
          </a:bodyPr>
          <a:lstStyle/>
          <a:p>
            <a:r>
              <a:rPr lang="ko-KR" altLang="en-US" dirty="0">
                <a:solidFill>
                  <a:srgbClr val="262626"/>
                </a:solidFill>
                <a:latin typeface="현대하모니 M" panose="02020603020101020101" pitchFamily="18" charset="-127"/>
                <a:ea typeface="현대하모니 M" panose="02020603020101020101" pitchFamily="18" charset="-127"/>
              </a:rPr>
              <a:t>고객 세그먼트</a:t>
            </a:r>
          </a:p>
        </p:txBody>
      </p:sp>
      <p:sp>
        <p:nvSpPr>
          <p:cNvPr id="128" name="TextBox 127">
            <a:extLst>
              <a:ext uri="{FF2B5EF4-FFF2-40B4-BE49-F238E27FC236}">
                <a16:creationId xmlns:a16="http://schemas.microsoft.com/office/drawing/2014/main" id="{5B2BDCAF-9660-8705-1388-D3EB24496B49}"/>
              </a:ext>
            </a:extLst>
          </p:cNvPr>
          <p:cNvSpPr txBox="1"/>
          <p:nvPr/>
        </p:nvSpPr>
        <p:spPr>
          <a:xfrm>
            <a:off x="2858897" y="3277209"/>
            <a:ext cx="1082348"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핵심 자원</a:t>
            </a:r>
          </a:p>
        </p:txBody>
      </p:sp>
      <p:sp>
        <p:nvSpPr>
          <p:cNvPr id="130" name="TextBox 129">
            <a:extLst>
              <a:ext uri="{FF2B5EF4-FFF2-40B4-BE49-F238E27FC236}">
                <a16:creationId xmlns:a16="http://schemas.microsoft.com/office/drawing/2014/main" id="{794399D2-516F-D542-CEBD-AF244555705D}"/>
              </a:ext>
            </a:extLst>
          </p:cNvPr>
          <p:cNvSpPr txBox="1"/>
          <p:nvPr/>
        </p:nvSpPr>
        <p:spPr>
          <a:xfrm>
            <a:off x="7277851" y="3289909"/>
            <a:ext cx="604653"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채널</a:t>
            </a:r>
          </a:p>
        </p:txBody>
      </p:sp>
      <p:sp>
        <p:nvSpPr>
          <p:cNvPr id="131" name="TextBox 130">
            <a:extLst>
              <a:ext uri="{FF2B5EF4-FFF2-40B4-BE49-F238E27FC236}">
                <a16:creationId xmlns:a16="http://schemas.microsoft.com/office/drawing/2014/main" id="{69552933-EA7D-BD91-0E6C-00D1110B94D5}"/>
              </a:ext>
            </a:extLst>
          </p:cNvPr>
          <p:cNvSpPr txBox="1"/>
          <p:nvPr/>
        </p:nvSpPr>
        <p:spPr>
          <a:xfrm>
            <a:off x="674820" y="4835156"/>
            <a:ext cx="1082348" cy="369332"/>
          </a:xfrm>
          <a:prstGeom prst="rect">
            <a:avLst/>
          </a:prstGeom>
          <a:noFill/>
        </p:spPr>
        <p:txBody>
          <a:bodyPr wrap="none" rtlCol="0">
            <a:spAutoFit/>
          </a:bodyPr>
          <a:lstStyle/>
          <a:p>
            <a:r>
              <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rPr>
              <a:t>비용 구조</a:t>
            </a:r>
          </a:p>
        </p:txBody>
      </p:sp>
      <p:sp>
        <p:nvSpPr>
          <p:cNvPr id="132" name="TextBox 131">
            <a:extLst>
              <a:ext uri="{FF2B5EF4-FFF2-40B4-BE49-F238E27FC236}">
                <a16:creationId xmlns:a16="http://schemas.microsoft.com/office/drawing/2014/main" id="{E05EE286-794B-5BF0-3E61-AB86222F87C4}"/>
              </a:ext>
            </a:extLst>
          </p:cNvPr>
          <p:cNvSpPr txBox="1"/>
          <p:nvPr/>
        </p:nvSpPr>
        <p:spPr>
          <a:xfrm>
            <a:off x="6173920" y="4822456"/>
            <a:ext cx="790601" cy="369332"/>
          </a:xfrm>
          <a:prstGeom prst="rect">
            <a:avLst/>
          </a:prstGeom>
          <a:noFill/>
        </p:spPr>
        <p:txBody>
          <a:bodyPr wrap="none" rtlCol="0">
            <a:spAutoFit/>
          </a:bodyPr>
          <a:lstStyle/>
          <a:p>
            <a:r>
              <a:rPr lang="ko-KR" altLang="en-US" dirty="0" err="1">
                <a:solidFill>
                  <a:schemeClr val="tx1">
                    <a:lumMod val="85000"/>
                    <a:lumOff val="15000"/>
                  </a:schemeClr>
                </a:solidFill>
                <a:latin typeface="현대하모니 M" panose="02020603020101020101" pitchFamily="18" charset="-127"/>
                <a:ea typeface="현대하모니 M" panose="02020603020101020101" pitchFamily="18" charset="-127"/>
              </a:rPr>
              <a:t>수익원</a:t>
            </a:r>
            <a:endParaRPr lang="ko-KR" altLang="en-US" dirty="0">
              <a:solidFill>
                <a:schemeClr val="tx1">
                  <a:lumMod val="85000"/>
                  <a:lumOff val="15000"/>
                </a:schemeClr>
              </a:solidFill>
              <a:latin typeface="현대하모니 M" panose="02020603020101020101" pitchFamily="18" charset="-127"/>
              <a:ea typeface="현대하모니 M" panose="02020603020101020101" pitchFamily="18" charset="-127"/>
            </a:endParaRPr>
          </a:p>
        </p:txBody>
      </p:sp>
      <p:sp>
        <p:nvSpPr>
          <p:cNvPr id="133" name="TextBox 132">
            <a:extLst>
              <a:ext uri="{FF2B5EF4-FFF2-40B4-BE49-F238E27FC236}">
                <a16:creationId xmlns:a16="http://schemas.microsoft.com/office/drawing/2014/main" id="{AD416B7F-5C7C-8F28-334D-74386E89A232}"/>
              </a:ext>
            </a:extLst>
          </p:cNvPr>
          <p:cNvSpPr txBox="1"/>
          <p:nvPr/>
        </p:nvSpPr>
        <p:spPr>
          <a:xfrm>
            <a:off x="687520" y="2088509"/>
            <a:ext cx="1086836" cy="276999"/>
          </a:xfrm>
          <a:prstGeom prst="rect">
            <a:avLst/>
          </a:prstGeom>
          <a:noFill/>
        </p:spPr>
        <p:txBody>
          <a:bodyPr wrap="none" rtlCol="0">
            <a:spAutoFit/>
          </a:bodyPr>
          <a:lstStyle/>
          <a:p>
            <a:r>
              <a:rPr lang="en-US" altLang="ko-KR" sz="1200" dirty="0">
                <a:solidFill>
                  <a:schemeClr val="bg1"/>
                </a:solidFill>
                <a:latin typeface="현대하모니 M" panose="02020603020101020101" pitchFamily="18" charset="-127"/>
                <a:ea typeface="현대하모니 M" panose="02020603020101020101" pitchFamily="18" charset="-127"/>
              </a:rPr>
              <a:t>Key Partners</a:t>
            </a:r>
            <a:endParaRPr lang="ko-KR" altLang="en-US" sz="1200" dirty="0">
              <a:solidFill>
                <a:schemeClr val="bg1"/>
              </a:solidFill>
              <a:latin typeface="현대하모니 M" panose="02020603020101020101" pitchFamily="18" charset="-127"/>
              <a:ea typeface="현대하모니 M" panose="02020603020101020101" pitchFamily="18" charset="-127"/>
            </a:endParaRPr>
          </a:p>
        </p:txBody>
      </p:sp>
      <p:sp>
        <p:nvSpPr>
          <p:cNvPr id="134" name="TextBox 133">
            <a:extLst>
              <a:ext uri="{FF2B5EF4-FFF2-40B4-BE49-F238E27FC236}">
                <a16:creationId xmlns:a16="http://schemas.microsoft.com/office/drawing/2014/main" id="{ACC88784-E299-B8F1-3D38-52EB30422EE7}"/>
              </a:ext>
            </a:extLst>
          </p:cNvPr>
          <p:cNvSpPr txBox="1"/>
          <p:nvPr/>
        </p:nvSpPr>
        <p:spPr>
          <a:xfrm>
            <a:off x="2884297" y="2099541"/>
            <a:ext cx="1141531" cy="276999"/>
          </a:xfrm>
          <a:prstGeom prst="rect">
            <a:avLst/>
          </a:prstGeom>
          <a:noFill/>
        </p:spPr>
        <p:txBody>
          <a:bodyPr wrap="none" rtlCol="0">
            <a:spAutoFit/>
          </a:bodyPr>
          <a:lstStyle/>
          <a:p>
            <a:r>
              <a:rPr lang="en-US" altLang="ko-KR" sz="1200" dirty="0">
                <a:latin typeface="현대하모니 M" panose="02020603020101020101" pitchFamily="18" charset="-127"/>
                <a:ea typeface="현대하모니 M" panose="02020603020101020101" pitchFamily="18" charset="-127"/>
              </a:rPr>
              <a:t>Key Activities</a:t>
            </a:r>
            <a:endParaRPr lang="ko-KR" altLang="en-US" sz="1200" dirty="0">
              <a:latin typeface="현대하모니 M" panose="02020603020101020101" pitchFamily="18" charset="-127"/>
              <a:ea typeface="현대하모니 M" panose="02020603020101020101" pitchFamily="18" charset="-127"/>
            </a:endParaRPr>
          </a:p>
        </p:txBody>
      </p:sp>
      <p:sp>
        <p:nvSpPr>
          <p:cNvPr id="135" name="TextBox 134">
            <a:extLst>
              <a:ext uri="{FF2B5EF4-FFF2-40B4-BE49-F238E27FC236}">
                <a16:creationId xmlns:a16="http://schemas.microsoft.com/office/drawing/2014/main" id="{7C958504-C230-0280-F82A-C2801A4878D6}"/>
              </a:ext>
            </a:extLst>
          </p:cNvPr>
          <p:cNvSpPr txBox="1"/>
          <p:nvPr/>
        </p:nvSpPr>
        <p:spPr>
          <a:xfrm>
            <a:off x="5089994" y="2110573"/>
            <a:ext cx="1523559" cy="276999"/>
          </a:xfrm>
          <a:prstGeom prst="rect">
            <a:avLst/>
          </a:prstGeom>
          <a:noFill/>
        </p:spPr>
        <p:txBody>
          <a:bodyPr wrap="none" rtlCol="0">
            <a:spAutoFit/>
          </a:bodyPr>
          <a:lstStyle/>
          <a:p>
            <a:r>
              <a:rPr lang="en-US" altLang="ko-KR" sz="1200" dirty="0">
                <a:solidFill>
                  <a:schemeClr val="tx1">
                    <a:lumMod val="85000"/>
                    <a:lumOff val="15000"/>
                  </a:schemeClr>
                </a:solidFill>
                <a:latin typeface="현대하모니 M" panose="02020603020101020101" pitchFamily="18" charset="-127"/>
                <a:ea typeface="현대하모니 M" panose="02020603020101020101" pitchFamily="18" charset="-127"/>
              </a:rPr>
              <a:t>Value Propositions</a:t>
            </a:r>
            <a:endParaRPr lang="ko-KR" altLang="en-US" sz="1200" dirty="0">
              <a:solidFill>
                <a:schemeClr val="tx1">
                  <a:lumMod val="85000"/>
                  <a:lumOff val="15000"/>
                </a:schemeClr>
              </a:solidFill>
              <a:latin typeface="현대하모니 M" panose="02020603020101020101" pitchFamily="18" charset="-127"/>
              <a:ea typeface="현대하모니 M" panose="02020603020101020101" pitchFamily="18" charset="-127"/>
            </a:endParaRPr>
          </a:p>
        </p:txBody>
      </p:sp>
      <p:sp>
        <p:nvSpPr>
          <p:cNvPr id="136" name="TextBox 135">
            <a:extLst>
              <a:ext uri="{FF2B5EF4-FFF2-40B4-BE49-F238E27FC236}">
                <a16:creationId xmlns:a16="http://schemas.microsoft.com/office/drawing/2014/main" id="{18AE160F-65F8-58A1-B442-23BA1349B63B}"/>
              </a:ext>
            </a:extLst>
          </p:cNvPr>
          <p:cNvSpPr txBox="1"/>
          <p:nvPr/>
        </p:nvSpPr>
        <p:spPr>
          <a:xfrm>
            <a:off x="7233754" y="2099541"/>
            <a:ext cx="1866473" cy="276999"/>
          </a:xfrm>
          <a:prstGeom prst="rect">
            <a:avLst/>
          </a:prstGeom>
          <a:noFill/>
        </p:spPr>
        <p:txBody>
          <a:bodyPr wrap="none" rtlCol="0">
            <a:spAutoFit/>
          </a:bodyPr>
          <a:lstStyle/>
          <a:p>
            <a:r>
              <a:rPr lang="en-US" altLang="ko-KR" sz="1200" dirty="0">
                <a:latin typeface="현대하모니 M" panose="02020603020101020101" pitchFamily="18" charset="-127"/>
                <a:ea typeface="현대하모니 M" panose="02020603020101020101" pitchFamily="18" charset="-127"/>
              </a:rPr>
              <a:t>Customer Relationships</a:t>
            </a:r>
            <a:endParaRPr lang="ko-KR" altLang="en-US" sz="1200" dirty="0">
              <a:latin typeface="현대하모니 M" panose="02020603020101020101" pitchFamily="18" charset="-127"/>
              <a:ea typeface="현대하모니 M" panose="02020603020101020101" pitchFamily="18" charset="-127"/>
            </a:endParaRPr>
          </a:p>
        </p:txBody>
      </p:sp>
      <p:sp>
        <p:nvSpPr>
          <p:cNvPr id="137" name="TextBox 136">
            <a:extLst>
              <a:ext uri="{FF2B5EF4-FFF2-40B4-BE49-F238E27FC236}">
                <a16:creationId xmlns:a16="http://schemas.microsoft.com/office/drawing/2014/main" id="{B8623106-A92F-99E5-1AA2-27C2AF201C68}"/>
              </a:ext>
            </a:extLst>
          </p:cNvPr>
          <p:cNvSpPr txBox="1"/>
          <p:nvPr/>
        </p:nvSpPr>
        <p:spPr>
          <a:xfrm>
            <a:off x="9415614" y="2088509"/>
            <a:ext cx="1617751" cy="276999"/>
          </a:xfrm>
          <a:prstGeom prst="rect">
            <a:avLst/>
          </a:prstGeom>
          <a:noFill/>
        </p:spPr>
        <p:txBody>
          <a:bodyPr wrap="none" rtlCol="0">
            <a:spAutoFit/>
          </a:bodyPr>
          <a:lstStyle/>
          <a:p>
            <a:r>
              <a:rPr lang="en-US" altLang="ko-KR" sz="1200" dirty="0">
                <a:solidFill>
                  <a:srgbClr val="262626"/>
                </a:solidFill>
                <a:latin typeface="현대하모니 M" panose="02020603020101020101" pitchFamily="18" charset="-127"/>
                <a:ea typeface="현대하모니 M" panose="02020603020101020101" pitchFamily="18" charset="-127"/>
              </a:rPr>
              <a:t>Customer Segments</a:t>
            </a:r>
            <a:endParaRPr lang="ko-KR" altLang="en-US" sz="1200" dirty="0">
              <a:solidFill>
                <a:srgbClr val="262626"/>
              </a:solidFill>
              <a:latin typeface="현대하모니 M" panose="02020603020101020101" pitchFamily="18" charset="-127"/>
              <a:ea typeface="현대하모니 M" panose="02020603020101020101" pitchFamily="18" charset="-127"/>
            </a:endParaRPr>
          </a:p>
        </p:txBody>
      </p:sp>
      <p:sp>
        <p:nvSpPr>
          <p:cNvPr id="138" name="TextBox 137">
            <a:extLst>
              <a:ext uri="{FF2B5EF4-FFF2-40B4-BE49-F238E27FC236}">
                <a16:creationId xmlns:a16="http://schemas.microsoft.com/office/drawing/2014/main" id="{88BFE4A6-AFDC-D5C6-BD56-A31988E91AD2}"/>
              </a:ext>
            </a:extLst>
          </p:cNvPr>
          <p:cNvSpPr txBox="1"/>
          <p:nvPr/>
        </p:nvSpPr>
        <p:spPr>
          <a:xfrm>
            <a:off x="2884297" y="3590214"/>
            <a:ext cx="1208921" cy="276999"/>
          </a:xfrm>
          <a:prstGeom prst="rect">
            <a:avLst/>
          </a:prstGeom>
          <a:noFill/>
        </p:spPr>
        <p:txBody>
          <a:bodyPr wrap="none" rtlCol="0">
            <a:spAutoFit/>
          </a:bodyPr>
          <a:lstStyle/>
          <a:p>
            <a:r>
              <a:rPr lang="en-US" altLang="ko-KR" sz="1200" dirty="0">
                <a:latin typeface="현대하모니 M" panose="02020603020101020101" pitchFamily="18" charset="-127"/>
                <a:ea typeface="현대하모니 M" panose="02020603020101020101" pitchFamily="18" charset="-127"/>
              </a:rPr>
              <a:t>Key Resources</a:t>
            </a:r>
            <a:endParaRPr lang="ko-KR" altLang="en-US" sz="1200" dirty="0">
              <a:latin typeface="현대하모니 M" panose="02020603020101020101" pitchFamily="18" charset="-127"/>
              <a:ea typeface="현대하모니 M" panose="02020603020101020101" pitchFamily="18" charset="-127"/>
            </a:endParaRPr>
          </a:p>
        </p:txBody>
      </p:sp>
      <p:sp>
        <p:nvSpPr>
          <p:cNvPr id="139" name="TextBox 138">
            <a:extLst>
              <a:ext uri="{FF2B5EF4-FFF2-40B4-BE49-F238E27FC236}">
                <a16:creationId xmlns:a16="http://schemas.microsoft.com/office/drawing/2014/main" id="{382A5727-C191-43AE-2B06-6BBCCF1B3259}"/>
              </a:ext>
            </a:extLst>
          </p:cNvPr>
          <p:cNvSpPr txBox="1"/>
          <p:nvPr/>
        </p:nvSpPr>
        <p:spPr>
          <a:xfrm>
            <a:off x="7281345" y="3590213"/>
            <a:ext cx="833883" cy="276999"/>
          </a:xfrm>
          <a:prstGeom prst="rect">
            <a:avLst/>
          </a:prstGeom>
          <a:noFill/>
        </p:spPr>
        <p:txBody>
          <a:bodyPr wrap="none" rtlCol="0">
            <a:spAutoFit/>
          </a:bodyPr>
          <a:lstStyle/>
          <a:p>
            <a:r>
              <a:rPr lang="en-US" altLang="ko-KR" sz="1200" dirty="0">
                <a:latin typeface="현대하모니 M" panose="02020603020101020101" pitchFamily="18" charset="-127"/>
                <a:ea typeface="현대하모니 M" panose="02020603020101020101" pitchFamily="18" charset="-127"/>
              </a:rPr>
              <a:t>Channels</a:t>
            </a:r>
            <a:endParaRPr lang="ko-KR" altLang="en-US" sz="1200" dirty="0">
              <a:latin typeface="현대하모니 M" panose="02020603020101020101" pitchFamily="18" charset="-127"/>
              <a:ea typeface="현대하모니 M" panose="02020603020101020101" pitchFamily="18" charset="-127"/>
            </a:endParaRPr>
          </a:p>
        </p:txBody>
      </p:sp>
      <p:sp>
        <p:nvSpPr>
          <p:cNvPr id="140" name="TextBox 139">
            <a:extLst>
              <a:ext uri="{FF2B5EF4-FFF2-40B4-BE49-F238E27FC236}">
                <a16:creationId xmlns:a16="http://schemas.microsoft.com/office/drawing/2014/main" id="{4F547977-8DF9-FB48-0B91-CAB95281C714}"/>
              </a:ext>
            </a:extLst>
          </p:cNvPr>
          <p:cNvSpPr txBox="1"/>
          <p:nvPr/>
        </p:nvSpPr>
        <p:spPr>
          <a:xfrm>
            <a:off x="1668412" y="4900495"/>
            <a:ext cx="1217000" cy="276999"/>
          </a:xfrm>
          <a:prstGeom prst="rect">
            <a:avLst/>
          </a:prstGeom>
          <a:noFill/>
        </p:spPr>
        <p:txBody>
          <a:bodyPr wrap="none" rtlCol="0">
            <a:spAutoFit/>
          </a:bodyPr>
          <a:lstStyle/>
          <a:p>
            <a:r>
              <a:rPr lang="en-US" altLang="ko-KR" sz="1200" dirty="0">
                <a:latin typeface="현대하모니 M" panose="02020603020101020101" pitchFamily="18" charset="-127"/>
                <a:ea typeface="현대하모니 M" panose="02020603020101020101" pitchFamily="18" charset="-127"/>
              </a:rPr>
              <a:t>Cost Structure</a:t>
            </a:r>
            <a:endParaRPr lang="ko-KR" altLang="en-US" sz="1200" dirty="0">
              <a:latin typeface="현대하모니 M" panose="02020603020101020101" pitchFamily="18" charset="-127"/>
              <a:ea typeface="현대하모니 M" panose="02020603020101020101" pitchFamily="18" charset="-127"/>
            </a:endParaRPr>
          </a:p>
        </p:txBody>
      </p:sp>
      <p:sp>
        <p:nvSpPr>
          <p:cNvPr id="141" name="TextBox 140">
            <a:extLst>
              <a:ext uri="{FF2B5EF4-FFF2-40B4-BE49-F238E27FC236}">
                <a16:creationId xmlns:a16="http://schemas.microsoft.com/office/drawing/2014/main" id="{992EF5F8-DF9E-29B2-2B90-747358459D48}"/>
              </a:ext>
            </a:extLst>
          </p:cNvPr>
          <p:cNvSpPr txBox="1"/>
          <p:nvPr/>
        </p:nvSpPr>
        <p:spPr>
          <a:xfrm>
            <a:off x="6929784" y="4875084"/>
            <a:ext cx="1409232" cy="276999"/>
          </a:xfrm>
          <a:prstGeom prst="rect">
            <a:avLst/>
          </a:prstGeom>
          <a:noFill/>
        </p:spPr>
        <p:txBody>
          <a:bodyPr wrap="none" rtlCol="0">
            <a:spAutoFit/>
          </a:bodyPr>
          <a:lstStyle/>
          <a:p>
            <a:r>
              <a:rPr lang="en-US" altLang="ko-KR" sz="1200" dirty="0">
                <a:solidFill>
                  <a:schemeClr val="tx1">
                    <a:lumMod val="85000"/>
                    <a:lumOff val="15000"/>
                  </a:schemeClr>
                </a:solidFill>
                <a:latin typeface="현대하모니 M" panose="02020603020101020101" pitchFamily="18" charset="-127"/>
                <a:ea typeface="현대하모니 M" panose="02020603020101020101" pitchFamily="18" charset="-127"/>
              </a:rPr>
              <a:t>Revenue Streams</a:t>
            </a:r>
            <a:endParaRPr lang="ko-KR" altLang="en-US" sz="1200" dirty="0">
              <a:solidFill>
                <a:schemeClr val="tx1">
                  <a:lumMod val="85000"/>
                  <a:lumOff val="15000"/>
                </a:schemeClr>
              </a:solidFill>
              <a:latin typeface="현대하모니 M" panose="02020603020101020101" pitchFamily="18" charset="-127"/>
              <a:ea typeface="현대하모니 M" panose="02020603020101020101" pitchFamily="18" charset="-127"/>
            </a:endParaRPr>
          </a:p>
        </p:txBody>
      </p:sp>
      <p:sp>
        <p:nvSpPr>
          <p:cNvPr id="2" name="직사각형 1">
            <a:extLst>
              <a:ext uri="{FF2B5EF4-FFF2-40B4-BE49-F238E27FC236}">
                <a16:creationId xmlns:a16="http://schemas.microsoft.com/office/drawing/2014/main" id="{4E8A6D0B-46A2-D490-9BDE-C19549AF5FEC}"/>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40C01A3-49F4-6624-F731-409F8ADE97F2}"/>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54EDFF72-B6DE-9437-CD47-0C702062F83C}"/>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500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E3A6F1B2-7635-A0EF-6E5F-8D1F59BB0BBF}"/>
              </a:ext>
            </a:extLst>
          </p:cNvPr>
          <p:cNvGraphicFramePr>
            <a:graphicFrameLocks noGrp="1"/>
          </p:cNvGraphicFramePr>
          <p:nvPr>
            <p:extLst>
              <p:ext uri="{D42A27DB-BD31-4B8C-83A1-F6EECF244321}">
                <p14:modId xmlns:p14="http://schemas.microsoft.com/office/powerpoint/2010/main" val="418355082"/>
              </p:ext>
            </p:extLst>
          </p:nvPr>
        </p:nvGraphicFramePr>
        <p:xfrm>
          <a:off x="802888" y="2200061"/>
          <a:ext cx="10601712" cy="3894954"/>
        </p:xfrm>
        <a:graphic>
          <a:graphicData uri="http://schemas.openxmlformats.org/drawingml/2006/table">
            <a:tbl>
              <a:tblPr firstRow="1" bandRow="1">
                <a:tableStyleId>{5C22544A-7EE6-4342-B048-85BDC9FD1C3A}</a:tableStyleId>
              </a:tblPr>
              <a:tblGrid>
                <a:gridCol w="962412">
                  <a:extLst>
                    <a:ext uri="{9D8B030D-6E8A-4147-A177-3AD203B41FA5}">
                      <a16:colId xmlns:a16="http://schemas.microsoft.com/office/drawing/2014/main" val="1614525708"/>
                    </a:ext>
                  </a:extLst>
                </a:gridCol>
                <a:gridCol w="3213100">
                  <a:extLst>
                    <a:ext uri="{9D8B030D-6E8A-4147-A177-3AD203B41FA5}">
                      <a16:colId xmlns:a16="http://schemas.microsoft.com/office/drawing/2014/main" val="3270512109"/>
                    </a:ext>
                  </a:extLst>
                </a:gridCol>
                <a:gridCol w="3213100">
                  <a:extLst>
                    <a:ext uri="{9D8B030D-6E8A-4147-A177-3AD203B41FA5}">
                      <a16:colId xmlns:a16="http://schemas.microsoft.com/office/drawing/2014/main" val="1100790070"/>
                    </a:ext>
                  </a:extLst>
                </a:gridCol>
                <a:gridCol w="3213100">
                  <a:extLst>
                    <a:ext uri="{9D8B030D-6E8A-4147-A177-3AD203B41FA5}">
                      <a16:colId xmlns:a16="http://schemas.microsoft.com/office/drawing/2014/main" val="974281956"/>
                    </a:ext>
                  </a:extLst>
                </a:gridCol>
              </a:tblGrid>
              <a:tr h="621871">
                <a:tc>
                  <a:txBody>
                    <a:bodyPr/>
                    <a:lstStyle/>
                    <a:p>
                      <a:pPr algn="ctr" latinLnBrk="1"/>
                      <a:r>
                        <a:rPr lang="ko-KR" altLang="en-US" sz="1900" dirty="0">
                          <a:solidFill>
                            <a:schemeClr val="bg1"/>
                          </a:solidFill>
                          <a:latin typeface="현대하모니 M" panose="02020603020101020101" pitchFamily="18" charset="-127"/>
                          <a:ea typeface="현대하모니 M" panose="02020603020101020101" pitchFamily="18" charset="-127"/>
                        </a:rPr>
                        <a:t>항목</a:t>
                      </a:r>
                    </a:p>
                  </a:txBody>
                  <a:tcPr anchor="ctr">
                    <a:lnL w="12700" cmpd="sng">
                      <a:noFill/>
                    </a:lnL>
                    <a:lnR w="6350" cap="flat" cmpd="sng" algn="ctr">
                      <a:solidFill>
                        <a:schemeClr val="tx1">
                          <a:lumMod val="75000"/>
                          <a:lumOff val="2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7441D"/>
                    </a:solidFill>
                  </a:tcPr>
                </a:tc>
                <a:tc>
                  <a:txBody>
                    <a:bodyPr/>
                    <a:lstStyle/>
                    <a:p>
                      <a:pPr algn="ctr" latinLnBrk="1"/>
                      <a:r>
                        <a:rPr lang="ko-KR" altLang="en-US" sz="1900" dirty="0">
                          <a:solidFill>
                            <a:schemeClr val="bg1"/>
                          </a:solidFill>
                          <a:latin typeface="현대하모니 M" panose="02020603020101020101" pitchFamily="18" charset="-127"/>
                          <a:ea typeface="현대하모니 M" panose="02020603020101020101" pitchFamily="18" charset="-127"/>
                        </a:rPr>
                        <a:t>내용</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7441D"/>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900" dirty="0">
                          <a:solidFill>
                            <a:schemeClr val="bg1"/>
                          </a:solidFill>
                          <a:latin typeface="현대하모니 M" panose="02020603020101020101" pitchFamily="18" charset="-127"/>
                          <a:ea typeface="현대하모니 M" panose="02020603020101020101" pitchFamily="18" charset="-127"/>
                        </a:rPr>
                        <a:t>내용</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7441D"/>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900" dirty="0">
                          <a:solidFill>
                            <a:schemeClr val="bg1"/>
                          </a:solidFill>
                          <a:latin typeface="현대하모니 M" panose="02020603020101020101" pitchFamily="18" charset="-127"/>
                          <a:ea typeface="현대하모니 M" panose="02020603020101020101" pitchFamily="18" charset="-127"/>
                        </a:rPr>
                        <a:t>내용</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28575" cap="flat" cmpd="sng" algn="ctr">
                      <a:solidFill>
                        <a:schemeClr val="tx1">
                          <a:lumMod val="85000"/>
                          <a:lumOff val="1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27441D"/>
                    </a:solidFill>
                  </a:tcPr>
                </a:tc>
                <a:extLst>
                  <a:ext uri="{0D108BD9-81ED-4DB2-BD59-A6C34878D82A}">
                    <a16:rowId xmlns:a16="http://schemas.microsoft.com/office/drawing/2014/main" val="2398113936"/>
                  </a:ext>
                </a:extLst>
              </a:tr>
              <a:tr h="656049">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항목 </a:t>
                      </a:r>
                      <a:r>
                        <a:rPr lang="en-US" altLang="ko-KR" sz="1600" dirty="0">
                          <a:solidFill>
                            <a:schemeClr val="tx1">
                              <a:lumMod val="85000"/>
                              <a:lumOff val="15000"/>
                            </a:schemeClr>
                          </a:solidFill>
                          <a:latin typeface="현대하모니 M" panose="02020603020101020101" pitchFamily="18" charset="-127"/>
                          <a:ea typeface="현대하모니 M" panose="02020603020101020101" pitchFamily="18" charset="-127"/>
                        </a:rPr>
                        <a:t>A</a:t>
                      </a:r>
                      <a:endPar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endParaRPr>
                    </a:p>
                  </a:txBody>
                  <a:tcPr anchor="ctr">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9561898"/>
                  </a:ext>
                </a:extLst>
              </a:tr>
              <a:tr h="6560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항목 </a:t>
                      </a:r>
                      <a:r>
                        <a:rPr lang="en-US" altLang="ko-KR" sz="1600" dirty="0">
                          <a:solidFill>
                            <a:schemeClr val="tx1">
                              <a:lumMod val="85000"/>
                              <a:lumOff val="15000"/>
                            </a:schemeClr>
                          </a:solidFill>
                          <a:latin typeface="현대하모니 M" panose="02020603020101020101" pitchFamily="18" charset="-127"/>
                          <a:ea typeface="현대하모니 M" panose="02020603020101020101" pitchFamily="18" charset="-127"/>
                        </a:rPr>
                        <a:t>B</a:t>
                      </a:r>
                      <a:endPar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endParaRPr>
                    </a:p>
                  </a:txBody>
                  <a:tcPr anchor="ctr">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836626"/>
                  </a:ext>
                </a:extLst>
              </a:tr>
              <a:tr h="6560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항목 </a:t>
                      </a:r>
                      <a:r>
                        <a:rPr lang="en-US" altLang="ko-KR" sz="1600" dirty="0">
                          <a:solidFill>
                            <a:schemeClr val="tx1">
                              <a:lumMod val="85000"/>
                              <a:lumOff val="15000"/>
                            </a:schemeClr>
                          </a:solidFill>
                          <a:latin typeface="현대하모니 M" panose="02020603020101020101" pitchFamily="18" charset="-127"/>
                          <a:ea typeface="현대하모니 M" panose="02020603020101020101" pitchFamily="18" charset="-127"/>
                        </a:rPr>
                        <a:t>C</a:t>
                      </a:r>
                      <a:endPar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endParaRPr>
                    </a:p>
                  </a:txBody>
                  <a:tcPr anchor="ctr">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5834038"/>
                  </a:ext>
                </a:extLst>
              </a:tr>
              <a:tr h="656049">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항목 </a:t>
                      </a:r>
                      <a:r>
                        <a:rPr lang="en-US" altLang="ko-KR" sz="1600" dirty="0">
                          <a:solidFill>
                            <a:schemeClr val="tx1">
                              <a:lumMod val="85000"/>
                              <a:lumOff val="15000"/>
                            </a:schemeClr>
                          </a:solidFill>
                          <a:latin typeface="현대하모니 M" panose="02020603020101020101" pitchFamily="18" charset="-127"/>
                          <a:ea typeface="현대하모니 M" panose="02020603020101020101" pitchFamily="18" charset="-127"/>
                        </a:rPr>
                        <a:t>D</a:t>
                      </a:r>
                      <a:endPar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endParaRPr>
                    </a:p>
                  </a:txBody>
                  <a:tcPr anchor="ctr">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5017115"/>
                  </a:ext>
                </a:extLst>
              </a:tr>
              <a:tr h="648887">
                <a:tc>
                  <a:txBody>
                    <a:bodyPr/>
                    <a:lstStyle/>
                    <a:p>
                      <a:pPr algn="ctr" latinLnBrk="1"/>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항목 </a:t>
                      </a:r>
                      <a:r>
                        <a:rPr lang="en-US" altLang="ko-KR" sz="1600" dirty="0">
                          <a:solidFill>
                            <a:schemeClr val="tx1">
                              <a:lumMod val="85000"/>
                              <a:lumOff val="15000"/>
                            </a:schemeClr>
                          </a:solidFill>
                          <a:latin typeface="현대하모니 M" panose="02020603020101020101" pitchFamily="18" charset="-127"/>
                          <a:ea typeface="현대하모니 M" panose="02020603020101020101" pitchFamily="18" charset="-127"/>
                        </a:rPr>
                        <a:t>E</a:t>
                      </a:r>
                      <a:endPar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endParaRPr>
                    </a:p>
                  </a:txBody>
                  <a:tcPr anchor="ctr">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tx1">
                              <a:lumMod val="85000"/>
                              <a:lumOff val="15000"/>
                            </a:schemeClr>
                          </a:solidFill>
                          <a:latin typeface="현대하모니 M" panose="02020603020101020101" pitchFamily="18" charset="-127"/>
                          <a:ea typeface="현대하모니 M" panose="02020603020101020101" pitchFamily="18" charset="-127"/>
                        </a:rPr>
                        <a:t>내용을 입력하세요</a:t>
                      </a:r>
                    </a:p>
                  </a:txBody>
                  <a:tcPr anchor="ctr">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1453924"/>
                  </a:ext>
                </a:extLst>
              </a:tr>
            </a:tbl>
          </a:graphicData>
        </a:graphic>
      </p:graphicFrame>
      <p:sp>
        <p:nvSpPr>
          <p:cNvPr id="5" name="직사각형 4">
            <a:extLst>
              <a:ext uri="{FF2B5EF4-FFF2-40B4-BE49-F238E27FC236}">
                <a16:creationId xmlns:a16="http://schemas.microsoft.com/office/drawing/2014/main" id="{AC6668B7-85EF-F88C-6B2B-94C5BA15A0E7}"/>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F860CA0-42E0-8B89-BD50-50F4B9DCC0D9}"/>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7" name="TextBox 6">
            <a:extLst>
              <a:ext uri="{FF2B5EF4-FFF2-40B4-BE49-F238E27FC236}">
                <a16:creationId xmlns:a16="http://schemas.microsoft.com/office/drawing/2014/main" id="{3C4DF3E4-A660-77CC-FEAE-6DB6F0B74287}"/>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42483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CE323A-C9B2-2A5C-E1C5-400C358DB8BA}"/>
              </a:ext>
            </a:extLst>
          </p:cNvPr>
          <p:cNvSpPr/>
          <p:nvPr/>
        </p:nvSpPr>
        <p:spPr>
          <a:xfrm>
            <a:off x="739382" y="1067138"/>
            <a:ext cx="7217470" cy="52197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3183F88E-4846-B287-E75B-0F402C8031E0}"/>
              </a:ext>
            </a:extLst>
          </p:cNvPr>
          <p:cNvCxnSpPr>
            <a:cxnSpLocks/>
            <a:endCxn id="6" idx="1"/>
          </p:cNvCxnSpPr>
          <p:nvPr/>
        </p:nvCxnSpPr>
        <p:spPr>
          <a:xfrm>
            <a:off x="1073452" y="3657779"/>
            <a:ext cx="7739192" cy="2633"/>
          </a:xfrm>
          <a:prstGeom prst="straightConnector1">
            <a:avLst/>
          </a:prstGeom>
          <a:ln w="76200">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C1DD2E0D-2A53-9C42-CE2E-586C0E2C8E93}"/>
              </a:ext>
            </a:extLst>
          </p:cNvPr>
          <p:cNvSpPr/>
          <p:nvPr/>
        </p:nvSpPr>
        <p:spPr>
          <a:xfrm>
            <a:off x="8812644" y="1050562"/>
            <a:ext cx="2560508" cy="5219700"/>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모서리 6">
            <a:extLst>
              <a:ext uri="{FF2B5EF4-FFF2-40B4-BE49-F238E27FC236}">
                <a16:creationId xmlns:a16="http://schemas.microsoft.com/office/drawing/2014/main" id="{BA30CEAD-0235-253C-C93E-C6ED823DABE8}"/>
              </a:ext>
            </a:extLst>
          </p:cNvPr>
          <p:cNvSpPr/>
          <p:nvPr/>
        </p:nvSpPr>
        <p:spPr>
          <a:xfrm>
            <a:off x="1073452" y="1317262"/>
            <a:ext cx="1903419" cy="4715573"/>
          </a:xfrm>
          <a:prstGeom prst="roundRect">
            <a:avLst>
              <a:gd name="adj" fmla="val 22381"/>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41A61862-0104-658F-BBBF-D2652301803C}"/>
              </a:ext>
            </a:extLst>
          </p:cNvPr>
          <p:cNvSpPr/>
          <p:nvPr/>
        </p:nvSpPr>
        <p:spPr>
          <a:xfrm>
            <a:off x="3417392" y="1317262"/>
            <a:ext cx="1903419" cy="4715573"/>
          </a:xfrm>
          <a:prstGeom prst="roundRect">
            <a:avLst>
              <a:gd name="adj" fmla="val 22381"/>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62DACB51-F59A-7237-5814-BE812E0BFD0A}"/>
              </a:ext>
            </a:extLst>
          </p:cNvPr>
          <p:cNvSpPr/>
          <p:nvPr/>
        </p:nvSpPr>
        <p:spPr>
          <a:xfrm>
            <a:off x="5761333" y="1317262"/>
            <a:ext cx="1903419" cy="4715573"/>
          </a:xfrm>
          <a:prstGeom prst="roundRect">
            <a:avLst>
              <a:gd name="adj" fmla="val 22381"/>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63A05E8-B628-FA61-7BA7-8ECF8824669C}"/>
              </a:ext>
            </a:extLst>
          </p:cNvPr>
          <p:cNvSpPr txBox="1"/>
          <p:nvPr/>
        </p:nvSpPr>
        <p:spPr>
          <a:xfrm>
            <a:off x="1450873" y="3489689"/>
            <a:ext cx="1148575" cy="369332"/>
          </a:xfrm>
          <a:prstGeom prst="rect">
            <a:avLst/>
          </a:prstGeom>
          <a:noFill/>
        </p:spPr>
        <p:txBody>
          <a:bodyPr wrap="square" rtlCol="0">
            <a:spAutoFit/>
          </a:bodyPr>
          <a:lstStyle/>
          <a:p>
            <a:pPr algn="ctr"/>
            <a:r>
              <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rPr>
              <a:t>항목 </a:t>
            </a:r>
            <a:r>
              <a:rPr lang="en-US" altLang="ko-KR" dirty="0">
                <a:solidFill>
                  <a:schemeClr val="tx1">
                    <a:lumMod val="75000"/>
                    <a:lumOff val="25000"/>
                  </a:schemeClr>
                </a:solidFill>
                <a:latin typeface="현대하모니 M" panose="02020603020101020101" pitchFamily="18" charset="-127"/>
                <a:ea typeface="현대하모니 M" panose="02020603020101020101" pitchFamily="18" charset="-127"/>
              </a:rPr>
              <a:t>1</a:t>
            </a:r>
            <a:endPar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endParaRPr>
          </a:p>
        </p:txBody>
      </p:sp>
      <p:sp>
        <p:nvSpPr>
          <p:cNvPr id="11" name="TextBox 10">
            <a:extLst>
              <a:ext uri="{FF2B5EF4-FFF2-40B4-BE49-F238E27FC236}">
                <a16:creationId xmlns:a16="http://schemas.microsoft.com/office/drawing/2014/main" id="{52D02F82-5413-000C-37DF-EBE76CE2A9D3}"/>
              </a:ext>
            </a:extLst>
          </p:cNvPr>
          <p:cNvSpPr txBox="1"/>
          <p:nvPr/>
        </p:nvSpPr>
        <p:spPr>
          <a:xfrm>
            <a:off x="3818210" y="3489689"/>
            <a:ext cx="1148575" cy="369332"/>
          </a:xfrm>
          <a:prstGeom prst="rect">
            <a:avLst/>
          </a:prstGeom>
          <a:noFill/>
        </p:spPr>
        <p:txBody>
          <a:bodyPr wrap="square" rtlCol="0">
            <a:spAutoFit/>
          </a:bodyPr>
          <a:lstStyle/>
          <a:p>
            <a:pPr algn="ctr"/>
            <a:r>
              <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rPr>
              <a:t>항목 </a:t>
            </a:r>
            <a:r>
              <a:rPr lang="en-US" altLang="ko-KR" dirty="0">
                <a:solidFill>
                  <a:schemeClr val="tx1">
                    <a:lumMod val="75000"/>
                    <a:lumOff val="25000"/>
                  </a:schemeClr>
                </a:solidFill>
                <a:latin typeface="현대하모니 M" panose="02020603020101020101" pitchFamily="18" charset="-127"/>
                <a:ea typeface="현대하모니 M" panose="02020603020101020101" pitchFamily="18" charset="-127"/>
              </a:rPr>
              <a:t>2</a:t>
            </a:r>
            <a:endPar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endParaRPr>
          </a:p>
        </p:txBody>
      </p:sp>
      <p:sp>
        <p:nvSpPr>
          <p:cNvPr id="12" name="TextBox 11">
            <a:extLst>
              <a:ext uri="{FF2B5EF4-FFF2-40B4-BE49-F238E27FC236}">
                <a16:creationId xmlns:a16="http://schemas.microsoft.com/office/drawing/2014/main" id="{89F7A274-3EBA-006F-1A9A-1EA2F7FDBE69}"/>
              </a:ext>
            </a:extLst>
          </p:cNvPr>
          <p:cNvSpPr txBox="1"/>
          <p:nvPr/>
        </p:nvSpPr>
        <p:spPr>
          <a:xfrm>
            <a:off x="6138754" y="3489689"/>
            <a:ext cx="1148575" cy="369332"/>
          </a:xfrm>
          <a:prstGeom prst="rect">
            <a:avLst/>
          </a:prstGeom>
          <a:noFill/>
        </p:spPr>
        <p:txBody>
          <a:bodyPr wrap="square" rtlCol="0">
            <a:spAutoFit/>
          </a:bodyPr>
          <a:lstStyle/>
          <a:p>
            <a:pPr algn="ctr"/>
            <a:r>
              <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rPr>
              <a:t>항목 </a:t>
            </a:r>
            <a:r>
              <a:rPr lang="en-US" altLang="ko-KR" dirty="0">
                <a:solidFill>
                  <a:schemeClr val="tx1">
                    <a:lumMod val="75000"/>
                    <a:lumOff val="25000"/>
                  </a:schemeClr>
                </a:solidFill>
                <a:latin typeface="현대하모니 M" panose="02020603020101020101" pitchFamily="18" charset="-127"/>
                <a:ea typeface="현대하모니 M" panose="02020603020101020101" pitchFamily="18" charset="-127"/>
              </a:rPr>
              <a:t>3</a:t>
            </a:r>
            <a:endParaRPr lang="ko-KR" altLang="en-US" dirty="0">
              <a:solidFill>
                <a:schemeClr val="tx1">
                  <a:lumMod val="75000"/>
                  <a:lumOff val="25000"/>
                </a:schemeClr>
              </a:solidFill>
              <a:latin typeface="현대하모니 M" panose="02020603020101020101" pitchFamily="18" charset="-127"/>
              <a:ea typeface="현대하모니 M" panose="02020603020101020101" pitchFamily="18" charset="-127"/>
            </a:endParaRPr>
          </a:p>
        </p:txBody>
      </p:sp>
      <p:sp>
        <p:nvSpPr>
          <p:cNvPr id="13" name="TextBox 12">
            <a:extLst>
              <a:ext uri="{FF2B5EF4-FFF2-40B4-BE49-F238E27FC236}">
                <a16:creationId xmlns:a16="http://schemas.microsoft.com/office/drawing/2014/main" id="{39D22F12-3F16-E252-5AF3-FDBA48D024E2}"/>
              </a:ext>
            </a:extLst>
          </p:cNvPr>
          <p:cNvSpPr txBox="1"/>
          <p:nvPr/>
        </p:nvSpPr>
        <p:spPr>
          <a:xfrm>
            <a:off x="9107622" y="3197301"/>
            <a:ext cx="2003692" cy="954107"/>
          </a:xfrm>
          <a:prstGeom prst="rect">
            <a:avLst/>
          </a:prstGeom>
          <a:noFill/>
        </p:spPr>
        <p:txBody>
          <a:bodyPr wrap="square" rtlCol="0">
            <a:spAutoFit/>
          </a:bodyPr>
          <a:lstStyle/>
          <a:p>
            <a:pPr algn="ctr"/>
            <a:r>
              <a:rPr lang="ko-KR" altLang="en-US" sz="2800" b="1" dirty="0">
                <a:solidFill>
                  <a:schemeClr val="bg1"/>
                </a:solidFill>
                <a:latin typeface="현대하모니 B" panose="02020603020101020101" pitchFamily="18" charset="-127"/>
                <a:ea typeface="현대하모니 B" panose="02020603020101020101" pitchFamily="18" charset="-127"/>
              </a:rPr>
              <a:t>내용을</a:t>
            </a:r>
            <a:endParaRPr lang="en-US" altLang="ko-KR" sz="2800" b="1" dirty="0">
              <a:solidFill>
                <a:schemeClr val="bg1"/>
              </a:solidFill>
              <a:latin typeface="현대하모니 B" panose="02020603020101020101" pitchFamily="18" charset="-127"/>
              <a:ea typeface="현대하모니 B" panose="02020603020101020101" pitchFamily="18" charset="-127"/>
            </a:endParaRPr>
          </a:p>
          <a:p>
            <a:pPr algn="ctr"/>
            <a:r>
              <a:rPr lang="ko-KR" altLang="en-US" sz="2800" b="1" dirty="0">
                <a:solidFill>
                  <a:schemeClr val="bg1"/>
                </a:solidFill>
                <a:latin typeface="현대하모니 B" panose="02020603020101020101" pitchFamily="18" charset="-127"/>
                <a:ea typeface="현대하모니 B" panose="02020603020101020101" pitchFamily="18" charset="-127"/>
              </a:rPr>
              <a:t>입력하세요</a:t>
            </a:r>
          </a:p>
        </p:txBody>
      </p:sp>
      <p:sp>
        <p:nvSpPr>
          <p:cNvPr id="14" name="직사각형 13">
            <a:extLst>
              <a:ext uri="{FF2B5EF4-FFF2-40B4-BE49-F238E27FC236}">
                <a16:creationId xmlns:a16="http://schemas.microsoft.com/office/drawing/2014/main" id="{FE7B29EC-BCF8-B254-0A6C-183DD1DFB23E}"/>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C7DC4CA-2ED0-E722-FFF4-A70DA6F9B293}"/>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6" name="TextBox 15">
            <a:extLst>
              <a:ext uri="{FF2B5EF4-FFF2-40B4-BE49-F238E27FC236}">
                <a16:creationId xmlns:a16="http://schemas.microsoft.com/office/drawing/2014/main" id="{CC1C3119-1D97-6EA7-47B7-1CDBE9E31D59}"/>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29345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9378123C-D1A7-08E8-EFED-C30C91A2538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1219"/>
            <a:ext cx="12192000" cy="6856781"/>
          </a:xfrm>
          <a:prstGeom prst="rect">
            <a:avLst/>
          </a:prstGeom>
        </p:spPr>
      </p:pic>
      <p:sp>
        <p:nvSpPr>
          <p:cNvPr id="4" name="TextBox 3">
            <a:extLst>
              <a:ext uri="{FF2B5EF4-FFF2-40B4-BE49-F238E27FC236}">
                <a16:creationId xmlns:a16="http://schemas.microsoft.com/office/drawing/2014/main" id="{AD2D21D2-3C20-8043-FB68-EE0892708377}"/>
              </a:ext>
            </a:extLst>
          </p:cNvPr>
          <p:cNvSpPr txBox="1"/>
          <p:nvPr/>
        </p:nvSpPr>
        <p:spPr>
          <a:xfrm>
            <a:off x="9987228" y="6586181"/>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DDBD3E5-F7A5-74BB-A7E2-DA38C4CEDFA2}"/>
              </a:ext>
            </a:extLst>
          </p:cNvPr>
          <p:cNvSpPr txBox="1"/>
          <p:nvPr/>
        </p:nvSpPr>
        <p:spPr>
          <a:xfrm>
            <a:off x="5360863" y="2684544"/>
            <a:ext cx="1470275" cy="646331"/>
          </a:xfrm>
          <a:prstGeom prst="rect">
            <a:avLst/>
          </a:prstGeom>
          <a:noFill/>
        </p:spPr>
        <p:txBody>
          <a:bodyPr wrap="none" rtlCol="0">
            <a:spAutoFit/>
          </a:bodyPr>
          <a:lstStyle/>
          <a:p>
            <a:pPr algn="ctr"/>
            <a:r>
              <a:rPr lang="en-US" altLang="ko-KR" sz="3600" b="1" dirty="0">
                <a:solidFill>
                  <a:srgbClr val="EAEAEA"/>
                </a:solidFill>
                <a:latin typeface="현대하모니 M" panose="02020603020101020101" pitchFamily="18" charset="-127"/>
                <a:ea typeface="현대하모니 M" panose="02020603020101020101" pitchFamily="18" charset="-127"/>
              </a:rPr>
              <a:t>Part 1</a:t>
            </a:r>
            <a:endParaRPr lang="ko-KR" altLang="en-US" sz="3600" b="1" dirty="0">
              <a:solidFill>
                <a:srgbClr val="EAEAEA"/>
              </a:solidFill>
              <a:latin typeface="현대하모니 M" panose="02020603020101020101" pitchFamily="18" charset="-127"/>
              <a:ea typeface="현대하모니 M" panose="02020603020101020101" pitchFamily="18" charset="-127"/>
            </a:endParaRPr>
          </a:p>
        </p:txBody>
      </p:sp>
      <p:sp>
        <p:nvSpPr>
          <p:cNvPr id="6" name="TextBox 5">
            <a:extLst>
              <a:ext uri="{FF2B5EF4-FFF2-40B4-BE49-F238E27FC236}">
                <a16:creationId xmlns:a16="http://schemas.microsoft.com/office/drawing/2014/main" id="{37129376-7092-B117-BD9D-522494401632}"/>
              </a:ext>
            </a:extLst>
          </p:cNvPr>
          <p:cNvSpPr txBox="1"/>
          <p:nvPr/>
        </p:nvSpPr>
        <p:spPr>
          <a:xfrm>
            <a:off x="3792325" y="3465570"/>
            <a:ext cx="4607352" cy="707886"/>
          </a:xfrm>
          <a:prstGeom prst="rect">
            <a:avLst/>
          </a:prstGeom>
          <a:noFill/>
        </p:spPr>
        <p:txBody>
          <a:bodyPr wrap="none" rtlCol="0">
            <a:spAutoFit/>
          </a:bodyPr>
          <a:lstStyle/>
          <a:p>
            <a:pPr algn="ctr"/>
            <a:r>
              <a:rPr lang="ko-KR" altLang="en-US" sz="4000" spc="600" dirty="0">
                <a:solidFill>
                  <a:srgbClr val="EAEAEA"/>
                </a:solidFill>
                <a:latin typeface="현대하모니 L" panose="02020603020101020101" pitchFamily="18" charset="-127"/>
                <a:ea typeface="현대하모니 L" panose="02020603020101020101" pitchFamily="18" charset="-127"/>
              </a:rPr>
              <a:t>제목을 입력하세요</a:t>
            </a:r>
          </a:p>
        </p:txBody>
      </p:sp>
    </p:spTree>
    <p:extLst>
      <p:ext uri="{BB962C8B-B14F-4D97-AF65-F5344CB8AC3E}">
        <p14:creationId xmlns:p14="http://schemas.microsoft.com/office/powerpoint/2010/main" val="27015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448A8A79-B12C-89DC-ECF7-15C2CD29639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9" y="5597"/>
            <a:ext cx="12198099" cy="6861430"/>
          </a:xfrm>
          <a:prstGeom prst="rect">
            <a:avLst/>
          </a:prstGeom>
        </p:spPr>
      </p:pic>
      <p:sp>
        <p:nvSpPr>
          <p:cNvPr id="16" name="TextBox 15">
            <a:extLst>
              <a:ext uri="{FF2B5EF4-FFF2-40B4-BE49-F238E27FC236}">
                <a16:creationId xmlns:a16="http://schemas.microsoft.com/office/drawing/2014/main" id="{96769581-5358-47C3-0881-0C98EEBAEEB3}"/>
              </a:ext>
            </a:extLst>
          </p:cNvPr>
          <p:cNvSpPr txBox="1"/>
          <p:nvPr/>
        </p:nvSpPr>
        <p:spPr>
          <a:xfrm>
            <a:off x="1026696" y="2261937"/>
            <a:ext cx="3464410" cy="830997"/>
          </a:xfrm>
          <a:prstGeom prst="rect">
            <a:avLst/>
          </a:prstGeom>
          <a:noFill/>
        </p:spPr>
        <p:txBody>
          <a:bodyPr wrap="none" rtlCol="0">
            <a:spAutoFit/>
          </a:bodyPr>
          <a:lstStyle/>
          <a:p>
            <a:r>
              <a:rPr lang="en-US" altLang="ko-KR" sz="4800" b="1" dirty="0">
                <a:solidFill>
                  <a:schemeClr val="bg1"/>
                </a:solidFill>
              </a:rPr>
              <a:t>QUESTION.</a:t>
            </a:r>
            <a:endParaRPr lang="ko-KR" altLang="en-US" sz="4800" b="1" dirty="0">
              <a:solidFill>
                <a:schemeClr val="bg1"/>
              </a:solidFill>
            </a:endParaRPr>
          </a:p>
        </p:txBody>
      </p:sp>
      <p:sp>
        <p:nvSpPr>
          <p:cNvPr id="18" name="TextBox 17">
            <a:extLst>
              <a:ext uri="{FF2B5EF4-FFF2-40B4-BE49-F238E27FC236}">
                <a16:creationId xmlns:a16="http://schemas.microsoft.com/office/drawing/2014/main" id="{2CDEE68C-59D0-20C2-C389-8BB3DD12D894}"/>
              </a:ext>
            </a:extLst>
          </p:cNvPr>
          <p:cNvSpPr txBox="1"/>
          <p:nvPr/>
        </p:nvSpPr>
        <p:spPr>
          <a:xfrm>
            <a:off x="1026696" y="3101852"/>
            <a:ext cx="8472191" cy="1200329"/>
          </a:xfrm>
          <a:prstGeom prst="rect">
            <a:avLst/>
          </a:prstGeom>
          <a:noFill/>
        </p:spPr>
        <p:txBody>
          <a:bodyPr wrap="none" rtlCol="0">
            <a:spAutoFit/>
          </a:bodyPr>
          <a:lstStyle/>
          <a:p>
            <a:r>
              <a:rPr lang="ko-KR" altLang="en-US" sz="7200" b="1" dirty="0">
                <a:solidFill>
                  <a:schemeClr val="bg1"/>
                </a:solidFill>
              </a:rPr>
              <a:t>왜          필요할까</a:t>
            </a:r>
            <a:r>
              <a:rPr lang="en-US" altLang="ko-KR" sz="7200" b="1" dirty="0">
                <a:solidFill>
                  <a:schemeClr val="bg1"/>
                </a:solidFill>
              </a:rPr>
              <a:t>?</a:t>
            </a:r>
            <a:endParaRPr lang="ko-KR" altLang="en-US" sz="7200" b="1" dirty="0">
              <a:solidFill>
                <a:schemeClr val="bg1"/>
              </a:solidFill>
            </a:endParaRPr>
          </a:p>
        </p:txBody>
      </p:sp>
      <p:sp>
        <p:nvSpPr>
          <p:cNvPr id="19" name="TextBox 18">
            <a:extLst>
              <a:ext uri="{FF2B5EF4-FFF2-40B4-BE49-F238E27FC236}">
                <a16:creationId xmlns:a16="http://schemas.microsoft.com/office/drawing/2014/main" id="{67E72F87-6D30-62DF-EB51-E857C038A27A}"/>
              </a:ext>
            </a:extLst>
          </p:cNvPr>
          <p:cNvSpPr txBox="1"/>
          <p:nvPr/>
        </p:nvSpPr>
        <p:spPr>
          <a:xfrm>
            <a:off x="9987228" y="6586181"/>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cxnSp>
        <p:nvCxnSpPr>
          <p:cNvPr id="21" name="직선 연결선 20">
            <a:extLst>
              <a:ext uri="{FF2B5EF4-FFF2-40B4-BE49-F238E27FC236}">
                <a16:creationId xmlns:a16="http://schemas.microsoft.com/office/drawing/2014/main" id="{81E62CC5-18E8-2F15-1D98-5493A15CF04E}"/>
              </a:ext>
            </a:extLst>
          </p:cNvPr>
          <p:cNvCxnSpPr/>
          <p:nvPr/>
        </p:nvCxnSpPr>
        <p:spPr>
          <a:xfrm>
            <a:off x="2229852" y="3673641"/>
            <a:ext cx="5040000" cy="0"/>
          </a:xfrm>
          <a:prstGeom prst="line">
            <a:avLst/>
          </a:prstGeom>
          <a:ln w="177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21DA6D3-DB43-5F66-8E65-A4CFA969D66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5" y="0"/>
            <a:ext cx="12191810" cy="6858000"/>
          </a:xfrm>
          <a:prstGeom prst="rect">
            <a:avLst/>
          </a:prstGeom>
        </p:spPr>
      </p:pic>
      <p:sp>
        <p:nvSpPr>
          <p:cNvPr id="7" name="TextBox 6">
            <a:extLst>
              <a:ext uri="{FF2B5EF4-FFF2-40B4-BE49-F238E27FC236}">
                <a16:creationId xmlns:a16="http://schemas.microsoft.com/office/drawing/2014/main" id="{DD0F9312-9BF0-2D2E-BB8D-3C004757F78E}"/>
              </a:ext>
            </a:extLst>
          </p:cNvPr>
          <p:cNvSpPr txBox="1"/>
          <p:nvPr/>
        </p:nvSpPr>
        <p:spPr>
          <a:xfrm>
            <a:off x="5361664" y="2684544"/>
            <a:ext cx="1468672" cy="646331"/>
          </a:xfrm>
          <a:prstGeom prst="rect">
            <a:avLst/>
          </a:prstGeom>
          <a:noFill/>
        </p:spPr>
        <p:txBody>
          <a:bodyPr wrap="none" rtlCol="0">
            <a:spAutoFit/>
          </a:bodyPr>
          <a:lstStyle/>
          <a:p>
            <a:pPr algn="ctr"/>
            <a:r>
              <a:rPr lang="en-US" altLang="ko-KR" sz="3600" b="1" dirty="0">
                <a:solidFill>
                  <a:schemeClr val="bg1"/>
                </a:solidFill>
                <a:latin typeface="현대하모니 B" panose="02020603020101020101" pitchFamily="18" charset="-127"/>
                <a:ea typeface="현대하모니 B" panose="02020603020101020101" pitchFamily="18" charset="-127"/>
              </a:rPr>
              <a:t>Part 2</a:t>
            </a:r>
            <a:endParaRPr lang="ko-KR" altLang="en-US" sz="3600" b="1" dirty="0">
              <a:solidFill>
                <a:schemeClr val="bg1"/>
              </a:solidFill>
              <a:latin typeface="현대하모니 B" panose="02020603020101020101" pitchFamily="18" charset="-127"/>
              <a:ea typeface="현대하모니 B" panose="02020603020101020101" pitchFamily="18" charset="-127"/>
            </a:endParaRPr>
          </a:p>
        </p:txBody>
      </p:sp>
      <p:sp>
        <p:nvSpPr>
          <p:cNvPr id="8" name="TextBox 7">
            <a:extLst>
              <a:ext uri="{FF2B5EF4-FFF2-40B4-BE49-F238E27FC236}">
                <a16:creationId xmlns:a16="http://schemas.microsoft.com/office/drawing/2014/main" id="{A51B1893-558E-68E3-AA02-96680901EC33}"/>
              </a:ext>
            </a:extLst>
          </p:cNvPr>
          <p:cNvSpPr txBox="1"/>
          <p:nvPr/>
        </p:nvSpPr>
        <p:spPr>
          <a:xfrm>
            <a:off x="3792325" y="3465570"/>
            <a:ext cx="4607352" cy="707886"/>
          </a:xfrm>
          <a:prstGeom prst="rect">
            <a:avLst/>
          </a:prstGeom>
          <a:noFill/>
        </p:spPr>
        <p:txBody>
          <a:bodyPr wrap="none" rtlCol="0">
            <a:spAutoFit/>
          </a:bodyPr>
          <a:lstStyle/>
          <a:p>
            <a:pPr algn="ctr"/>
            <a:r>
              <a:rPr lang="ko-KR" altLang="en-US" sz="4000" spc="600" dirty="0">
                <a:solidFill>
                  <a:schemeClr val="bg1"/>
                </a:solidFill>
                <a:latin typeface="현대하모니 B" panose="02020603020101020101" pitchFamily="18" charset="-127"/>
                <a:ea typeface="현대하모니 B" panose="02020603020101020101" pitchFamily="18" charset="-127"/>
              </a:rPr>
              <a:t>제목을 입력하세요</a:t>
            </a:r>
          </a:p>
        </p:txBody>
      </p:sp>
      <p:sp>
        <p:nvSpPr>
          <p:cNvPr id="9" name="TextBox 8">
            <a:extLst>
              <a:ext uri="{FF2B5EF4-FFF2-40B4-BE49-F238E27FC236}">
                <a16:creationId xmlns:a16="http://schemas.microsoft.com/office/drawing/2014/main" id="{5888F229-3029-E8E5-8497-224087B20524}"/>
              </a:ext>
            </a:extLst>
          </p:cNvPr>
          <p:cNvSpPr txBox="1"/>
          <p:nvPr/>
        </p:nvSpPr>
        <p:spPr>
          <a:xfrm>
            <a:off x="9987228" y="6586181"/>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468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D2962EC-463A-5CD3-B1E2-883BA974411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5" y="0"/>
            <a:ext cx="12191810" cy="6858000"/>
          </a:xfrm>
          <a:prstGeom prst="rect">
            <a:avLst/>
          </a:prstGeom>
        </p:spPr>
      </p:pic>
      <p:sp>
        <p:nvSpPr>
          <p:cNvPr id="5" name="TextBox 4">
            <a:extLst>
              <a:ext uri="{FF2B5EF4-FFF2-40B4-BE49-F238E27FC236}">
                <a16:creationId xmlns:a16="http://schemas.microsoft.com/office/drawing/2014/main" id="{A9525114-D3F3-FC30-2D9E-61C455BA255A}"/>
              </a:ext>
            </a:extLst>
          </p:cNvPr>
          <p:cNvSpPr txBox="1"/>
          <p:nvPr/>
        </p:nvSpPr>
        <p:spPr>
          <a:xfrm>
            <a:off x="1026696" y="2261937"/>
            <a:ext cx="3464410" cy="830997"/>
          </a:xfrm>
          <a:prstGeom prst="rect">
            <a:avLst/>
          </a:prstGeom>
          <a:noFill/>
        </p:spPr>
        <p:txBody>
          <a:bodyPr wrap="none" rtlCol="0">
            <a:spAutoFit/>
          </a:bodyPr>
          <a:lstStyle/>
          <a:p>
            <a:r>
              <a:rPr lang="en-US" altLang="ko-KR" sz="4800" b="1" dirty="0">
                <a:solidFill>
                  <a:schemeClr val="bg1"/>
                </a:solidFill>
                <a:latin typeface="현대하모니 B" panose="02020603020101020101" pitchFamily="18" charset="-127"/>
                <a:ea typeface="현대하모니 B" panose="02020603020101020101" pitchFamily="18" charset="-127"/>
              </a:rPr>
              <a:t>QUESTION.</a:t>
            </a:r>
            <a:endParaRPr lang="ko-KR" altLang="en-US" sz="4800" b="1" dirty="0">
              <a:solidFill>
                <a:schemeClr val="bg1"/>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AA788B35-A5A7-0C57-516C-E6F86E2C2651}"/>
              </a:ext>
            </a:extLst>
          </p:cNvPr>
          <p:cNvSpPr txBox="1"/>
          <p:nvPr/>
        </p:nvSpPr>
        <p:spPr>
          <a:xfrm>
            <a:off x="1026696" y="3101852"/>
            <a:ext cx="10437473" cy="1200329"/>
          </a:xfrm>
          <a:prstGeom prst="rect">
            <a:avLst/>
          </a:prstGeom>
          <a:noFill/>
        </p:spPr>
        <p:txBody>
          <a:bodyPr wrap="none" rtlCol="0">
            <a:spAutoFit/>
          </a:bodyPr>
          <a:lstStyle/>
          <a:p>
            <a:r>
              <a:rPr lang="ko-KR" altLang="en-US" sz="7200" b="1" dirty="0">
                <a:solidFill>
                  <a:schemeClr val="bg1"/>
                </a:solidFill>
                <a:latin typeface="현대하모니 B" panose="02020603020101020101" pitchFamily="18" charset="-127"/>
                <a:ea typeface="현대하모니 B" panose="02020603020101020101" pitchFamily="18" charset="-127"/>
              </a:rPr>
              <a:t>왜                    중요할까</a:t>
            </a:r>
            <a:r>
              <a:rPr lang="en-US" altLang="ko-KR" sz="7200" b="1" dirty="0">
                <a:solidFill>
                  <a:schemeClr val="bg1"/>
                </a:solidFill>
                <a:latin typeface="현대하모니 B" panose="02020603020101020101" pitchFamily="18" charset="-127"/>
                <a:ea typeface="현대하모니 B" panose="02020603020101020101" pitchFamily="18" charset="-127"/>
              </a:rPr>
              <a:t>?</a:t>
            </a:r>
            <a:endParaRPr lang="ko-KR" altLang="en-US" sz="7200" b="1" dirty="0">
              <a:solidFill>
                <a:schemeClr val="bg1"/>
              </a:solidFill>
              <a:latin typeface="현대하모니 B" panose="02020603020101020101" pitchFamily="18" charset="-127"/>
              <a:ea typeface="현대하모니 B" panose="02020603020101020101" pitchFamily="18" charset="-127"/>
            </a:endParaRPr>
          </a:p>
        </p:txBody>
      </p:sp>
      <p:cxnSp>
        <p:nvCxnSpPr>
          <p:cNvPr id="7" name="직선 연결선 6">
            <a:extLst>
              <a:ext uri="{FF2B5EF4-FFF2-40B4-BE49-F238E27FC236}">
                <a16:creationId xmlns:a16="http://schemas.microsoft.com/office/drawing/2014/main" id="{D22F6819-044C-31A2-D01A-D555B481AF7D}"/>
              </a:ext>
            </a:extLst>
          </p:cNvPr>
          <p:cNvCxnSpPr/>
          <p:nvPr/>
        </p:nvCxnSpPr>
        <p:spPr>
          <a:xfrm>
            <a:off x="2229852" y="3673641"/>
            <a:ext cx="5040000" cy="0"/>
          </a:xfrm>
          <a:prstGeom prst="line">
            <a:avLst/>
          </a:prstGeom>
          <a:ln w="177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71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8CE734B4-A733-6FE5-705D-958222664E6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939" y="0"/>
            <a:ext cx="12192000" cy="6858000"/>
          </a:xfrm>
          <a:prstGeom prst="rect">
            <a:avLst/>
          </a:prstGeom>
        </p:spPr>
      </p:pic>
      <p:sp>
        <p:nvSpPr>
          <p:cNvPr id="11" name="TextBox 10">
            <a:extLst>
              <a:ext uri="{FF2B5EF4-FFF2-40B4-BE49-F238E27FC236}">
                <a16:creationId xmlns:a16="http://schemas.microsoft.com/office/drawing/2014/main" id="{46754ACC-D015-9DEB-4A15-9DDA73576F21}"/>
              </a:ext>
            </a:extLst>
          </p:cNvPr>
          <p:cNvSpPr txBox="1"/>
          <p:nvPr/>
        </p:nvSpPr>
        <p:spPr>
          <a:xfrm>
            <a:off x="5361664" y="2684544"/>
            <a:ext cx="1468672" cy="646331"/>
          </a:xfrm>
          <a:prstGeom prst="rect">
            <a:avLst/>
          </a:prstGeom>
          <a:noFill/>
        </p:spPr>
        <p:txBody>
          <a:bodyPr wrap="none" rtlCol="0">
            <a:spAutoFit/>
          </a:bodyPr>
          <a:lstStyle/>
          <a:p>
            <a:pPr algn="ctr"/>
            <a:r>
              <a:rPr lang="en-US" altLang="ko-KR" sz="3600" b="1" dirty="0">
                <a:solidFill>
                  <a:schemeClr val="bg1"/>
                </a:solidFill>
                <a:latin typeface="현대하모니 B" panose="02020603020101020101" pitchFamily="18" charset="-127"/>
                <a:ea typeface="현대하모니 B" panose="02020603020101020101" pitchFamily="18" charset="-127"/>
              </a:rPr>
              <a:t>Part 3</a:t>
            </a:r>
            <a:endParaRPr lang="ko-KR" altLang="en-US" sz="3600" b="1" dirty="0">
              <a:solidFill>
                <a:schemeClr val="bg1"/>
              </a:solidFill>
              <a:latin typeface="현대하모니 B" panose="02020603020101020101" pitchFamily="18" charset="-127"/>
              <a:ea typeface="현대하모니 B" panose="02020603020101020101" pitchFamily="18" charset="-127"/>
            </a:endParaRPr>
          </a:p>
        </p:txBody>
      </p:sp>
      <p:sp>
        <p:nvSpPr>
          <p:cNvPr id="12" name="TextBox 11">
            <a:extLst>
              <a:ext uri="{FF2B5EF4-FFF2-40B4-BE49-F238E27FC236}">
                <a16:creationId xmlns:a16="http://schemas.microsoft.com/office/drawing/2014/main" id="{55E2A649-66C8-2E01-DBEE-D09B0A7C4D69}"/>
              </a:ext>
            </a:extLst>
          </p:cNvPr>
          <p:cNvSpPr txBox="1"/>
          <p:nvPr/>
        </p:nvSpPr>
        <p:spPr>
          <a:xfrm>
            <a:off x="3792325" y="3465570"/>
            <a:ext cx="4607352" cy="707886"/>
          </a:xfrm>
          <a:prstGeom prst="rect">
            <a:avLst/>
          </a:prstGeom>
          <a:noFill/>
        </p:spPr>
        <p:txBody>
          <a:bodyPr wrap="none" rtlCol="0">
            <a:spAutoFit/>
          </a:bodyPr>
          <a:lstStyle/>
          <a:p>
            <a:pPr algn="ctr"/>
            <a:r>
              <a:rPr lang="ko-KR" altLang="en-US" sz="4000" b="1" spc="600" dirty="0">
                <a:solidFill>
                  <a:schemeClr val="bg1"/>
                </a:solidFill>
                <a:latin typeface="현대하모니 B" panose="02020603020101020101" pitchFamily="18" charset="-127"/>
                <a:ea typeface="현대하모니 B" panose="02020603020101020101" pitchFamily="18" charset="-127"/>
              </a:rPr>
              <a:t>제목을 입력하세요</a:t>
            </a:r>
          </a:p>
        </p:txBody>
      </p:sp>
      <p:sp>
        <p:nvSpPr>
          <p:cNvPr id="13" name="TextBox 12">
            <a:extLst>
              <a:ext uri="{FF2B5EF4-FFF2-40B4-BE49-F238E27FC236}">
                <a16:creationId xmlns:a16="http://schemas.microsoft.com/office/drawing/2014/main" id="{357A6048-D4BE-6B44-6F42-8C8D4FE3B4DD}"/>
              </a:ext>
            </a:extLst>
          </p:cNvPr>
          <p:cNvSpPr txBox="1"/>
          <p:nvPr/>
        </p:nvSpPr>
        <p:spPr>
          <a:xfrm>
            <a:off x="9862194" y="6586181"/>
            <a:ext cx="2319867" cy="230832"/>
          </a:xfrm>
          <a:prstGeom prst="rect">
            <a:avLst/>
          </a:prstGeom>
          <a:noFill/>
        </p:spPr>
        <p:txBody>
          <a:bodyPr wrap="none" rtlCol="0">
            <a:spAutoFit/>
          </a:bodyPr>
          <a:lstStyle/>
          <a:p>
            <a:pPr algn="r"/>
            <a:r>
              <a:rPr lang="en-US" altLang="ko-KR" sz="900" b="1" dirty="0">
                <a:solidFill>
                  <a:schemeClr val="bg1"/>
                </a:solidFill>
                <a:latin typeface="Arial" panose="020B0604020202020204" pitchFamily="34" charset="0"/>
                <a:cs typeface="Arial" panose="020B0604020202020204" pitchFamily="34" charset="0"/>
              </a:rPr>
              <a:t>ⓒSaebyeol Yu.</a:t>
            </a:r>
            <a:r>
              <a:rPr lang="ko-KR" altLang="en-US" sz="900" b="1" dirty="0">
                <a:solidFill>
                  <a:schemeClr val="bg1"/>
                </a:solidFill>
                <a:latin typeface="Arial" panose="020B0604020202020204" pitchFamily="34" charset="0"/>
                <a:cs typeface="Arial" panose="020B0604020202020204" pitchFamily="34" charset="0"/>
              </a:rPr>
              <a:t> </a:t>
            </a:r>
            <a:r>
              <a:rPr lang="en-US" altLang="ko-KR" sz="900" b="1" dirty="0" err="1">
                <a:solidFill>
                  <a:schemeClr val="bg1"/>
                </a:solidFill>
                <a:latin typeface="Arial" panose="020B0604020202020204" pitchFamily="34" charset="0"/>
                <a:cs typeface="Arial" panose="020B0604020202020204" pitchFamily="34" charset="0"/>
              </a:rPr>
              <a:t>Saebyeol’s</a:t>
            </a:r>
            <a:r>
              <a:rPr lang="ko-KR" altLang="en-US" sz="900" b="1" dirty="0">
                <a:solidFill>
                  <a:schemeClr val="bg1"/>
                </a:solidFill>
                <a:latin typeface="Arial" panose="020B0604020202020204" pitchFamily="34" charset="0"/>
                <a:cs typeface="Arial" panose="020B0604020202020204" pitchFamily="34" charset="0"/>
              </a:rPr>
              <a:t> </a:t>
            </a:r>
            <a:r>
              <a:rPr lang="en-US" altLang="ko-KR" sz="900" b="1" dirty="0">
                <a:solidFill>
                  <a:schemeClr val="bg1"/>
                </a:solidFill>
                <a:latin typeface="Arial" panose="020B0604020202020204" pitchFamily="34" charset="0"/>
                <a:cs typeface="Arial" panose="020B0604020202020204" pitchFamily="34" charset="0"/>
              </a:rPr>
              <a:t>PowerPoint</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9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B570690-36D0-0017-1F5F-EF07D763448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4ED2256-9B95-49AC-C56A-AD9E25ABB5B3}"/>
              </a:ext>
            </a:extLst>
          </p:cNvPr>
          <p:cNvSpPr txBox="1"/>
          <p:nvPr/>
        </p:nvSpPr>
        <p:spPr>
          <a:xfrm>
            <a:off x="1026696" y="2261937"/>
            <a:ext cx="3464410" cy="830997"/>
          </a:xfrm>
          <a:prstGeom prst="rect">
            <a:avLst/>
          </a:prstGeom>
          <a:noFill/>
        </p:spPr>
        <p:txBody>
          <a:bodyPr wrap="none" rtlCol="0">
            <a:spAutoFit/>
          </a:bodyPr>
          <a:lstStyle/>
          <a:p>
            <a:r>
              <a:rPr lang="en-US" altLang="ko-KR" sz="4800" b="1" dirty="0">
                <a:solidFill>
                  <a:schemeClr val="bg1"/>
                </a:solidFill>
                <a:latin typeface="현대하모니 B" panose="02020603020101020101" pitchFamily="18" charset="-127"/>
                <a:ea typeface="현대하모니 B" panose="02020603020101020101" pitchFamily="18" charset="-127"/>
              </a:rPr>
              <a:t>QUESTION.</a:t>
            </a:r>
            <a:endParaRPr lang="ko-KR" altLang="en-US" sz="4800" b="1" dirty="0">
              <a:solidFill>
                <a:schemeClr val="bg1"/>
              </a:solidFill>
              <a:latin typeface="현대하모니 B" panose="02020603020101020101" pitchFamily="18" charset="-127"/>
              <a:ea typeface="현대하모니 B" panose="02020603020101020101" pitchFamily="18" charset="-127"/>
            </a:endParaRPr>
          </a:p>
        </p:txBody>
      </p:sp>
      <p:sp>
        <p:nvSpPr>
          <p:cNvPr id="5" name="TextBox 4">
            <a:extLst>
              <a:ext uri="{FF2B5EF4-FFF2-40B4-BE49-F238E27FC236}">
                <a16:creationId xmlns:a16="http://schemas.microsoft.com/office/drawing/2014/main" id="{DA6DBEF7-B9B9-CA67-F4C6-12C6924A4844}"/>
              </a:ext>
            </a:extLst>
          </p:cNvPr>
          <p:cNvSpPr txBox="1"/>
          <p:nvPr/>
        </p:nvSpPr>
        <p:spPr>
          <a:xfrm>
            <a:off x="1026696" y="3101852"/>
            <a:ext cx="10395795" cy="1200329"/>
          </a:xfrm>
          <a:prstGeom prst="rect">
            <a:avLst/>
          </a:prstGeom>
          <a:noFill/>
        </p:spPr>
        <p:txBody>
          <a:bodyPr wrap="none" rtlCol="0">
            <a:spAutoFit/>
          </a:bodyPr>
          <a:lstStyle/>
          <a:p>
            <a:r>
              <a:rPr lang="ko-KR" altLang="en-US" sz="7200" b="1" dirty="0">
                <a:solidFill>
                  <a:schemeClr val="bg1"/>
                </a:solidFill>
                <a:latin typeface="현대하모니 B" panose="02020603020101020101" pitchFamily="18" charset="-127"/>
                <a:ea typeface="현대하모니 B" panose="02020603020101020101" pitchFamily="18" charset="-127"/>
              </a:rPr>
              <a:t>어떻게              가야 할까</a:t>
            </a:r>
            <a:r>
              <a:rPr lang="en-US" altLang="ko-KR" sz="7200" b="1" dirty="0">
                <a:solidFill>
                  <a:schemeClr val="bg1"/>
                </a:solidFill>
                <a:latin typeface="현대하모니 B" panose="02020603020101020101" pitchFamily="18" charset="-127"/>
                <a:ea typeface="현대하모니 B" panose="02020603020101020101" pitchFamily="18" charset="-127"/>
              </a:rPr>
              <a:t>?</a:t>
            </a:r>
            <a:endParaRPr lang="ko-KR" altLang="en-US" sz="7200" b="1" dirty="0">
              <a:solidFill>
                <a:schemeClr val="bg1"/>
              </a:solidFill>
              <a:latin typeface="현대하모니 B" panose="02020603020101020101" pitchFamily="18" charset="-127"/>
              <a:ea typeface="현대하모니 B" panose="02020603020101020101" pitchFamily="18" charset="-127"/>
            </a:endParaRPr>
          </a:p>
        </p:txBody>
      </p:sp>
      <p:cxnSp>
        <p:nvCxnSpPr>
          <p:cNvPr id="6" name="직선 연결선 5">
            <a:extLst>
              <a:ext uri="{FF2B5EF4-FFF2-40B4-BE49-F238E27FC236}">
                <a16:creationId xmlns:a16="http://schemas.microsoft.com/office/drawing/2014/main" id="{5BA9AAC4-C2C7-CA54-CD15-F614D8C5FB08}"/>
              </a:ext>
            </a:extLst>
          </p:cNvPr>
          <p:cNvCxnSpPr>
            <a:cxnSpLocks/>
          </p:cNvCxnSpPr>
          <p:nvPr/>
        </p:nvCxnSpPr>
        <p:spPr>
          <a:xfrm>
            <a:off x="3817352" y="3673641"/>
            <a:ext cx="3256548" cy="0"/>
          </a:xfrm>
          <a:prstGeom prst="line">
            <a:avLst/>
          </a:prstGeom>
          <a:ln w="177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70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7D6A38FE-9717-DC0E-0EC9-8A827418698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393D9D5-954A-27BF-7206-46ED03D89CED}"/>
              </a:ext>
            </a:extLst>
          </p:cNvPr>
          <p:cNvSpPr txBox="1"/>
          <p:nvPr/>
        </p:nvSpPr>
        <p:spPr>
          <a:xfrm>
            <a:off x="5351245" y="2684544"/>
            <a:ext cx="1489510" cy="646331"/>
          </a:xfrm>
          <a:prstGeom prst="rect">
            <a:avLst/>
          </a:prstGeom>
          <a:noFill/>
        </p:spPr>
        <p:txBody>
          <a:bodyPr wrap="none" rtlCol="0">
            <a:spAutoFit/>
          </a:bodyPr>
          <a:lstStyle/>
          <a:p>
            <a:pPr algn="ctr"/>
            <a:r>
              <a:rPr lang="en-US" altLang="ko-KR" sz="3600" b="1" dirty="0">
                <a:solidFill>
                  <a:schemeClr val="bg1"/>
                </a:solidFill>
                <a:latin typeface="현대하모니 B" panose="02020603020101020101" pitchFamily="18" charset="-127"/>
                <a:ea typeface="현대하모니 B" panose="02020603020101020101" pitchFamily="18" charset="-127"/>
              </a:rPr>
              <a:t>Part 4</a:t>
            </a:r>
            <a:endParaRPr lang="ko-KR" altLang="en-US" sz="3600" b="1" dirty="0">
              <a:solidFill>
                <a:schemeClr val="bg1"/>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D700FBD4-106B-A537-C1A7-EEF13F4B53A2}"/>
              </a:ext>
            </a:extLst>
          </p:cNvPr>
          <p:cNvSpPr txBox="1"/>
          <p:nvPr/>
        </p:nvSpPr>
        <p:spPr>
          <a:xfrm>
            <a:off x="3792325" y="3465570"/>
            <a:ext cx="4607352" cy="707886"/>
          </a:xfrm>
          <a:prstGeom prst="rect">
            <a:avLst/>
          </a:prstGeom>
          <a:noFill/>
        </p:spPr>
        <p:txBody>
          <a:bodyPr wrap="none" rtlCol="0">
            <a:spAutoFit/>
          </a:bodyPr>
          <a:lstStyle/>
          <a:p>
            <a:pPr algn="ctr"/>
            <a:r>
              <a:rPr lang="ko-KR" altLang="en-US" sz="4000" b="1" spc="600" dirty="0">
                <a:solidFill>
                  <a:schemeClr val="bg1"/>
                </a:solidFill>
                <a:latin typeface="현대하모니 B" panose="02020603020101020101" pitchFamily="18" charset="-127"/>
                <a:ea typeface="현대하모니 B" panose="02020603020101020101" pitchFamily="18" charset="-127"/>
              </a:rPr>
              <a:t>제목을 입력하세요</a:t>
            </a:r>
          </a:p>
        </p:txBody>
      </p:sp>
      <p:sp>
        <p:nvSpPr>
          <p:cNvPr id="9" name="TextBox 8">
            <a:extLst>
              <a:ext uri="{FF2B5EF4-FFF2-40B4-BE49-F238E27FC236}">
                <a16:creationId xmlns:a16="http://schemas.microsoft.com/office/drawing/2014/main" id="{2CEFBC70-309D-2679-386C-A1714F9DCA52}"/>
              </a:ext>
            </a:extLst>
          </p:cNvPr>
          <p:cNvSpPr txBox="1"/>
          <p:nvPr/>
        </p:nvSpPr>
        <p:spPr>
          <a:xfrm>
            <a:off x="9862194" y="6586181"/>
            <a:ext cx="2319867" cy="230832"/>
          </a:xfrm>
          <a:prstGeom prst="rect">
            <a:avLst/>
          </a:prstGeom>
          <a:noFill/>
        </p:spPr>
        <p:txBody>
          <a:bodyPr wrap="none" rtlCol="0">
            <a:spAutoFit/>
          </a:bodyPr>
          <a:lstStyle/>
          <a:p>
            <a:pPr algn="r"/>
            <a:r>
              <a:rPr lang="en-US" altLang="ko-KR" sz="900" b="1" dirty="0">
                <a:solidFill>
                  <a:schemeClr val="bg1"/>
                </a:solidFill>
                <a:latin typeface="Arial" panose="020B0604020202020204" pitchFamily="34" charset="0"/>
                <a:cs typeface="Arial" panose="020B0604020202020204" pitchFamily="34" charset="0"/>
              </a:rPr>
              <a:t>ⓒSaebyeol Yu.</a:t>
            </a:r>
            <a:r>
              <a:rPr lang="ko-KR" altLang="en-US" sz="900" b="1" dirty="0">
                <a:solidFill>
                  <a:schemeClr val="bg1"/>
                </a:solidFill>
                <a:latin typeface="Arial" panose="020B0604020202020204" pitchFamily="34" charset="0"/>
                <a:cs typeface="Arial" panose="020B0604020202020204" pitchFamily="34" charset="0"/>
              </a:rPr>
              <a:t> </a:t>
            </a:r>
            <a:r>
              <a:rPr lang="en-US" altLang="ko-KR" sz="900" b="1" dirty="0" err="1">
                <a:solidFill>
                  <a:schemeClr val="bg1"/>
                </a:solidFill>
                <a:latin typeface="Arial" panose="020B0604020202020204" pitchFamily="34" charset="0"/>
                <a:cs typeface="Arial" panose="020B0604020202020204" pitchFamily="34" charset="0"/>
              </a:rPr>
              <a:t>Saebyeol’s</a:t>
            </a:r>
            <a:r>
              <a:rPr lang="ko-KR" altLang="en-US" sz="900" b="1" dirty="0">
                <a:solidFill>
                  <a:schemeClr val="bg1"/>
                </a:solidFill>
                <a:latin typeface="Arial" panose="020B0604020202020204" pitchFamily="34" charset="0"/>
                <a:cs typeface="Arial" panose="020B0604020202020204" pitchFamily="34" charset="0"/>
              </a:rPr>
              <a:t> </a:t>
            </a:r>
            <a:r>
              <a:rPr lang="en-US" altLang="ko-KR" sz="900" b="1" dirty="0">
                <a:solidFill>
                  <a:schemeClr val="bg1"/>
                </a:solidFill>
                <a:latin typeface="Arial" panose="020B0604020202020204" pitchFamily="34" charset="0"/>
                <a:cs typeface="Arial" panose="020B0604020202020204" pitchFamily="34" charset="0"/>
              </a:rPr>
              <a:t>PowerPoint</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054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CF9A-EB62-397A-F061-78A799D801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D2A62D5-7505-CCFA-B1A5-6CEEF26484C0}"/>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BCF54DB0-58F1-B861-C040-AC49BCCCFAD9}"/>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9F1CE910-EB0B-9B50-9512-1C6E34DA4405}"/>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grpSp>
        <p:nvGrpSpPr>
          <p:cNvPr id="10" name="그룹 9">
            <a:extLst>
              <a:ext uri="{FF2B5EF4-FFF2-40B4-BE49-F238E27FC236}">
                <a16:creationId xmlns:a16="http://schemas.microsoft.com/office/drawing/2014/main" id="{CB41BB2C-2CA7-4BB9-7712-29FF96B93606}"/>
              </a:ext>
            </a:extLst>
          </p:cNvPr>
          <p:cNvGrpSpPr/>
          <p:nvPr/>
        </p:nvGrpSpPr>
        <p:grpSpPr>
          <a:xfrm>
            <a:off x="802888" y="1449935"/>
            <a:ext cx="4684294" cy="4684294"/>
            <a:chOff x="866940" y="1449935"/>
            <a:chExt cx="4684294" cy="4684294"/>
          </a:xfrm>
        </p:grpSpPr>
        <p:sp>
          <p:nvSpPr>
            <p:cNvPr id="7" name="타원 6">
              <a:extLst>
                <a:ext uri="{FF2B5EF4-FFF2-40B4-BE49-F238E27FC236}">
                  <a16:creationId xmlns:a16="http://schemas.microsoft.com/office/drawing/2014/main" id="{42235E9C-C344-32A4-C540-C5B0CCE241AC}"/>
                </a:ext>
              </a:extLst>
            </p:cNvPr>
            <p:cNvSpPr/>
            <p:nvPr/>
          </p:nvSpPr>
          <p:spPr>
            <a:xfrm>
              <a:off x="866940" y="1449935"/>
              <a:ext cx="4684294" cy="4684294"/>
            </a:xfrm>
            <a:prstGeom prst="ellips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2BDA2"/>
                </a:solidFill>
                <a:latin typeface="현대하모니 L" panose="02020603020101020101" pitchFamily="18" charset="-127"/>
                <a:ea typeface="현대하모니 L" panose="02020603020101020101" pitchFamily="18" charset="-127"/>
              </a:endParaRPr>
            </a:p>
          </p:txBody>
        </p:sp>
        <p:sp>
          <p:nvSpPr>
            <p:cNvPr id="8" name="타원 7">
              <a:extLst>
                <a:ext uri="{FF2B5EF4-FFF2-40B4-BE49-F238E27FC236}">
                  <a16:creationId xmlns:a16="http://schemas.microsoft.com/office/drawing/2014/main" id="{829673B4-A735-BDB5-A5DC-839781DDA47D}"/>
                </a:ext>
              </a:extLst>
            </p:cNvPr>
            <p:cNvSpPr/>
            <p:nvPr/>
          </p:nvSpPr>
          <p:spPr>
            <a:xfrm>
              <a:off x="1428414" y="2227977"/>
              <a:ext cx="3561347" cy="3561347"/>
            </a:xfrm>
            <a:prstGeom prst="ellipse">
              <a:avLst/>
            </a:prstGeom>
            <a:solidFill>
              <a:srgbClr val="6A7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6A7E61"/>
                </a:solidFill>
                <a:latin typeface="현대하모니 L" panose="02020603020101020101" pitchFamily="18" charset="-127"/>
                <a:ea typeface="현대하모니 L" panose="02020603020101020101" pitchFamily="18" charset="-127"/>
              </a:endParaRPr>
            </a:p>
          </p:txBody>
        </p:sp>
        <p:sp>
          <p:nvSpPr>
            <p:cNvPr id="9" name="타원 8">
              <a:extLst>
                <a:ext uri="{FF2B5EF4-FFF2-40B4-BE49-F238E27FC236}">
                  <a16:creationId xmlns:a16="http://schemas.microsoft.com/office/drawing/2014/main" id="{06424CE3-386D-2979-8E4E-F400C3F7F029}"/>
                </a:ext>
              </a:extLst>
            </p:cNvPr>
            <p:cNvSpPr/>
            <p:nvPr/>
          </p:nvSpPr>
          <p:spPr>
            <a:xfrm>
              <a:off x="2284661" y="3559212"/>
              <a:ext cx="1848853" cy="1848853"/>
            </a:xfrm>
            <a:prstGeom prst="ellipse">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L" panose="02020603020101020101" pitchFamily="18" charset="-127"/>
                <a:ea typeface="현대하모니 L" panose="02020603020101020101" pitchFamily="18" charset="-127"/>
              </a:endParaRPr>
            </a:p>
          </p:txBody>
        </p:sp>
      </p:grpSp>
      <p:cxnSp>
        <p:nvCxnSpPr>
          <p:cNvPr id="12" name="직선 연결선 11">
            <a:extLst>
              <a:ext uri="{FF2B5EF4-FFF2-40B4-BE49-F238E27FC236}">
                <a16:creationId xmlns:a16="http://schemas.microsoft.com/office/drawing/2014/main" id="{C0E87C3A-5867-DABA-C93C-C00DF0449673}"/>
              </a:ext>
            </a:extLst>
          </p:cNvPr>
          <p:cNvCxnSpPr>
            <a:cxnSpLocks/>
          </p:cNvCxnSpPr>
          <p:nvPr/>
        </p:nvCxnSpPr>
        <p:spPr>
          <a:xfrm>
            <a:off x="3738593" y="1719645"/>
            <a:ext cx="3240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F38473-F636-C4C5-7BE4-77E4B6FFA420}"/>
              </a:ext>
            </a:extLst>
          </p:cNvPr>
          <p:cNvCxnSpPr>
            <a:cxnSpLocks/>
          </p:cNvCxnSpPr>
          <p:nvPr/>
        </p:nvCxnSpPr>
        <p:spPr>
          <a:xfrm>
            <a:off x="3738593" y="4106001"/>
            <a:ext cx="3240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8118329-4BC5-214C-900D-E70EDA7CE694}"/>
              </a:ext>
            </a:extLst>
          </p:cNvPr>
          <p:cNvCxnSpPr>
            <a:cxnSpLocks/>
          </p:cNvCxnSpPr>
          <p:nvPr/>
        </p:nvCxnSpPr>
        <p:spPr>
          <a:xfrm>
            <a:off x="3738592" y="2932470"/>
            <a:ext cx="3240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23AA9C-C22A-562D-3699-2EF208F4CFBA}"/>
              </a:ext>
            </a:extLst>
          </p:cNvPr>
          <p:cNvSpPr txBox="1"/>
          <p:nvPr/>
        </p:nvSpPr>
        <p:spPr>
          <a:xfrm>
            <a:off x="2614281" y="1566837"/>
            <a:ext cx="1061509" cy="369332"/>
          </a:xfrm>
          <a:prstGeom prst="rect">
            <a:avLst/>
          </a:prstGeom>
          <a:noFill/>
        </p:spPr>
        <p:txBody>
          <a:bodyPr wrap="none" rtlCol="0">
            <a:spAutoFit/>
          </a:bodyPr>
          <a:lstStyle/>
          <a:p>
            <a:pPr algn="ctr"/>
            <a:r>
              <a:rPr lang="ko-KR" altLang="en-US" dirty="0">
                <a:solidFill>
                  <a:schemeClr val="tx1">
                    <a:lumMod val="75000"/>
                    <a:lumOff val="25000"/>
                  </a:schemeClr>
                </a:solidFill>
                <a:latin typeface="현대하모니 L" panose="02020603020101020101" pitchFamily="18" charset="-127"/>
                <a:ea typeface="현대하모니 L" panose="02020603020101020101" pitchFamily="18" charset="-127"/>
              </a:rPr>
              <a:t>내용 입력</a:t>
            </a:r>
          </a:p>
        </p:txBody>
      </p:sp>
      <p:sp>
        <p:nvSpPr>
          <p:cNvPr id="16" name="TextBox 15">
            <a:extLst>
              <a:ext uri="{FF2B5EF4-FFF2-40B4-BE49-F238E27FC236}">
                <a16:creationId xmlns:a16="http://schemas.microsoft.com/office/drawing/2014/main" id="{3F575431-24E2-FCA4-527F-69E3137FF2C9}"/>
              </a:ext>
            </a:extLst>
          </p:cNvPr>
          <p:cNvSpPr txBox="1"/>
          <p:nvPr/>
        </p:nvSpPr>
        <p:spPr>
          <a:xfrm>
            <a:off x="2614280" y="2714763"/>
            <a:ext cx="1061509" cy="369332"/>
          </a:xfrm>
          <a:prstGeom prst="rect">
            <a:avLst/>
          </a:prstGeom>
          <a:noFill/>
        </p:spPr>
        <p:txBody>
          <a:bodyPr wrap="none" rtlCol="0">
            <a:spAutoFit/>
          </a:bodyPr>
          <a:lstStyle/>
          <a:p>
            <a:pPr algn="ctr"/>
            <a:r>
              <a:rPr lang="ko-KR" altLang="en-US" dirty="0">
                <a:solidFill>
                  <a:schemeClr val="tx1">
                    <a:lumMod val="75000"/>
                    <a:lumOff val="25000"/>
                  </a:schemeClr>
                </a:solidFill>
                <a:latin typeface="현대하모니 L" panose="02020603020101020101" pitchFamily="18" charset="-127"/>
                <a:ea typeface="현대하모니 L" panose="02020603020101020101" pitchFamily="18" charset="-127"/>
              </a:rPr>
              <a:t>내용 입력</a:t>
            </a:r>
          </a:p>
        </p:txBody>
      </p:sp>
      <p:sp>
        <p:nvSpPr>
          <p:cNvPr id="17" name="TextBox 16">
            <a:extLst>
              <a:ext uri="{FF2B5EF4-FFF2-40B4-BE49-F238E27FC236}">
                <a16:creationId xmlns:a16="http://schemas.microsoft.com/office/drawing/2014/main" id="{EAEEF396-8330-ADD8-2A86-F699A9FCA850}"/>
              </a:ext>
            </a:extLst>
          </p:cNvPr>
          <p:cNvSpPr txBox="1"/>
          <p:nvPr/>
        </p:nvSpPr>
        <p:spPr>
          <a:xfrm>
            <a:off x="2614279" y="3862689"/>
            <a:ext cx="1061509" cy="369332"/>
          </a:xfrm>
          <a:prstGeom prst="rect">
            <a:avLst/>
          </a:prstGeom>
          <a:noFill/>
        </p:spPr>
        <p:txBody>
          <a:bodyPr wrap="none" rtlCol="0">
            <a:spAutoFit/>
          </a:bodyPr>
          <a:lstStyle/>
          <a:p>
            <a:pPr algn="ctr"/>
            <a:r>
              <a:rPr lang="ko-KR" altLang="en-US" dirty="0">
                <a:solidFill>
                  <a:schemeClr val="bg1"/>
                </a:solidFill>
                <a:latin typeface="현대하모니 L" panose="02020603020101020101" pitchFamily="18" charset="-127"/>
                <a:ea typeface="현대하모니 L" panose="02020603020101020101" pitchFamily="18" charset="-127"/>
              </a:rPr>
              <a:t>내용 입력</a:t>
            </a:r>
          </a:p>
        </p:txBody>
      </p:sp>
      <p:sp>
        <p:nvSpPr>
          <p:cNvPr id="18" name="TextBox 17">
            <a:extLst>
              <a:ext uri="{FF2B5EF4-FFF2-40B4-BE49-F238E27FC236}">
                <a16:creationId xmlns:a16="http://schemas.microsoft.com/office/drawing/2014/main" id="{6C3C7418-494B-6524-C7F8-EC7BA14B4984}"/>
              </a:ext>
            </a:extLst>
          </p:cNvPr>
          <p:cNvSpPr txBox="1"/>
          <p:nvPr/>
        </p:nvSpPr>
        <p:spPr>
          <a:xfrm>
            <a:off x="7076532" y="2513416"/>
            <a:ext cx="4352014" cy="952953"/>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6" name="TextBox 5">
            <a:extLst>
              <a:ext uri="{FF2B5EF4-FFF2-40B4-BE49-F238E27FC236}">
                <a16:creationId xmlns:a16="http://schemas.microsoft.com/office/drawing/2014/main" id="{C2C2E0BE-4E6E-748B-551D-C66503A94586}"/>
              </a:ext>
            </a:extLst>
          </p:cNvPr>
          <p:cNvSpPr txBox="1"/>
          <p:nvPr/>
        </p:nvSpPr>
        <p:spPr>
          <a:xfrm>
            <a:off x="7076532" y="1371507"/>
            <a:ext cx="4352014" cy="657488"/>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
        <p:nvSpPr>
          <p:cNvPr id="20" name="TextBox 19">
            <a:extLst>
              <a:ext uri="{FF2B5EF4-FFF2-40B4-BE49-F238E27FC236}">
                <a16:creationId xmlns:a16="http://schemas.microsoft.com/office/drawing/2014/main" id="{548580FF-F182-C53D-8749-A47212B0EC78}"/>
              </a:ext>
            </a:extLst>
          </p:cNvPr>
          <p:cNvSpPr txBox="1"/>
          <p:nvPr/>
        </p:nvSpPr>
        <p:spPr>
          <a:xfrm>
            <a:off x="7076532" y="3950790"/>
            <a:ext cx="4352014" cy="1826206"/>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하나에 위에 강아지</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봅니다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새겨지는 별 불러 어머니</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r>
              <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이제 것은 별들을 </a:t>
            </a:r>
            <a:r>
              <a:rPr lang="ko-KR" altLang="en-US" sz="1600" spc="-150" dirty="0" err="1">
                <a:solidFill>
                  <a:schemeClr val="tx1">
                    <a:lumMod val="75000"/>
                    <a:lumOff val="25000"/>
                  </a:schemeClr>
                </a:solidFill>
                <a:latin typeface="현대하모니 L" panose="02020603020101020101" pitchFamily="18" charset="-127"/>
                <a:ea typeface="현대하모니 L" panose="02020603020101020101" pitchFamily="18" charset="-127"/>
              </a:rPr>
              <a:t>거외다</a:t>
            </a:r>
            <a:r>
              <a:rPr lang="en-US" altLang="ko-KR" sz="1600" spc="-150" dirty="0">
                <a:solidFill>
                  <a:schemeClr val="tx1">
                    <a:lumMod val="75000"/>
                    <a:lumOff val="25000"/>
                  </a:schemeClr>
                </a:solidFill>
                <a:latin typeface="현대하모니 L" panose="02020603020101020101" pitchFamily="18" charset="-127"/>
                <a:ea typeface="현대하모니 L" panose="02020603020101020101" pitchFamily="18" charset="-127"/>
              </a:rPr>
              <a:t>. </a:t>
            </a:r>
            <a:endParaRPr lang="ko-KR" altLang="en-US" sz="1600" spc="-150" dirty="0">
              <a:solidFill>
                <a:schemeClr val="tx1">
                  <a:lumMod val="75000"/>
                  <a:lumOff val="25000"/>
                </a:schemeClr>
              </a:solidFill>
              <a:latin typeface="현대하모니 L" panose="02020603020101020101" pitchFamily="18" charset="-127"/>
              <a:ea typeface="현대하모니 L" panose="02020603020101020101" pitchFamily="18" charset="-127"/>
            </a:endParaRPr>
          </a:p>
        </p:txBody>
      </p:sp>
    </p:spTree>
    <p:extLst>
      <p:ext uri="{BB962C8B-B14F-4D97-AF65-F5344CB8AC3E}">
        <p14:creationId xmlns:p14="http://schemas.microsoft.com/office/powerpoint/2010/main" val="144115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4D9B7F4-18F4-5ED9-B962-637FF1B6D5B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4" name="TextBox 3">
            <a:extLst>
              <a:ext uri="{FF2B5EF4-FFF2-40B4-BE49-F238E27FC236}">
                <a16:creationId xmlns:a16="http://schemas.microsoft.com/office/drawing/2014/main" id="{893E1D38-EAC5-CCF7-11A5-9A64E35E9E9E}"/>
              </a:ext>
            </a:extLst>
          </p:cNvPr>
          <p:cNvSpPr txBox="1"/>
          <p:nvPr/>
        </p:nvSpPr>
        <p:spPr>
          <a:xfrm>
            <a:off x="1026696" y="2261937"/>
            <a:ext cx="3464410" cy="830997"/>
          </a:xfrm>
          <a:prstGeom prst="rect">
            <a:avLst/>
          </a:prstGeom>
          <a:noFill/>
        </p:spPr>
        <p:txBody>
          <a:bodyPr wrap="none" rtlCol="0">
            <a:spAutoFit/>
          </a:bodyPr>
          <a:lstStyle/>
          <a:p>
            <a:r>
              <a:rPr lang="en-US" altLang="ko-KR" sz="4800" b="1" dirty="0">
                <a:solidFill>
                  <a:schemeClr val="bg1"/>
                </a:solidFill>
                <a:latin typeface="현대하모니 B" panose="02020603020101020101" pitchFamily="18" charset="-127"/>
                <a:ea typeface="현대하모니 B" panose="02020603020101020101" pitchFamily="18" charset="-127"/>
              </a:rPr>
              <a:t>QUESTION.</a:t>
            </a:r>
            <a:endParaRPr lang="ko-KR" altLang="en-US" sz="4800" b="1" dirty="0">
              <a:solidFill>
                <a:schemeClr val="bg1"/>
              </a:solidFill>
              <a:latin typeface="현대하모니 B" panose="02020603020101020101" pitchFamily="18" charset="-127"/>
              <a:ea typeface="현대하모니 B" panose="02020603020101020101" pitchFamily="18" charset="-127"/>
            </a:endParaRPr>
          </a:p>
        </p:txBody>
      </p:sp>
      <p:sp>
        <p:nvSpPr>
          <p:cNvPr id="5" name="TextBox 4">
            <a:extLst>
              <a:ext uri="{FF2B5EF4-FFF2-40B4-BE49-F238E27FC236}">
                <a16:creationId xmlns:a16="http://schemas.microsoft.com/office/drawing/2014/main" id="{A4D0DCFD-9541-03BC-27EE-2501BD6E6432}"/>
              </a:ext>
            </a:extLst>
          </p:cNvPr>
          <p:cNvSpPr txBox="1"/>
          <p:nvPr/>
        </p:nvSpPr>
        <p:spPr>
          <a:xfrm>
            <a:off x="1026696" y="3101852"/>
            <a:ext cx="10395795" cy="1200329"/>
          </a:xfrm>
          <a:prstGeom prst="rect">
            <a:avLst/>
          </a:prstGeom>
          <a:noFill/>
        </p:spPr>
        <p:txBody>
          <a:bodyPr wrap="none" rtlCol="0">
            <a:spAutoFit/>
          </a:bodyPr>
          <a:lstStyle/>
          <a:p>
            <a:r>
              <a:rPr lang="ko-KR" altLang="en-US" sz="7200" b="1" dirty="0">
                <a:solidFill>
                  <a:schemeClr val="bg1"/>
                </a:solidFill>
                <a:latin typeface="현대하모니 B" panose="02020603020101020101" pitchFamily="18" charset="-127"/>
                <a:ea typeface="현대하모니 B" panose="02020603020101020101" pitchFamily="18" charset="-127"/>
              </a:rPr>
              <a:t>무엇을              봐야 할까</a:t>
            </a:r>
            <a:r>
              <a:rPr lang="en-US" altLang="ko-KR" sz="7200" b="1" dirty="0">
                <a:solidFill>
                  <a:schemeClr val="bg1"/>
                </a:solidFill>
                <a:latin typeface="현대하모니 B" panose="02020603020101020101" pitchFamily="18" charset="-127"/>
                <a:ea typeface="현대하모니 B" panose="02020603020101020101" pitchFamily="18" charset="-127"/>
              </a:rPr>
              <a:t>?</a:t>
            </a:r>
            <a:endParaRPr lang="ko-KR" altLang="en-US" sz="7200" b="1" dirty="0">
              <a:solidFill>
                <a:schemeClr val="bg1"/>
              </a:solidFill>
              <a:latin typeface="현대하모니 B" panose="02020603020101020101" pitchFamily="18" charset="-127"/>
              <a:ea typeface="현대하모니 B" panose="02020603020101020101" pitchFamily="18" charset="-127"/>
            </a:endParaRPr>
          </a:p>
        </p:txBody>
      </p:sp>
      <p:cxnSp>
        <p:nvCxnSpPr>
          <p:cNvPr id="6" name="직선 연결선 5">
            <a:extLst>
              <a:ext uri="{FF2B5EF4-FFF2-40B4-BE49-F238E27FC236}">
                <a16:creationId xmlns:a16="http://schemas.microsoft.com/office/drawing/2014/main" id="{7574BE6D-730B-B3BE-100C-82547492C417}"/>
              </a:ext>
            </a:extLst>
          </p:cNvPr>
          <p:cNvCxnSpPr>
            <a:cxnSpLocks/>
          </p:cNvCxnSpPr>
          <p:nvPr/>
        </p:nvCxnSpPr>
        <p:spPr>
          <a:xfrm>
            <a:off x="3817352" y="3673641"/>
            <a:ext cx="3256548" cy="0"/>
          </a:xfrm>
          <a:prstGeom prst="line">
            <a:avLst/>
          </a:prstGeom>
          <a:ln w="177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93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82B24EF-D317-F8C7-2872-643039823AC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8" name="TextBox 7">
            <a:extLst>
              <a:ext uri="{FF2B5EF4-FFF2-40B4-BE49-F238E27FC236}">
                <a16:creationId xmlns:a16="http://schemas.microsoft.com/office/drawing/2014/main" id="{BB12DFA4-38FC-52EB-13F6-13CF7728A45E}"/>
              </a:ext>
            </a:extLst>
          </p:cNvPr>
          <p:cNvSpPr txBox="1"/>
          <p:nvPr/>
        </p:nvSpPr>
        <p:spPr>
          <a:xfrm>
            <a:off x="1026696" y="2261937"/>
            <a:ext cx="2691763" cy="830997"/>
          </a:xfrm>
          <a:prstGeom prst="rect">
            <a:avLst/>
          </a:prstGeom>
          <a:noFill/>
        </p:spPr>
        <p:txBody>
          <a:bodyPr wrap="none" rtlCol="0">
            <a:spAutoFit/>
          </a:bodyPr>
          <a:lstStyle/>
          <a:p>
            <a:r>
              <a:rPr lang="en-US" altLang="ko-KR" sz="4800" b="1" dirty="0">
                <a:solidFill>
                  <a:schemeClr val="bg1"/>
                </a:solidFill>
                <a:latin typeface="현대하모니 B" panose="02020603020101020101" pitchFamily="18" charset="-127"/>
                <a:ea typeface="현대하모니 B" panose="02020603020101020101" pitchFamily="18" charset="-127"/>
              </a:rPr>
              <a:t>ANSWER</a:t>
            </a:r>
            <a:endParaRPr lang="ko-KR" altLang="en-US" sz="4800" b="1" dirty="0">
              <a:solidFill>
                <a:schemeClr val="bg1"/>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5B4CD1ED-FC63-858B-D8DB-7A928BD233A9}"/>
              </a:ext>
            </a:extLst>
          </p:cNvPr>
          <p:cNvSpPr txBox="1"/>
          <p:nvPr/>
        </p:nvSpPr>
        <p:spPr>
          <a:xfrm>
            <a:off x="1026696" y="3101852"/>
            <a:ext cx="7717177" cy="1200329"/>
          </a:xfrm>
          <a:prstGeom prst="rect">
            <a:avLst/>
          </a:prstGeom>
          <a:noFill/>
        </p:spPr>
        <p:txBody>
          <a:bodyPr wrap="none" rtlCol="0">
            <a:spAutoFit/>
          </a:bodyPr>
          <a:lstStyle/>
          <a:p>
            <a:r>
              <a:rPr lang="ko-KR" altLang="en-US" sz="7200" b="1" dirty="0">
                <a:solidFill>
                  <a:schemeClr val="bg1"/>
                </a:solidFill>
                <a:latin typeface="현대하모니 B" panose="02020603020101020101" pitchFamily="18" charset="-127"/>
                <a:ea typeface="현대하모니 B" panose="02020603020101020101" pitchFamily="18" charset="-127"/>
              </a:rPr>
              <a:t>답변을 입력해주세요</a:t>
            </a:r>
          </a:p>
        </p:txBody>
      </p:sp>
    </p:spTree>
    <p:extLst>
      <p:ext uri="{BB962C8B-B14F-4D97-AF65-F5344CB8AC3E}">
        <p14:creationId xmlns:p14="http://schemas.microsoft.com/office/powerpoint/2010/main" val="152261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78AB3E2-2AD9-A452-A6B4-A5EE7930413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6096000" cy="6858000"/>
          </a:xfrm>
          <a:prstGeom prst="rect">
            <a:avLst/>
          </a:prstGeom>
        </p:spPr>
      </p:pic>
      <p:sp>
        <p:nvSpPr>
          <p:cNvPr id="3" name="TextBox 2">
            <a:extLst>
              <a:ext uri="{FF2B5EF4-FFF2-40B4-BE49-F238E27FC236}">
                <a16:creationId xmlns:a16="http://schemas.microsoft.com/office/drawing/2014/main" id="{A8457234-FBCD-61FA-C830-A8C96412900C}"/>
              </a:ext>
            </a:extLst>
          </p:cNvPr>
          <p:cNvSpPr txBox="1"/>
          <p:nvPr/>
        </p:nvSpPr>
        <p:spPr>
          <a:xfrm flipH="1">
            <a:off x="6662418" y="3105834"/>
            <a:ext cx="5345805" cy="646331"/>
          </a:xfrm>
          <a:prstGeom prst="rect">
            <a:avLst/>
          </a:prstGeom>
          <a:noFill/>
        </p:spPr>
        <p:txBody>
          <a:bodyPr wrap="square" rtlCol="0">
            <a:spAutoFit/>
          </a:bodyPr>
          <a:lstStyle/>
          <a:p>
            <a:r>
              <a:rPr lang="ko-KR" altLang="en-US" b="1" dirty="0">
                <a:solidFill>
                  <a:schemeClr val="tx1">
                    <a:lumMod val="85000"/>
                    <a:lumOff val="15000"/>
                  </a:schemeClr>
                </a:solidFill>
              </a:rPr>
              <a:t>만약 인간의 뇌가 우리가 이해할 수 있을 정도로</a:t>
            </a:r>
            <a:endParaRPr lang="en-US" altLang="ko-KR" b="1" dirty="0">
              <a:solidFill>
                <a:schemeClr val="tx1">
                  <a:lumMod val="85000"/>
                  <a:lumOff val="15000"/>
                </a:schemeClr>
              </a:solidFill>
            </a:endParaRPr>
          </a:p>
          <a:p>
            <a:r>
              <a:rPr lang="ko-KR" altLang="en-US" b="1" dirty="0">
                <a:solidFill>
                  <a:schemeClr val="tx1">
                    <a:lumMod val="85000"/>
                    <a:lumOff val="15000"/>
                  </a:schemeClr>
                </a:solidFill>
              </a:rPr>
              <a:t>단순하다면</a:t>
            </a:r>
            <a:r>
              <a:rPr lang="en-US" altLang="ko-KR" b="1" dirty="0">
                <a:solidFill>
                  <a:schemeClr val="tx1">
                    <a:lumMod val="85000"/>
                    <a:lumOff val="15000"/>
                  </a:schemeClr>
                </a:solidFill>
              </a:rPr>
              <a:t>, </a:t>
            </a:r>
            <a:r>
              <a:rPr lang="ko-KR" altLang="en-US" b="1" dirty="0">
                <a:solidFill>
                  <a:schemeClr val="tx1">
                    <a:lumMod val="85000"/>
                    <a:lumOff val="15000"/>
                  </a:schemeClr>
                </a:solidFill>
              </a:rPr>
              <a:t>우리는 그렇게 단순할 수 없을 것이다</a:t>
            </a:r>
            <a:r>
              <a:rPr lang="en-US" altLang="ko-KR" b="1" dirty="0">
                <a:solidFill>
                  <a:schemeClr val="tx1">
                    <a:lumMod val="85000"/>
                    <a:lumOff val="15000"/>
                  </a:schemeClr>
                </a:solidFill>
              </a:rPr>
              <a:t>.</a:t>
            </a:r>
            <a:endParaRPr lang="ko-KR" altLang="en-US" b="1" dirty="0">
              <a:solidFill>
                <a:schemeClr val="tx1">
                  <a:lumMod val="85000"/>
                  <a:lumOff val="15000"/>
                </a:schemeClr>
              </a:solidFill>
            </a:endParaRPr>
          </a:p>
        </p:txBody>
      </p:sp>
      <p:sp>
        <p:nvSpPr>
          <p:cNvPr id="4" name="TextBox 3">
            <a:extLst>
              <a:ext uri="{FF2B5EF4-FFF2-40B4-BE49-F238E27FC236}">
                <a16:creationId xmlns:a16="http://schemas.microsoft.com/office/drawing/2014/main" id="{5FAD6B07-CFBE-917C-1248-26F79D8521DE}"/>
              </a:ext>
            </a:extLst>
          </p:cNvPr>
          <p:cNvSpPr txBox="1"/>
          <p:nvPr/>
        </p:nvSpPr>
        <p:spPr>
          <a:xfrm>
            <a:off x="6662419" y="3848100"/>
            <a:ext cx="1268296" cy="338554"/>
          </a:xfrm>
          <a:prstGeom prst="rect">
            <a:avLst/>
          </a:prstGeom>
          <a:noFill/>
        </p:spPr>
        <p:txBody>
          <a:bodyPr wrap="none" rtlCol="0">
            <a:spAutoFit/>
          </a:bodyPr>
          <a:lstStyle/>
          <a:p>
            <a:r>
              <a:rPr lang="ko-KR" altLang="en-US" sz="1600" dirty="0">
                <a:latin typeface="현대하모니 L" panose="02020603020101020101" pitchFamily="18" charset="-127"/>
                <a:ea typeface="현대하모니 L" panose="02020603020101020101" pitchFamily="18" charset="-127"/>
              </a:rPr>
              <a:t>에머슨 엠</a:t>
            </a:r>
            <a:r>
              <a:rPr lang="en-US" altLang="ko-KR" sz="1600" dirty="0">
                <a:latin typeface="현대하모니 L" panose="02020603020101020101" pitchFamily="18" charset="-127"/>
                <a:ea typeface="현대하모니 L" panose="02020603020101020101" pitchFamily="18" charset="-127"/>
              </a:rPr>
              <a:t>. </a:t>
            </a:r>
            <a:r>
              <a:rPr lang="ko-KR" altLang="en-US" sz="1600" dirty="0">
                <a:latin typeface="현대하모니 L" panose="02020603020101020101" pitchFamily="18" charset="-127"/>
                <a:ea typeface="현대하모니 L" panose="02020603020101020101" pitchFamily="18" charset="-127"/>
              </a:rPr>
              <a:t>푸</a:t>
            </a:r>
          </a:p>
        </p:txBody>
      </p:sp>
    </p:spTree>
    <p:extLst>
      <p:ext uri="{BB962C8B-B14F-4D97-AF65-F5344CB8AC3E}">
        <p14:creationId xmlns:p14="http://schemas.microsoft.com/office/powerpoint/2010/main" val="126056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9432B-0F8B-7A2C-1FE6-FA31A9506960}"/>
              </a:ext>
            </a:extLst>
          </p:cNvPr>
          <p:cNvSpPr txBox="1"/>
          <p:nvPr/>
        </p:nvSpPr>
        <p:spPr>
          <a:xfrm>
            <a:off x="765053" y="2561076"/>
            <a:ext cx="9336210" cy="1536959"/>
          </a:xfrm>
          <a:prstGeom prst="rect">
            <a:avLst/>
          </a:prstGeom>
          <a:noFill/>
        </p:spPr>
        <p:txBody>
          <a:bodyPr wrap="none" rtlCol="0">
            <a:spAutoFit/>
          </a:bodyPr>
          <a:lstStyle/>
          <a:p>
            <a:pPr>
              <a:lnSpc>
                <a:spcPct val="150000"/>
              </a:lnSpc>
            </a:pPr>
            <a:r>
              <a:rPr lang="ko-KR" altLang="en-US" sz="2200" b="1" dirty="0">
                <a:latin typeface="현대하모니 M" panose="02020603020101020101" pitchFamily="18" charset="-127"/>
                <a:ea typeface="현대하모니 M" panose="02020603020101020101" pitchFamily="18" charset="-127"/>
              </a:rPr>
              <a:t>정보혁명은 실제로는 </a:t>
            </a:r>
            <a:r>
              <a:rPr lang="ko-KR" altLang="en-US" sz="2200" b="1" dirty="0" err="1">
                <a:latin typeface="현대하모니 M" panose="02020603020101020101" pitchFamily="18" charset="-127"/>
                <a:ea typeface="현대하모니 M" panose="02020603020101020101" pitchFamily="18" charset="-127"/>
              </a:rPr>
              <a:t>지식혁명이며</a:t>
            </a:r>
            <a:r>
              <a:rPr lang="en-US" altLang="ko-KR" sz="2200" b="1" dirty="0">
                <a:latin typeface="현대하모니 M" panose="02020603020101020101" pitchFamily="18" charset="-127"/>
                <a:ea typeface="현대하모니 M" panose="02020603020101020101" pitchFamily="18" charset="-127"/>
              </a:rPr>
              <a:t>, </a:t>
            </a:r>
          </a:p>
          <a:p>
            <a:pPr>
              <a:lnSpc>
                <a:spcPct val="150000"/>
              </a:lnSpc>
            </a:pPr>
            <a:r>
              <a:rPr lang="ko-KR" altLang="en-US" sz="2200" b="1" dirty="0">
                <a:latin typeface="현대하모니 M" panose="02020603020101020101" pitchFamily="18" charset="-127"/>
                <a:ea typeface="현대하모니 M" panose="02020603020101020101" pitchFamily="18" charset="-127"/>
              </a:rPr>
              <a:t>앞으로 등장할 경제 체제와 기술에서 우위를 </a:t>
            </a:r>
            <a:r>
              <a:rPr lang="ko-KR" altLang="en-US" sz="2200" b="1" dirty="0" err="1">
                <a:latin typeface="현대하모니 M" panose="02020603020101020101" pitchFamily="18" charset="-127"/>
                <a:ea typeface="현대하모니 M" panose="02020603020101020101" pitchFamily="18" charset="-127"/>
              </a:rPr>
              <a:t>유지하느냐의</a:t>
            </a:r>
            <a:r>
              <a:rPr lang="ko-KR" altLang="en-US" sz="2200" b="1" dirty="0">
                <a:latin typeface="현대하모니 M" panose="02020603020101020101" pitchFamily="18" charset="-127"/>
                <a:ea typeface="현대하모니 M" panose="02020603020101020101" pitchFamily="18" charset="-127"/>
              </a:rPr>
              <a:t> 여부는 </a:t>
            </a:r>
            <a:endParaRPr lang="en-US" altLang="ko-KR" sz="2200" b="1" dirty="0">
              <a:latin typeface="현대하모니 M" panose="02020603020101020101" pitchFamily="18" charset="-127"/>
              <a:ea typeface="현대하모니 M" panose="02020603020101020101" pitchFamily="18" charset="-127"/>
            </a:endParaRPr>
          </a:p>
          <a:p>
            <a:pPr>
              <a:lnSpc>
                <a:spcPct val="150000"/>
              </a:lnSpc>
            </a:pPr>
            <a:r>
              <a:rPr lang="ko-KR" altLang="en-US" sz="2200" b="1" dirty="0">
                <a:latin typeface="현대하모니 M" panose="02020603020101020101" pitchFamily="18" charset="-127"/>
                <a:ea typeface="현대하모니 M" panose="02020603020101020101" pitchFamily="18" charset="-127"/>
              </a:rPr>
              <a:t>이들 지식 전문직의 사회적 지위와 권력과 가치가 어떻게 </a:t>
            </a:r>
            <a:r>
              <a:rPr lang="ko-KR" altLang="en-US" sz="2200" b="1" dirty="0" err="1">
                <a:latin typeface="현대하모니 M" panose="02020603020101020101" pitchFamily="18" charset="-127"/>
                <a:ea typeface="현대하모니 M" panose="02020603020101020101" pitchFamily="18" charset="-127"/>
              </a:rPr>
              <a:t>반영되느냐에</a:t>
            </a:r>
            <a:r>
              <a:rPr lang="ko-KR" altLang="en-US" sz="2200" b="1" dirty="0">
                <a:latin typeface="현대하모니 M" panose="02020603020101020101" pitchFamily="18" charset="-127"/>
                <a:ea typeface="현대하모니 M" panose="02020603020101020101" pitchFamily="18" charset="-127"/>
              </a:rPr>
              <a:t> 달려 있다</a:t>
            </a:r>
            <a:r>
              <a:rPr lang="en-US" altLang="ko-KR" sz="2200" b="1" dirty="0">
                <a:latin typeface="현대하모니 M" panose="02020603020101020101" pitchFamily="18" charset="-127"/>
                <a:ea typeface="현대하모니 M" panose="02020603020101020101" pitchFamily="18" charset="-127"/>
              </a:rPr>
              <a:t>. </a:t>
            </a:r>
            <a:endParaRPr lang="ko-KR" altLang="en-US" sz="2200" b="1" dirty="0">
              <a:latin typeface="현대하모니 M" panose="02020603020101020101" pitchFamily="18" charset="-127"/>
              <a:ea typeface="현대하모니 M" panose="02020603020101020101" pitchFamily="18" charset="-127"/>
            </a:endParaRPr>
          </a:p>
        </p:txBody>
      </p:sp>
      <p:sp>
        <p:nvSpPr>
          <p:cNvPr id="4" name="TextBox 3">
            <a:extLst>
              <a:ext uri="{FF2B5EF4-FFF2-40B4-BE49-F238E27FC236}">
                <a16:creationId xmlns:a16="http://schemas.microsoft.com/office/drawing/2014/main" id="{59530024-47FB-4738-61E6-162864B5A75C}"/>
              </a:ext>
            </a:extLst>
          </p:cNvPr>
          <p:cNvSpPr txBox="1"/>
          <p:nvPr/>
        </p:nvSpPr>
        <p:spPr>
          <a:xfrm>
            <a:off x="1559341" y="4296924"/>
            <a:ext cx="718466" cy="338554"/>
          </a:xfrm>
          <a:prstGeom prst="rect">
            <a:avLst/>
          </a:prstGeom>
          <a:noFill/>
        </p:spPr>
        <p:txBody>
          <a:bodyPr wrap="none" rtlCol="0">
            <a:spAutoFit/>
          </a:bodyPr>
          <a:lstStyle/>
          <a:p>
            <a:r>
              <a:rPr lang="ko-KR" altLang="en-US" sz="1600" dirty="0">
                <a:solidFill>
                  <a:schemeClr val="bg1"/>
                </a:solidFill>
              </a:rPr>
              <a:t>드러커</a:t>
            </a:r>
          </a:p>
        </p:txBody>
      </p:sp>
    </p:spTree>
    <p:extLst>
      <p:ext uri="{BB962C8B-B14F-4D97-AF65-F5344CB8AC3E}">
        <p14:creationId xmlns:p14="http://schemas.microsoft.com/office/powerpoint/2010/main" val="278080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0" y="0"/>
            <a:ext cx="6096000" cy="6858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34343"/>
            </a:solidFill>
          </p:spPr>
          <p:txBody>
            <a:bodyPr/>
            <a:lstStyle/>
            <a:p>
              <a:endParaRPr lang="ko-KR" altLang="en-US" sz="1200"/>
            </a:p>
          </p:txBody>
        </p:sp>
        <p:sp>
          <p:nvSpPr>
            <p:cNvPr id="4" name="TextBox 4"/>
            <p:cNvSpPr txBox="1"/>
            <p:nvPr/>
          </p:nvSpPr>
          <p:spPr>
            <a:xfrm>
              <a:off x="0" y="-76200"/>
              <a:ext cx="2408296" cy="2785533"/>
            </a:xfrm>
            <a:prstGeom prst="rect">
              <a:avLst/>
            </a:prstGeom>
          </p:spPr>
          <p:txBody>
            <a:bodyPr lIns="33867" tIns="33867" rIns="33867" bIns="33867" rtlCol="0" anchor="ctr"/>
            <a:lstStyle/>
            <a:p>
              <a:pPr algn="ctr">
                <a:lnSpc>
                  <a:spcPts val="2332"/>
                </a:lnSpc>
              </a:pPr>
              <a:endParaRPr sz="1200"/>
            </a:p>
          </p:txBody>
        </p:sp>
      </p:grpSp>
      <p:grpSp>
        <p:nvGrpSpPr>
          <p:cNvPr id="5" name="Group 5"/>
          <p:cNvGrpSpPr/>
          <p:nvPr/>
        </p:nvGrpSpPr>
        <p:grpSpPr>
          <a:xfrm>
            <a:off x="6096000" y="0"/>
            <a:ext cx="6096000" cy="6858000"/>
            <a:chOff x="0" y="0"/>
            <a:chExt cx="1567132" cy="1763023"/>
          </a:xfrm>
        </p:grpSpPr>
        <p:sp>
          <p:nvSpPr>
            <p:cNvPr id="6" name="Freeform 6"/>
            <p:cNvSpPr/>
            <p:nvPr/>
          </p:nvSpPr>
          <p:spPr>
            <a:xfrm>
              <a:off x="0" y="0"/>
              <a:ext cx="1567131" cy="1763023"/>
            </a:xfrm>
            <a:custGeom>
              <a:avLst/>
              <a:gdLst/>
              <a:ahLst/>
              <a:cxnLst/>
              <a:rect l="l" t="t" r="r" b="b"/>
              <a:pathLst>
                <a:path w="1567131" h="1763023">
                  <a:moveTo>
                    <a:pt x="0" y="0"/>
                  </a:moveTo>
                  <a:lnTo>
                    <a:pt x="1567131" y="0"/>
                  </a:lnTo>
                  <a:lnTo>
                    <a:pt x="1567131" y="1763023"/>
                  </a:lnTo>
                  <a:lnTo>
                    <a:pt x="0" y="1763023"/>
                  </a:lnTo>
                  <a:close/>
                </a:path>
              </a:pathLst>
            </a:custGeom>
            <a:blipFill>
              <a:blip r:embed="rId3">
                <a:alphaModFix amt="18000"/>
              </a:blip>
              <a:stretch>
                <a:fillRect l="-65945" r="-2910"/>
              </a:stretch>
            </a:blipFill>
          </p:spPr>
          <p:txBody>
            <a:bodyPr/>
            <a:lstStyle/>
            <a:p>
              <a:endParaRPr lang="ko-KR" altLang="en-US" sz="1200"/>
            </a:p>
          </p:txBody>
        </p:sp>
      </p:grpSp>
      <p:sp>
        <p:nvSpPr>
          <p:cNvPr id="7" name="TextBox 7"/>
          <p:cNvSpPr txBox="1"/>
          <p:nvPr/>
        </p:nvSpPr>
        <p:spPr>
          <a:xfrm>
            <a:off x="6742891" y="4225291"/>
            <a:ext cx="4763309" cy="1657185"/>
          </a:xfrm>
          <a:prstGeom prst="rect">
            <a:avLst/>
          </a:prstGeom>
        </p:spPr>
        <p:txBody>
          <a:bodyPr lIns="0" tIns="0" rIns="0" bIns="0" rtlCol="0" anchor="t">
            <a:spAutoFit/>
          </a:bodyPr>
          <a:lstStyle/>
          <a:p>
            <a:pPr>
              <a:lnSpc>
                <a:spcPts val="2240"/>
              </a:lnSpc>
            </a:pPr>
            <a:r>
              <a:rPr lang="en-US" sz="1600" spc="16">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a:t>
            </a:r>
          </a:p>
        </p:txBody>
      </p:sp>
      <p:sp>
        <p:nvSpPr>
          <p:cNvPr id="8" name="TextBox 8"/>
          <p:cNvSpPr txBox="1"/>
          <p:nvPr/>
        </p:nvSpPr>
        <p:spPr>
          <a:xfrm>
            <a:off x="6742891" y="1579456"/>
            <a:ext cx="4763309" cy="1657185"/>
          </a:xfrm>
          <a:prstGeom prst="rect">
            <a:avLst/>
          </a:prstGeom>
        </p:spPr>
        <p:txBody>
          <a:bodyPr lIns="0" tIns="0" rIns="0" bIns="0" rtlCol="0" anchor="t">
            <a:spAutoFit/>
          </a:bodyPr>
          <a:lstStyle/>
          <a:p>
            <a:pPr>
              <a:lnSpc>
                <a:spcPts val="2240"/>
              </a:lnSpc>
            </a:pP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Lorem ipsum dolor sit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amet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consectetur</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adipiscing</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elit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Integer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elementum</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ex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eu</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pharetra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pharetra</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ligula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velit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suscipit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libero, vel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suscipit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lectus</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est</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in magna. Donec et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egestas</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justo</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vel tempus ipsum. Aenean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lectus</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nec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mauris</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molestie</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consectetur</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ac in </a:t>
            </a:r>
            <a:r>
              <a:rPr lang="en-US" sz="1600" spc="16" dirty="0" err="1">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massa</a:t>
            </a:r>
            <a:r>
              <a:rPr lang="en-US" sz="1600" spc="16" dirty="0">
                <a:solidFill>
                  <a:srgbClr val="FFFFFF"/>
                </a:solidFill>
                <a:latin typeface="현대하모니 L" panose="02020603020101020101" pitchFamily="18" charset="-127"/>
                <a:ea typeface="현대하모니 L" panose="02020603020101020101" pitchFamily="18" charset="-127"/>
                <a:cs typeface="Tlab 돋움 레귤러"/>
                <a:sym typeface="Tlab 돋움 레귤러"/>
              </a:rPr>
              <a:t>. </a:t>
            </a:r>
          </a:p>
        </p:txBody>
      </p:sp>
      <p:sp>
        <p:nvSpPr>
          <p:cNvPr id="9" name="TextBox 9"/>
          <p:cNvSpPr txBox="1"/>
          <p:nvPr/>
        </p:nvSpPr>
        <p:spPr>
          <a:xfrm>
            <a:off x="6742891" y="953770"/>
            <a:ext cx="3593330" cy="531236"/>
          </a:xfrm>
          <a:prstGeom prst="rect">
            <a:avLst/>
          </a:prstGeom>
        </p:spPr>
        <p:txBody>
          <a:bodyPr lIns="0" tIns="0" rIns="0" bIns="0" rtlCol="0" anchor="t">
            <a:spAutoFit/>
          </a:bodyPr>
          <a:lstStyle/>
          <a:p>
            <a:pPr>
              <a:lnSpc>
                <a:spcPts val="4800"/>
              </a:lnSpc>
            </a:pPr>
            <a:r>
              <a:rPr lang="en-US" sz="2400" b="1" spc="24" dirty="0" err="1">
                <a:solidFill>
                  <a:srgbClr val="B2BDA2"/>
                </a:solidFill>
                <a:latin typeface="현대하모니 M" panose="02020603020101020101" pitchFamily="18" charset="-127"/>
                <a:ea typeface="현대하모니 M" panose="02020603020101020101" pitchFamily="18" charset="-127"/>
                <a:cs typeface="Tlab 돋움 레귤러 Bold"/>
                <a:sym typeface="Tlab 돋움 레귤러 Bold"/>
              </a:rPr>
              <a:t>시장</a:t>
            </a:r>
            <a:r>
              <a:rPr lang="en-US" sz="2400" b="1" spc="24" dirty="0">
                <a:solidFill>
                  <a:srgbClr val="B2BDA2"/>
                </a:solidFill>
                <a:latin typeface="현대하모니 M" panose="02020603020101020101" pitchFamily="18" charset="-127"/>
                <a:ea typeface="현대하모니 M" panose="02020603020101020101" pitchFamily="18" charset="-127"/>
                <a:cs typeface="Tlab 돋움 레귤러 Bold"/>
                <a:sym typeface="Tlab 돋움 레귤러 Bold"/>
              </a:rPr>
              <a:t> </a:t>
            </a:r>
            <a:r>
              <a:rPr lang="en-US" sz="2400" b="1" spc="24" dirty="0" err="1">
                <a:solidFill>
                  <a:srgbClr val="B2BDA2"/>
                </a:solidFill>
                <a:latin typeface="현대하모니 M" panose="02020603020101020101" pitchFamily="18" charset="-127"/>
                <a:ea typeface="현대하모니 M" panose="02020603020101020101" pitchFamily="18" charset="-127"/>
                <a:cs typeface="Tlab 돋움 레귤러 Bold"/>
                <a:sym typeface="Tlab 돋움 레귤러 Bold"/>
              </a:rPr>
              <a:t>규모</a:t>
            </a:r>
            <a:endParaRPr lang="en-US" sz="2400" b="1" spc="24" dirty="0">
              <a:solidFill>
                <a:srgbClr val="B2BDA2"/>
              </a:solidFill>
              <a:latin typeface="현대하모니 M" panose="02020603020101020101" pitchFamily="18" charset="-127"/>
              <a:ea typeface="현대하모니 M" panose="02020603020101020101" pitchFamily="18" charset="-127"/>
              <a:cs typeface="Tlab 돋움 레귤러 Bold"/>
              <a:sym typeface="Tlab 돋움 레귤러 Bold"/>
            </a:endParaRPr>
          </a:p>
        </p:txBody>
      </p:sp>
      <p:sp>
        <p:nvSpPr>
          <p:cNvPr id="10" name="TextBox 10"/>
          <p:cNvSpPr txBox="1"/>
          <p:nvPr/>
        </p:nvSpPr>
        <p:spPr>
          <a:xfrm>
            <a:off x="6742891" y="3624585"/>
            <a:ext cx="3593330" cy="531236"/>
          </a:xfrm>
          <a:prstGeom prst="rect">
            <a:avLst/>
          </a:prstGeom>
        </p:spPr>
        <p:txBody>
          <a:bodyPr lIns="0" tIns="0" rIns="0" bIns="0" rtlCol="0" anchor="t">
            <a:spAutoFit/>
          </a:bodyPr>
          <a:lstStyle/>
          <a:p>
            <a:pPr>
              <a:lnSpc>
                <a:spcPts val="4800"/>
              </a:lnSpc>
            </a:pPr>
            <a:r>
              <a:rPr lang="en-US" sz="2400" b="1" spc="24">
                <a:solidFill>
                  <a:srgbClr val="B2BDA2"/>
                </a:solidFill>
                <a:latin typeface="현대하모니 M" panose="02020603020101020101" pitchFamily="18" charset="-127"/>
                <a:ea typeface="현대하모니 M" panose="02020603020101020101" pitchFamily="18" charset="-127"/>
                <a:cs typeface="Tlab 돋움 레귤러 Bold"/>
                <a:sym typeface="Tlab 돋움 레귤러 Bold"/>
              </a:rPr>
              <a:t>성장 가능성</a:t>
            </a:r>
          </a:p>
        </p:txBody>
      </p:sp>
      <p:sp>
        <p:nvSpPr>
          <p:cNvPr id="14" name="TextBox 13">
            <a:extLst>
              <a:ext uri="{FF2B5EF4-FFF2-40B4-BE49-F238E27FC236}">
                <a16:creationId xmlns:a16="http://schemas.microsoft.com/office/drawing/2014/main" id="{7199EFC1-AFA9-1F29-0B6F-19AA3A58C320}"/>
              </a:ext>
            </a:extLst>
          </p:cNvPr>
          <p:cNvSpPr txBox="1"/>
          <p:nvPr/>
        </p:nvSpPr>
        <p:spPr>
          <a:xfrm>
            <a:off x="1559341" y="4296924"/>
            <a:ext cx="718466" cy="338554"/>
          </a:xfrm>
          <a:prstGeom prst="rect">
            <a:avLst/>
          </a:prstGeom>
          <a:noFill/>
        </p:spPr>
        <p:txBody>
          <a:bodyPr wrap="none" rtlCol="0">
            <a:spAutoFit/>
          </a:bodyPr>
          <a:lstStyle/>
          <a:p>
            <a:r>
              <a:rPr lang="ko-KR" altLang="en-US" sz="1600" dirty="0">
                <a:solidFill>
                  <a:schemeClr val="bg1"/>
                </a:solidFill>
              </a:rPr>
              <a:t>드러커</a:t>
            </a:r>
          </a:p>
        </p:txBody>
      </p:sp>
      <p:sp>
        <p:nvSpPr>
          <p:cNvPr id="15" name="직사각형 14">
            <a:extLst>
              <a:ext uri="{FF2B5EF4-FFF2-40B4-BE49-F238E27FC236}">
                <a16:creationId xmlns:a16="http://schemas.microsoft.com/office/drawing/2014/main" id="{04CDD2B2-9381-EDF7-E4E4-79B2F00BC1E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FE23777-BBFB-BB08-E91E-07A4C421FF29}"/>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7" name="TextBox 16">
            <a:extLst>
              <a:ext uri="{FF2B5EF4-FFF2-40B4-BE49-F238E27FC236}">
                <a16:creationId xmlns:a16="http://schemas.microsoft.com/office/drawing/2014/main" id="{9CDF1624-5B76-57DB-2FA7-2EAFC8C32BB3}"/>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pic>
        <p:nvPicPr>
          <p:cNvPr id="18" name="Picture 13"/>
          <p:cNvPicPr>
            <a:picLocks noChangeAspect="1"/>
          </p:cNvPicPr>
          <p:nvPr/>
        </p:nvPicPr>
        <p:blipFill>
          <a:blip r:embed="rId4"/>
          <a:stretch>
            <a:fillRect/>
          </a:stretch>
        </p:blipFill>
        <p:spPr>
          <a:xfrm>
            <a:off x="273050" y="1307488"/>
            <a:ext cx="5573263" cy="48710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1" y="4491114"/>
            <a:ext cx="5931255" cy="1375056"/>
          </a:xfrm>
          <a:prstGeom prst="rect">
            <a:avLst/>
          </a:prstGeom>
        </p:spPr>
        <p:txBody>
          <a:bodyPr lIns="0" tIns="0" rIns="0" bIns="0" rtlCol="0" anchor="t">
            <a:spAutoFit/>
          </a:bodyPr>
          <a:lstStyle/>
          <a:p>
            <a:pPr>
              <a:lnSpc>
                <a:spcPts val="2240"/>
              </a:lnSpc>
            </a:pPr>
            <a:r>
              <a:rPr lang="en-US" sz="160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Lorem ipsum dolor sit amet, consectetur adipiscing elit. Integer elementum, ex eu pharetra pharetra, ligula velit suscipit libero, vel suscipit lectus est in magna. Donec et egestas justo, vel tempus ipsum. Aenean at lectus nec mauris molestie consectetur ac in massa. </a:t>
            </a:r>
          </a:p>
        </p:txBody>
      </p:sp>
      <p:sp>
        <p:nvSpPr>
          <p:cNvPr id="4" name="TextBox 4"/>
          <p:cNvSpPr txBox="1"/>
          <p:nvPr/>
        </p:nvSpPr>
        <p:spPr>
          <a:xfrm>
            <a:off x="685801" y="2353761"/>
            <a:ext cx="5931255" cy="1375056"/>
          </a:xfrm>
          <a:prstGeom prst="rect">
            <a:avLst/>
          </a:prstGeom>
        </p:spPr>
        <p:txBody>
          <a:bodyPr lIns="0" tIns="0" rIns="0" bIns="0" rtlCol="0" anchor="t">
            <a:spAutoFit/>
          </a:bodyPr>
          <a:lstStyle/>
          <a:p>
            <a:pPr>
              <a:lnSpc>
                <a:spcPts val="2240"/>
              </a:lnSpc>
            </a:pP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Lorem ipsum dolor sit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amet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consectetur</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adipiscing</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elit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Integer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elementum</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ex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eu</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pharetra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pharetra</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ligula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velit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suscipit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libero, vel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suscipit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lectus</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est</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in magna. Donec et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egestas</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justo</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vel tempus ipsum. Aenean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lectus</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nec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mauris</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molestie</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consectetur</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ac in </a:t>
            </a:r>
            <a:r>
              <a:rPr lang="en-US" sz="1600" dirty="0" err="1">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massa</a:t>
            </a:r>
            <a:r>
              <a:rPr lang="en-US" sz="1600" dirty="0">
                <a:solidFill>
                  <a:srgbClr val="292929"/>
                </a:solidFill>
                <a:latin typeface="현대하모니 L" panose="02020603020101020101" pitchFamily="18" charset="-127"/>
                <a:ea typeface="현대하모니 L" panose="02020603020101020101" pitchFamily="18" charset="-127"/>
                <a:cs typeface="Tlab 돋움 레귤러"/>
                <a:sym typeface="Tlab 돋움 레귤러"/>
              </a:rPr>
              <a:t>. </a:t>
            </a:r>
          </a:p>
        </p:txBody>
      </p:sp>
      <p:sp>
        <p:nvSpPr>
          <p:cNvPr id="5" name="TextBox 5"/>
          <p:cNvSpPr txBox="1"/>
          <p:nvPr/>
        </p:nvSpPr>
        <p:spPr>
          <a:xfrm>
            <a:off x="685800" y="1793820"/>
            <a:ext cx="3593330" cy="409984"/>
          </a:xfrm>
          <a:prstGeom prst="rect">
            <a:avLst/>
          </a:prstGeom>
        </p:spPr>
        <p:txBody>
          <a:bodyPr lIns="0" tIns="0" rIns="0" bIns="0" rtlCol="0" anchor="t">
            <a:spAutoFit/>
          </a:bodyPr>
          <a:lstStyle/>
          <a:p>
            <a:pPr>
              <a:lnSpc>
                <a:spcPts val="3734"/>
              </a:lnSpc>
            </a:pPr>
            <a:r>
              <a:rPr lang="en-US" sz="2000" b="1" spc="19" dirty="0" err="1">
                <a:solidFill>
                  <a:srgbClr val="27441D"/>
                </a:solidFill>
                <a:latin typeface="현대하모니 M" panose="02020603020101020101" pitchFamily="18" charset="-127"/>
                <a:ea typeface="현대하모니 M" panose="02020603020101020101" pitchFamily="18" charset="-127"/>
                <a:cs typeface="Tlab 돋움 레귤러 Bold"/>
                <a:sym typeface="Tlab 돋움 레귤러 Bold"/>
              </a:rPr>
              <a:t>소비패턴</a:t>
            </a:r>
            <a:endParaRPr lang="en-US" sz="2000" b="1" spc="19" dirty="0">
              <a:solidFill>
                <a:srgbClr val="27441D"/>
              </a:solidFill>
              <a:latin typeface="현대하모니 M" panose="02020603020101020101" pitchFamily="18" charset="-127"/>
              <a:ea typeface="현대하모니 M" panose="02020603020101020101" pitchFamily="18" charset="-127"/>
              <a:cs typeface="Tlab 돋움 레귤러 Bold"/>
              <a:sym typeface="Tlab 돋움 레귤러 Bold"/>
            </a:endParaRPr>
          </a:p>
        </p:txBody>
      </p:sp>
      <p:sp>
        <p:nvSpPr>
          <p:cNvPr id="6" name="TextBox 6"/>
          <p:cNvSpPr txBox="1"/>
          <p:nvPr/>
        </p:nvSpPr>
        <p:spPr>
          <a:xfrm>
            <a:off x="685800" y="3922157"/>
            <a:ext cx="3593330" cy="409984"/>
          </a:xfrm>
          <a:prstGeom prst="rect">
            <a:avLst/>
          </a:prstGeom>
        </p:spPr>
        <p:txBody>
          <a:bodyPr lIns="0" tIns="0" rIns="0" bIns="0" rtlCol="0" anchor="t">
            <a:spAutoFit/>
          </a:bodyPr>
          <a:lstStyle/>
          <a:p>
            <a:pPr>
              <a:lnSpc>
                <a:spcPts val="3734"/>
              </a:lnSpc>
            </a:pPr>
            <a:r>
              <a:rPr lang="en-US" sz="2000" b="1" spc="19">
                <a:solidFill>
                  <a:srgbClr val="27441D"/>
                </a:solidFill>
                <a:latin typeface="현대하모니 M" panose="02020603020101020101" pitchFamily="18" charset="-127"/>
                <a:ea typeface="현대하모니 M" panose="02020603020101020101" pitchFamily="18" charset="-127"/>
                <a:cs typeface="Tlab 돋움 레귤러 Bold"/>
                <a:sym typeface="Tlab 돋움 레귤러 Bold"/>
              </a:rPr>
              <a:t>시장 동향</a:t>
            </a:r>
          </a:p>
        </p:txBody>
      </p:sp>
      <p:pic>
        <p:nvPicPr>
          <p:cNvPr id="7" name="Picture 7"/>
          <p:cNvPicPr>
            <a:picLocks noChangeAspect="1"/>
          </p:cNvPicPr>
          <p:nvPr/>
        </p:nvPicPr>
        <p:blipFill>
          <a:blip r:embed="rId3"/>
          <a:stretch>
            <a:fillRect/>
          </a:stretch>
        </p:blipFill>
        <p:spPr>
          <a:xfrm>
            <a:off x="7318797" y="1877511"/>
            <a:ext cx="4341453" cy="4245732"/>
          </a:xfrm>
          <a:prstGeom prst="rect">
            <a:avLst/>
          </a:prstGeom>
        </p:spPr>
      </p:pic>
      <p:grpSp>
        <p:nvGrpSpPr>
          <p:cNvPr id="8" name="Group 8"/>
          <p:cNvGrpSpPr/>
          <p:nvPr/>
        </p:nvGrpSpPr>
        <p:grpSpPr>
          <a:xfrm>
            <a:off x="685800" y="1166791"/>
            <a:ext cx="433689" cy="433689"/>
            <a:chOff x="0" y="0"/>
            <a:chExt cx="867378" cy="867378"/>
          </a:xfrm>
        </p:grpSpPr>
        <p:sp>
          <p:nvSpPr>
            <p:cNvPr id="9" name="AutoShape 9"/>
            <p:cNvSpPr/>
            <p:nvPr/>
          </p:nvSpPr>
          <p:spPr>
            <a:xfrm>
              <a:off x="0" y="433689"/>
              <a:ext cx="867378" cy="0"/>
            </a:xfrm>
            <a:prstGeom prst="line">
              <a:avLst/>
            </a:prstGeom>
            <a:ln w="139700" cap="flat">
              <a:solidFill>
                <a:srgbClr val="27441D"/>
              </a:solidFill>
              <a:prstDash val="solid"/>
              <a:headEnd type="none" w="sm" len="sm"/>
              <a:tailEnd type="none" w="sm" len="sm"/>
            </a:ln>
          </p:spPr>
          <p:txBody>
            <a:bodyPr/>
            <a:lstStyle/>
            <a:p>
              <a:endParaRPr lang="ko-KR" altLang="en-US" sz="1200"/>
            </a:p>
          </p:txBody>
        </p:sp>
        <p:sp>
          <p:nvSpPr>
            <p:cNvPr id="10" name="AutoShape 10"/>
            <p:cNvSpPr/>
            <p:nvPr/>
          </p:nvSpPr>
          <p:spPr>
            <a:xfrm flipV="1">
              <a:off x="433689" y="0"/>
              <a:ext cx="0" cy="867378"/>
            </a:xfrm>
            <a:prstGeom prst="line">
              <a:avLst/>
            </a:prstGeom>
            <a:ln w="139700" cap="flat">
              <a:solidFill>
                <a:srgbClr val="27441D"/>
              </a:solidFill>
              <a:prstDash val="solid"/>
              <a:headEnd type="none" w="sm" len="sm"/>
              <a:tailEnd type="none" w="sm" len="sm"/>
            </a:ln>
          </p:spPr>
          <p:txBody>
            <a:bodyPr/>
            <a:lstStyle/>
            <a:p>
              <a:endParaRPr lang="ko-KR" altLang="en-US" sz="1200"/>
            </a:p>
          </p:txBody>
        </p:sp>
        <p:sp>
          <p:nvSpPr>
            <p:cNvPr id="11" name="AutoShape 11"/>
            <p:cNvSpPr/>
            <p:nvPr/>
          </p:nvSpPr>
          <p:spPr>
            <a:xfrm flipV="1">
              <a:off x="127025" y="127025"/>
              <a:ext cx="613329" cy="613329"/>
            </a:xfrm>
            <a:prstGeom prst="line">
              <a:avLst/>
            </a:prstGeom>
            <a:ln w="139700" cap="flat">
              <a:solidFill>
                <a:srgbClr val="27441D"/>
              </a:solidFill>
              <a:prstDash val="solid"/>
              <a:headEnd type="none" w="sm" len="sm"/>
              <a:tailEnd type="none" w="sm" len="sm"/>
            </a:ln>
          </p:spPr>
          <p:txBody>
            <a:bodyPr/>
            <a:lstStyle/>
            <a:p>
              <a:endParaRPr lang="ko-KR" altLang="en-US" sz="1200"/>
            </a:p>
          </p:txBody>
        </p:sp>
        <p:sp>
          <p:nvSpPr>
            <p:cNvPr id="12" name="AutoShape 12"/>
            <p:cNvSpPr/>
            <p:nvPr/>
          </p:nvSpPr>
          <p:spPr>
            <a:xfrm flipH="1" flipV="1">
              <a:off x="127025" y="127025"/>
              <a:ext cx="613329" cy="613329"/>
            </a:xfrm>
            <a:prstGeom prst="line">
              <a:avLst/>
            </a:prstGeom>
            <a:ln w="139700" cap="flat">
              <a:solidFill>
                <a:srgbClr val="27441D"/>
              </a:solidFill>
              <a:prstDash val="solid"/>
              <a:headEnd type="none" w="sm" len="sm"/>
              <a:tailEnd type="none" w="sm" len="sm"/>
            </a:ln>
          </p:spPr>
          <p:txBody>
            <a:bodyPr/>
            <a:lstStyle/>
            <a:p>
              <a:endParaRPr lang="ko-KR" altLang="en-US" sz="1200"/>
            </a:p>
          </p:txBody>
        </p:sp>
      </p:grpSp>
      <p:sp>
        <p:nvSpPr>
          <p:cNvPr id="13" name="직사각형 12">
            <a:extLst>
              <a:ext uri="{FF2B5EF4-FFF2-40B4-BE49-F238E27FC236}">
                <a16:creationId xmlns:a16="http://schemas.microsoft.com/office/drawing/2014/main" id="{B1C9442A-CA7B-FFA6-8832-0084DEDA22AD}"/>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4250143-1992-3DAE-7AAC-6B6D42094DBD}"/>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5" name="TextBox 14">
            <a:extLst>
              <a:ext uri="{FF2B5EF4-FFF2-40B4-BE49-F238E27FC236}">
                <a16:creationId xmlns:a16="http://schemas.microsoft.com/office/drawing/2014/main" id="{9C88C773-7C4E-BBEF-4EFE-912C993C445D}"/>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805158" y="1678526"/>
            <a:ext cx="5125174" cy="3710029"/>
          </a:xfrm>
          <a:custGeom>
            <a:avLst/>
            <a:gdLst/>
            <a:ahLst/>
            <a:cxnLst/>
            <a:rect l="l" t="t" r="r" b="b"/>
            <a:pathLst>
              <a:path w="2024760" h="1465690">
                <a:moveTo>
                  <a:pt x="0" y="0"/>
                </a:moveTo>
                <a:lnTo>
                  <a:pt x="2024760" y="0"/>
                </a:lnTo>
                <a:lnTo>
                  <a:pt x="2024760" y="1465690"/>
                </a:lnTo>
                <a:lnTo>
                  <a:pt x="0" y="1465690"/>
                </a:lnTo>
                <a:close/>
              </a:path>
            </a:pathLst>
          </a:custGeom>
          <a:solidFill>
            <a:srgbClr val="B2BDA2"/>
          </a:solidFill>
          <a:ln>
            <a:noFill/>
          </a:ln>
        </p:spPr>
        <p:style>
          <a:lnRef idx="3">
            <a:schemeClr val="lt1"/>
          </a:lnRef>
          <a:fillRef idx="1">
            <a:schemeClr val="accent3"/>
          </a:fillRef>
          <a:effectRef idx="1">
            <a:schemeClr val="accent3"/>
          </a:effectRef>
          <a:fontRef idx="minor">
            <a:schemeClr val="lt1"/>
          </a:fontRef>
        </p:style>
        <p:txBody>
          <a:bodyPr/>
          <a:lstStyle/>
          <a:p>
            <a:endParaRPr lang="ko-KR" altLang="en-US" sz="1200"/>
          </a:p>
        </p:txBody>
      </p:sp>
      <p:sp>
        <p:nvSpPr>
          <p:cNvPr id="9" name="Freeform 9"/>
          <p:cNvSpPr/>
          <p:nvPr/>
        </p:nvSpPr>
        <p:spPr>
          <a:xfrm>
            <a:off x="10989352" y="2220318"/>
            <a:ext cx="914754" cy="904775"/>
          </a:xfrm>
          <a:custGeom>
            <a:avLst/>
            <a:gdLst/>
            <a:ahLst/>
            <a:cxnLst/>
            <a:rect l="l" t="t" r="r" b="b"/>
            <a:pathLst>
              <a:path w="1372131" h="1357163">
                <a:moveTo>
                  <a:pt x="0" y="0"/>
                </a:moveTo>
                <a:lnTo>
                  <a:pt x="1372131" y="0"/>
                </a:lnTo>
                <a:lnTo>
                  <a:pt x="1372131" y="1357163"/>
                </a:lnTo>
                <a:lnTo>
                  <a:pt x="0" y="1357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sz="1200"/>
          </a:p>
        </p:txBody>
      </p:sp>
      <p:grpSp>
        <p:nvGrpSpPr>
          <p:cNvPr id="13" name="Group 13"/>
          <p:cNvGrpSpPr/>
          <p:nvPr/>
        </p:nvGrpSpPr>
        <p:grpSpPr>
          <a:xfrm>
            <a:off x="1412198" y="1678526"/>
            <a:ext cx="4192397" cy="3710029"/>
            <a:chOff x="0" y="0"/>
            <a:chExt cx="833469" cy="737572"/>
          </a:xfrm>
        </p:grpSpPr>
        <p:sp>
          <p:nvSpPr>
            <p:cNvPr id="14" name="Freeform 14"/>
            <p:cNvSpPr/>
            <p:nvPr/>
          </p:nvSpPr>
          <p:spPr>
            <a:xfrm>
              <a:off x="0" y="0"/>
              <a:ext cx="833469" cy="737572"/>
            </a:xfrm>
            <a:custGeom>
              <a:avLst/>
              <a:gdLst/>
              <a:ahLst/>
              <a:cxnLst/>
              <a:rect l="l" t="t" r="r" b="b"/>
              <a:pathLst>
                <a:path w="833469" h="737572">
                  <a:moveTo>
                    <a:pt x="0" y="0"/>
                  </a:moveTo>
                  <a:lnTo>
                    <a:pt x="833469" y="0"/>
                  </a:lnTo>
                  <a:lnTo>
                    <a:pt x="833469" y="737572"/>
                  </a:lnTo>
                  <a:lnTo>
                    <a:pt x="0" y="737572"/>
                  </a:lnTo>
                  <a:close/>
                </a:path>
              </a:pathLst>
            </a:custGeom>
            <a:blipFill>
              <a:blip r:embed="rId5"/>
              <a:stretch>
                <a:fillRect l="-57323"/>
              </a:stretch>
            </a:blipFill>
          </p:spPr>
          <p:txBody>
            <a:bodyPr/>
            <a:lstStyle/>
            <a:p>
              <a:endParaRPr lang="ko-KR" altLang="en-US" sz="1200"/>
            </a:p>
          </p:txBody>
        </p:sp>
      </p:grpSp>
      <p:sp>
        <p:nvSpPr>
          <p:cNvPr id="15" name="TextBox 15"/>
          <p:cNvSpPr txBox="1"/>
          <p:nvPr/>
        </p:nvSpPr>
        <p:spPr>
          <a:xfrm>
            <a:off x="6305550" y="2897635"/>
            <a:ext cx="4124390" cy="2117759"/>
          </a:xfrm>
          <a:prstGeom prst="rect">
            <a:avLst/>
          </a:prstGeom>
        </p:spPr>
        <p:txBody>
          <a:bodyPr lIns="0" tIns="0" rIns="0" bIns="0" rtlCol="0" anchor="t">
            <a:spAutoFit/>
          </a:bodyPr>
          <a:lstStyle/>
          <a:p>
            <a:pPr algn="just">
              <a:lnSpc>
                <a:spcPts val="2142"/>
              </a:lnSpc>
            </a:pP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최근</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디지털</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시대의</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가속화와</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함께</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소비자들의</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구매</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행동이</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급격히</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변화하고</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있습니다</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특히</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온라인</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쇼핑의</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증가와</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소셜</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미디어의</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영향력이</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커짐에</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따라</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기업들은</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디지털</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마케팅</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전략을</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강화할</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필요성이</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커지고</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있습니다</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p>
          <a:p>
            <a:pPr algn="just">
              <a:lnSpc>
                <a:spcPts val="2142"/>
              </a:lnSpc>
            </a:pPr>
            <a:endPar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endParaRPr>
          </a:p>
          <a:p>
            <a:pPr algn="just">
              <a:lnSpc>
                <a:spcPts val="2142"/>
              </a:lnSpc>
              <a:spcBef>
                <a:spcPct val="0"/>
              </a:spcBef>
            </a:pP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이러한</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변화</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속에서</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효과적인</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온라인</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마케팅</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전략을</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수립하여</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시장</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점유율을</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확대하고</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브랜드</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인지도를</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높이고자</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 </a:t>
            </a:r>
            <a:r>
              <a:rPr lang="en-US" sz="1400" dirty="0" err="1">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합니다</a:t>
            </a:r>
            <a:r>
              <a:rPr lang="en-US" sz="1400" dirty="0">
                <a:solidFill>
                  <a:srgbClr val="0B1544"/>
                </a:solidFill>
                <a:latin typeface="현대하모니 L" panose="02020603020101020101" pitchFamily="18" charset="-127"/>
                <a:ea typeface="현대하모니 L" panose="02020603020101020101" pitchFamily="18" charset="-127"/>
                <a:cs typeface="210 디딤고딕 Light"/>
                <a:sym typeface="210 디딤고딕 Light"/>
              </a:rPr>
              <a:t>.</a:t>
            </a:r>
          </a:p>
        </p:txBody>
      </p:sp>
      <p:sp>
        <p:nvSpPr>
          <p:cNvPr id="16" name="AutoShape 16"/>
          <p:cNvSpPr/>
          <p:nvPr/>
        </p:nvSpPr>
        <p:spPr>
          <a:xfrm>
            <a:off x="8136235" y="2635203"/>
            <a:ext cx="463021" cy="0"/>
          </a:xfrm>
          <a:prstGeom prst="line">
            <a:avLst/>
          </a:prstGeom>
          <a:ln w="28575" cap="flat">
            <a:solidFill>
              <a:srgbClr val="27441D"/>
            </a:solidFill>
            <a:prstDash val="solid"/>
            <a:headEnd type="none" w="sm" len="sm"/>
            <a:tailEnd type="none" w="sm" len="sm"/>
          </a:ln>
        </p:spPr>
        <p:txBody>
          <a:bodyPr/>
          <a:lstStyle/>
          <a:p>
            <a:endParaRPr lang="ko-KR" altLang="en-US" sz="1200"/>
          </a:p>
        </p:txBody>
      </p:sp>
      <p:sp>
        <p:nvSpPr>
          <p:cNvPr id="17" name="TextBox 17"/>
          <p:cNvSpPr txBox="1"/>
          <p:nvPr/>
        </p:nvSpPr>
        <p:spPr>
          <a:xfrm>
            <a:off x="6305550" y="2062770"/>
            <a:ext cx="4124390" cy="265778"/>
          </a:xfrm>
          <a:prstGeom prst="rect">
            <a:avLst/>
          </a:prstGeom>
        </p:spPr>
        <p:txBody>
          <a:bodyPr lIns="0" tIns="0" rIns="0" bIns="0" rtlCol="0" anchor="t">
            <a:spAutoFit/>
          </a:bodyPr>
          <a:lstStyle/>
          <a:p>
            <a:pPr algn="ctr">
              <a:lnSpc>
                <a:spcPts val="2448"/>
              </a:lnSpc>
              <a:spcBef>
                <a:spcPct val="0"/>
              </a:spcBef>
            </a:pP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시장</a:t>
            </a:r>
            <a:r>
              <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 </a:t>
            </a: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점유율</a:t>
            </a:r>
            <a:r>
              <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 </a:t>
            </a: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확대와</a:t>
            </a:r>
            <a:r>
              <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 </a:t>
            </a: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브랜드</a:t>
            </a:r>
            <a:r>
              <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 </a:t>
            </a: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인지도</a:t>
            </a:r>
            <a:r>
              <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 </a:t>
            </a:r>
            <a:r>
              <a:rPr lang="en-US" sz="1600" dirty="0" err="1">
                <a:solidFill>
                  <a:srgbClr val="0B1544"/>
                </a:solidFill>
                <a:latin typeface="현대하모니 M" panose="02020603020101020101" pitchFamily="18" charset="-127"/>
                <a:ea typeface="현대하모니 M" panose="02020603020101020101" pitchFamily="18" charset="-127"/>
                <a:cs typeface="210 디딤고딕 Bold"/>
                <a:sym typeface="210 디딤고딕 Bold"/>
              </a:rPr>
              <a:t>향상</a:t>
            </a:r>
            <a:endParaRPr lang="en-US" sz="1600" dirty="0">
              <a:solidFill>
                <a:srgbClr val="0B1544"/>
              </a:solidFill>
              <a:latin typeface="현대하모니 M" panose="02020603020101020101" pitchFamily="18" charset="-127"/>
              <a:ea typeface="현대하모니 M" panose="02020603020101020101" pitchFamily="18" charset="-127"/>
              <a:cs typeface="210 디딤고딕 Bold"/>
              <a:sym typeface="210 디딤고딕 Bold"/>
            </a:endParaRPr>
          </a:p>
        </p:txBody>
      </p:sp>
      <p:sp>
        <p:nvSpPr>
          <p:cNvPr id="18" name="원형: 비어 있음 17">
            <a:extLst>
              <a:ext uri="{FF2B5EF4-FFF2-40B4-BE49-F238E27FC236}">
                <a16:creationId xmlns:a16="http://schemas.microsoft.com/office/drawing/2014/main" id="{0A872FDA-57D5-5D0F-7239-645739BAD3E6}"/>
              </a:ext>
            </a:extLst>
          </p:cNvPr>
          <p:cNvSpPr/>
          <p:nvPr/>
        </p:nvSpPr>
        <p:spPr>
          <a:xfrm>
            <a:off x="11016992" y="5682992"/>
            <a:ext cx="2350015" cy="2350015"/>
          </a:xfrm>
          <a:prstGeom prst="donut">
            <a:avLst/>
          </a:prstGeom>
          <a:solidFill>
            <a:srgbClr val="B2BDA2"/>
          </a:solidFill>
          <a:ln>
            <a:solidFill>
              <a:srgbClr val="B2BD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직사각형 18">
            <a:extLst>
              <a:ext uri="{FF2B5EF4-FFF2-40B4-BE49-F238E27FC236}">
                <a16:creationId xmlns:a16="http://schemas.microsoft.com/office/drawing/2014/main" id="{CC7FBF32-117B-421D-2972-19C5C2B6AFCC}"/>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157C7EA-81EF-0DBE-5EDB-8F1CD0699871}"/>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21" name="TextBox 20">
            <a:extLst>
              <a:ext uri="{FF2B5EF4-FFF2-40B4-BE49-F238E27FC236}">
                <a16:creationId xmlns:a16="http://schemas.microsoft.com/office/drawing/2014/main" id="{8E6CD108-B84E-DF01-593B-C7B1D367F5D9}"/>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975461" y="2957663"/>
            <a:ext cx="1806984" cy="180698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441D">
              <a:alpha val="0"/>
            </a:srgbClr>
          </a:solidFill>
          <a:ln w="19050" cap="sq">
            <a:solidFill>
              <a:srgbClr val="27441D"/>
            </a:solidFill>
            <a:prstDash val="solid"/>
            <a:miter/>
          </a:ln>
        </p:spPr>
        <p:txBody>
          <a:bodyPr/>
          <a:lstStyle/>
          <a:p>
            <a:endParaRPr lang="ko-KR" altLang="en-US" sz="1200" dirty="0">
              <a:solidFill>
                <a:srgbClr val="27441D"/>
              </a:solidFill>
            </a:endParaRPr>
          </a:p>
        </p:txBody>
      </p:sp>
      <p:sp>
        <p:nvSpPr>
          <p:cNvPr id="8" name="AutoShape 8"/>
          <p:cNvSpPr/>
          <p:nvPr/>
        </p:nvSpPr>
        <p:spPr>
          <a:xfrm>
            <a:off x="6802799" y="1369652"/>
            <a:ext cx="0" cy="4802549"/>
          </a:xfrm>
          <a:prstGeom prst="line">
            <a:avLst/>
          </a:prstGeom>
          <a:ln w="9525" cap="flat">
            <a:solidFill>
              <a:srgbClr val="27441D"/>
            </a:solidFill>
            <a:prstDash val="solid"/>
            <a:headEnd type="none" w="sm" len="sm"/>
            <a:tailEnd type="none" w="sm" len="sm"/>
          </a:ln>
        </p:spPr>
        <p:txBody>
          <a:bodyPr/>
          <a:lstStyle/>
          <a:p>
            <a:endParaRPr lang="ko-KR" altLang="en-US" sz="1200">
              <a:solidFill>
                <a:srgbClr val="27441D"/>
              </a:solidFill>
            </a:endParaRPr>
          </a:p>
        </p:txBody>
      </p:sp>
      <p:sp>
        <p:nvSpPr>
          <p:cNvPr id="9" name="Freeform 9"/>
          <p:cNvSpPr/>
          <p:nvPr/>
        </p:nvSpPr>
        <p:spPr>
          <a:xfrm>
            <a:off x="1281538" y="3420286"/>
            <a:ext cx="1194831" cy="881738"/>
          </a:xfrm>
          <a:custGeom>
            <a:avLst/>
            <a:gdLst/>
            <a:ahLst/>
            <a:cxnLst/>
            <a:rect l="l" t="t" r="r" b="b"/>
            <a:pathLst>
              <a:path w="1792247" h="1322607">
                <a:moveTo>
                  <a:pt x="0" y="0"/>
                </a:moveTo>
                <a:lnTo>
                  <a:pt x="1792247" y="0"/>
                </a:lnTo>
                <a:lnTo>
                  <a:pt x="1792247" y="1322607"/>
                </a:lnTo>
                <a:lnTo>
                  <a:pt x="0" y="1322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endParaRPr lang="ko-KR" altLang="en-US" sz="1200">
              <a:solidFill>
                <a:srgbClr val="27441D"/>
              </a:solidFill>
            </a:endParaRPr>
          </a:p>
        </p:txBody>
      </p:sp>
      <p:sp>
        <p:nvSpPr>
          <p:cNvPr id="12" name="TextBox 12"/>
          <p:cNvSpPr txBox="1"/>
          <p:nvPr/>
        </p:nvSpPr>
        <p:spPr>
          <a:xfrm>
            <a:off x="3118189" y="3206663"/>
            <a:ext cx="1626155" cy="368434"/>
          </a:xfrm>
          <a:prstGeom prst="rect">
            <a:avLst/>
          </a:prstGeom>
        </p:spPr>
        <p:txBody>
          <a:bodyPr lIns="0" tIns="0" rIns="0" bIns="0" rtlCol="0" anchor="t">
            <a:spAutoFit/>
          </a:bodyPr>
          <a:lstStyle/>
          <a:p>
            <a:pPr algn="just">
              <a:lnSpc>
                <a:spcPts val="3267"/>
              </a:lnSpc>
              <a:spcBef>
                <a:spcPct val="0"/>
              </a:spcBef>
            </a:pPr>
            <a:r>
              <a:rPr lang="en-US" sz="2333" b="1" dirty="0" err="1">
                <a:solidFill>
                  <a:srgbClr val="27441D"/>
                </a:solidFill>
                <a:latin typeface="현대하모니 M" panose="02020603020101020101" pitchFamily="18" charset="-127"/>
                <a:ea typeface="현대하모니 M" panose="02020603020101020101" pitchFamily="18" charset="-127"/>
                <a:cs typeface="Open Sans Bold"/>
                <a:sym typeface="Open Sans Bold"/>
              </a:rPr>
              <a:t>플랫폼</a:t>
            </a:r>
            <a:r>
              <a:rPr lang="en-US" sz="2333" b="1" dirty="0">
                <a:solidFill>
                  <a:srgbClr val="27441D"/>
                </a:solidFill>
                <a:latin typeface="현대하모니 M" panose="02020603020101020101" pitchFamily="18" charset="-127"/>
                <a:ea typeface="현대하모니 M" panose="02020603020101020101" pitchFamily="18" charset="-127"/>
                <a:cs typeface="Open Sans Bold"/>
                <a:sym typeface="Open Sans Bold"/>
              </a:rPr>
              <a:t> </a:t>
            </a:r>
            <a:r>
              <a:rPr lang="en-US" sz="2333" b="1" dirty="0" err="1">
                <a:solidFill>
                  <a:srgbClr val="27441D"/>
                </a:solidFill>
                <a:latin typeface="현대하모니 M" panose="02020603020101020101" pitchFamily="18" charset="-127"/>
                <a:ea typeface="현대하모니 M" panose="02020603020101020101" pitchFamily="18" charset="-127"/>
                <a:cs typeface="Open Sans Bold"/>
                <a:sym typeface="Open Sans Bold"/>
              </a:rPr>
              <a:t>이름</a:t>
            </a:r>
            <a:endParaRPr lang="en-US" sz="2333" b="1" dirty="0">
              <a:solidFill>
                <a:srgbClr val="27441D"/>
              </a:solidFill>
              <a:latin typeface="현대하모니 M" panose="02020603020101020101" pitchFamily="18" charset="-127"/>
              <a:ea typeface="현대하모니 M" panose="02020603020101020101" pitchFamily="18" charset="-127"/>
              <a:cs typeface="Open Sans Bold"/>
              <a:sym typeface="Open Sans Bold"/>
            </a:endParaRPr>
          </a:p>
        </p:txBody>
      </p:sp>
      <p:sp>
        <p:nvSpPr>
          <p:cNvPr id="13" name="TextBox 13"/>
          <p:cNvSpPr txBox="1"/>
          <p:nvPr/>
        </p:nvSpPr>
        <p:spPr>
          <a:xfrm>
            <a:off x="7313668" y="1624349"/>
            <a:ext cx="1226159" cy="368434"/>
          </a:xfrm>
          <a:prstGeom prst="rect">
            <a:avLst/>
          </a:prstGeom>
        </p:spPr>
        <p:txBody>
          <a:bodyPr lIns="0" tIns="0" rIns="0" bIns="0" rtlCol="0" anchor="t">
            <a:spAutoFit/>
          </a:bodyPr>
          <a:lstStyle/>
          <a:p>
            <a:pPr algn="just">
              <a:lnSpc>
                <a:spcPts val="3267"/>
              </a:lnSpc>
              <a:spcBef>
                <a:spcPct val="0"/>
              </a:spcBef>
            </a:pPr>
            <a:r>
              <a:rPr lang="en-US" sz="2333" b="1" dirty="0">
                <a:solidFill>
                  <a:srgbClr val="27441D"/>
                </a:solidFill>
                <a:latin typeface="현대하모니 M" panose="02020603020101020101" pitchFamily="18" charset="-127"/>
                <a:ea typeface="현대하모니 M" panose="02020603020101020101" pitchFamily="18" charset="-127"/>
                <a:cs typeface="Open Sans Bold"/>
                <a:sym typeface="Open Sans Bold"/>
              </a:rPr>
              <a:t>특징1</a:t>
            </a:r>
          </a:p>
        </p:txBody>
      </p:sp>
      <p:sp>
        <p:nvSpPr>
          <p:cNvPr id="14" name="TextBox 14"/>
          <p:cNvSpPr txBox="1"/>
          <p:nvPr/>
        </p:nvSpPr>
        <p:spPr>
          <a:xfrm>
            <a:off x="7313668" y="3253672"/>
            <a:ext cx="1226159" cy="368434"/>
          </a:xfrm>
          <a:prstGeom prst="rect">
            <a:avLst/>
          </a:prstGeom>
        </p:spPr>
        <p:txBody>
          <a:bodyPr lIns="0" tIns="0" rIns="0" bIns="0" rtlCol="0" anchor="t">
            <a:spAutoFit/>
          </a:bodyPr>
          <a:lstStyle/>
          <a:p>
            <a:pPr algn="just">
              <a:lnSpc>
                <a:spcPts val="3267"/>
              </a:lnSpc>
              <a:spcBef>
                <a:spcPct val="0"/>
              </a:spcBef>
            </a:pPr>
            <a:r>
              <a:rPr lang="en-US" sz="2333" b="1">
                <a:solidFill>
                  <a:srgbClr val="27441D"/>
                </a:solidFill>
                <a:latin typeface="현대하모니 M" panose="02020603020101020101" pitchFamily="18" charset="-127"/>
                <a:ea typeface="현대하모니 M" panose="02020603020101020101" pitchFamily="18" charset="-127"/>
                <a:cs typeface="Open Sans Bold"/>
                <a:sym typeface="Open Sans Bold"/>
              </a:rPr>
              <a:t>특징2</a:t>
            </a:r>
          </a:p>
        </p:txBody>
      </p:sp>
      <p:sp>
        <p:nvSpPr>
          <p:cNvPr id="15" name="TextBox 15"/>
          <p:cNvSpPr txBox="1"/>
          <p:nvPr/>
        </p:nvSpPr>
        <p:spPr>
          <a:xfrm>
            <a:off x="3118190" y="3853978"/>
            <a:ext cx="3547435" cy="640175"/>
          </a:xfrm>
          <a:prstGeom prst="rect">
            <a:avLst/>
          </a:prstGeom>
        </p:spPr>
        <p:txBody>
          <a:bodyPr lIns="0" tIns="0" rIns="0" bIns="0" rtlCol="0" anchor="t">
            <a:spAutoFit/>
          </a:bodyPr>
          <a:lstStyle/>
          <a:p>
            <a:pPr>
              <a:lnSpc>
                <a:spcPts val="1680"/>
              </a:lnSpc>
              <a:spcBef>
                <a:spcPct val="0"/>
              </a:spcBef>
            </a:pP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Tempor</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ad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fugiat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non magna non sunt in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elit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p>
          <a:p>
            <a:pPr>
              <a:lnSpc>
                <a:spcPts val="1680"/>
              </a:lnSpc>
              <a:spcBef>
                <a:spcPct val="0"/>
              </a:spcBef>
            </a:pP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Mollit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non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eiusmod</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anim</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deserunt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incididunt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consequat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est</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200"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consectetur</a:t>
            </a:r>
            <a:r>
              <a:rPr lang="en-US" sz="1200"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ipsum</a:t>
            </a:r>
          </a:p>
        </p:txBody>
      </p:sp>
      <p:sp>
        <p:nvSpPr>
          <p:cNvPr id="16" name="TextBox 16"/>
          <p:cNvSpPr txBox="1"/>
          <p:nvPr/>
        </p:nvSpPr>
        <p:spPr>
          <a:xfrm>
            <a:off x="7313668" y="4881389"/>
            <a:ext cx="1226159" cy="368434"/>
          </a:xfrm>
          <a:prstGeom prst="rect">
            <a:avLst/>
          </a:prstGeom>
        </p:spPr>
        <p:txBody>
          <a:bodyPr lIns="0" tIns="0" rIns="0" bIns="0" rtlCol="0" anchor="t">
            <a:spAutoFit/>
          </a:bodyPr>
          <a:lstStyle/>
          <a:p>
            <a:pPr algn="just">
              <a:lnSpc>
                <a:spcPts val="3267"/>
              </a:lnSpc>
              <a:spcBef>
                <a:spcPct val="0"/>
              </a:spcBef>
            </a:pPr>
            <a:r>
              <a:rPr lang="en-US" sz="2333" b="1">
                <a:solidFill>
                  <a:srgbClr val="27441D"/>
                </a:solidFill>
                <a:latin typeface="현대하모니 M" panose="02020603020101020101" pitchFamily="18" charset="-127"/>
                <a:ea typeface="현대하모니 M" panose="02020603020101020101" pitchFamily="18" charset="-127"/>
                <a:cs typeface="Open Sans Bold"/>
                <a:sym typeface="Open Sans Bold"/>
              </a:rPr>
              <a:t>특징3</a:t>
            </a:r>
          </a:p>
        </p:txBody>
      </p:sp>
      <p:sp>
        <p:nvSpPr>
          <p:cNvPr id="17" name="TextBox 17"/>
          <p:cNvSpPr txBox="1"/>
          <p:nvPr/>
        </p:nvSpPr>
        <p:spPr>
          <a:xfrm>
            <a:off x="7313668" y="2175240"/>
            <a:ext cx="3721673" cy="516423"/>
          </a:xfrm>
          <a:prstGeom prst="rect">
            <a:avLst/>
          </a:prstGeom>
        </p:spPr>
        <p:txBody>
          <a:bodyPr lIns="0" tIns="0" rIns="0" bIns="0" rtlCol="0" anchor="t">
            <a:spAutoFit/>
          </a:bodyPr>
          <a:lstStyle/>
          <a:p>
            <a:pPr marL="287882" lvl="1" indent="-143941">
              <a:lnSpc>
                <a:spcPts val="2133"/>
              </a:lnSpc>
              <a:buFont typeface="Arial"/>
              <a:buChar char="•"/>
            </a:pP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enim</a:t>
            </a: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aliqua</a:t>
            </a: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et ex do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excepteur</a:t>
            </a:r>
            <a:endPar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endParaRPr>
          </a:p>
          <a:p>
            <a:pPr marL="287882" lvl="1" indent="-143941">
              <a:lnSpc>
                <a:spcPts val="2133"/>
              </a:lnSpc>
              <a:buFont typeface="Arial"/>
              <a:buChar char="•"/>
            </a:pP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enim</a:t>
            </a: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aliqua</a:t>
            </a:r>
            <a:r>
              <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rPr>
              <a:t> et ex do </a:t>
            </a:r>
            <a:r>
              <a:rPr lang="en-US" sz="1333" dirty="0" err="1">
                <a:solidFill>
                  <a:srgbClr val="27441D"/>
                </a:solidFill>
                <a:latin typeface="현대하모니 L" panose="02020603020101020101" pitchFamily="18" charset="-127"/>
                <a:ea typeface="현대하모니 L" panose="02020603020101020101" pitchFamily="18" charset="-127"/>
                <a:cs typeface="Open Sans Light"/>
                <a:sym typeface="Open Sans Light"/>
              </a:rPr>
              <a:t>excepteur</a:t>
            </a:r>
            <a:endParaRPr lang="en-US" sz="1333" dirty="0">
              <a:solidFill>
                <a:srgbClr val="27441D"/>
              </a:solidFill>
              <a:latin typeface="현대하모니 L" panose="02020603020101020101" pitchFamily="18" charset="-127"/>
              <a:ea typeface="현대하모니 L" panose="02020603020101020101" pitchFamily="18" charset="-127"/>
              <a:cs typeface="Open Sans Light"/>
              <a:sym typeface="Open Sans Light"/>
            </a:endParaRPr>
          </a:p>
        </p:txBody>
      </p:sp>
      <p:sp>
        <p:nvSpPr>
          <p:cNvPr id="18" name="TextBox 18"/>
          <p:cNvSpPr txBox="1"/>
          <p:nvPr/>
        </p:nvSpPr>
        <p:spPr>
          <a:xfrm>
            <a:off x="7313668" y="3804005"/>
            <a:ext cx="3721673" cy="516423"/>
          </a:xfrm>
          <a:prstGeom prst="rect">
            <a:avLst/>
          </a:prstGeom>
        </p:spPr>
        <p:txBody>
          <a:bodyPr lIns="0" tIns="0" rIns="0" bIns="0" rtlCol="0" anchor="t">
            <a:spAutoFit/>
          </a:bodyPr>
          <a:lstStyle/>
          <a:p>
            <a:pPr marL="287882" lvl="1" indent="-143941">
              <a:lnSpc>
                <a:spcPts val="2133"/>
              </a:lnSpc>
              <a:buFont typeface="Arial"/>
              <a:buChar char="•"/>
            </a:pPr>
            <a:r>
              <a:rPr lang="en-US" sz="1333">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enim aliqua et ex do excepteur</a:t>
            </a:r>
          </a:p>
          <a:p>
            <a:pPr marL="287882" lvl="1" indent="-143941">
              <a:lnSpc>
                <a:spcPts val="2133"/>
              </a:lnSpc>
              <a:buFont typeface="Arial"/>
              <a:buChar char="•"/>
            </a:pPr>
            <a:r>
              <a:rPr lang="en-US" sz="1333">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enim aliqua et ex do excepteur</a:t>
            </a:r>
          </a:p>
        </p:txBody>
      </p:sp>
      <p:sp>
        <p:nvSpPr>
          <p:cNvPr id="19" name="TextBox 19"/>
          <p:cNvSpPr txBox="1"/>
          <p:nvPr/>
        </p:nvSpPr>
        <p:spPr>
          <a:xfrm>
            <a:off x="7313668" y="5431722"/>
            <a:ext cx="3721673" cy="516423"/>
          </a:xfrm>
          <a:prstGeom prst="rect">
            <a:avLst/>
          </a:prstGeom>
        </p:spPr>
        <p:txBody>
          <a:bodyPr lIns="0" tIns="0" rIns="0" bIns="0" rtlCol="0" anchor="t">
            <a:spAutoFit/>
          </a:bodyPr>
          <a:lstStyle/>
          <a:p>
            <a:pPr marL="287882" lvl="1" indent="-143941">
              <a:lnSpc>
                <a:spcPts val="2133"/>
              </a:lnSpc>
              <a:buFont typeface="Arial"/>
              <a:buChar char="•"/>
            </a:pPr>
            <a:r>
              <a:rPr lang="en-US" sz="1333">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enim aliqua et ex do excepteur</a:t>
            </a:r>
          </a:p>
          <a:p>
            <a:pPr marL="287882" lvl="1" indent="-143941">
              <a:lnSpc>
                <a:spcPts val="2133"/>
              </a:lnSpc>
              <a:buFont typeface="Arial"/>
              <a:buChar char="•"/>
            </a:pPr>
            <a:r>
              <a:rPr lang="en-US" sz="1333">
                <a:solidFill>
                  <a:srgbClr val="27441D"/>
                </a:solidFill>
                <a:latin typeface="현대하모니 L" panose="02020603020101020101" pitchFamily="18" charset="-127"/>
                <a:ea typeface="현대하모니 L" panose="02020603020101020101" pitchFamily="18" charset="-127"/>
                <a:cs typeface="Open Sans Light"/>
                <a:sym typeface="Open Sans Light"/>
              </a:rPr>
              <a:t>Ipsum ad enim aliqua et ex do excepteur</a:t>
            </a:r>
          </a:p>
        </p:txBody>
      </p:sp>
      <p:sp>
        <p:nvSpPr>
          <p:cNvPr id="20" name="직사각형 19">
            <a:extLst>
              <a:ext uri="{FF2B5EF4-FFF2-40B4-BE49-F238E27FC236}">
                <a16:creationId xmlns:a16="http://schemas.microsoft.com/office/drawing/2014/main" id="{E1CF02D5-3970-BFD0-23C9-B33A0AB2B8F4}"/>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795F42D-1F94-8A6B-99D9-7B561E9A5C28}"/>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22" name="TextBox 21">
            <a:extLst>
              <a:ext uri="{FF2B5EF4-FFF2-40B4-BE49-F238E27FC236}">
                <a16:creationId xmlns:a16="http://schemas.microsoft.com/office/drawing/2014/main" id="{20800664-B0BE-7199-49D1-26E1FA80A4FB}"/>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50062" y="1963792"/>
            <a:ext cx="9747388" cy="1795211"/>
          </a:xfrm>
          <a:custGeom>
            <a:avLst/>
            <a:gdLst/>
            <a:ahLst/>
            <a:cxnLst/>
            <a:rect l="l" t="t" r="r" b="b"/>
            <a:pathLst>
              <a:path w="5040519" h="928330">
                <a:moveTo>
                  <a:pt x="0" y="0"/>
                </a:moveTo>
                <a:lnTo>
                  <a:pt x="5040519" y="0"/>
                </a:lnTo>
                <a:lnTo>
                  <a:pt x="5040519" y="928330"/>
                </a:lnTo>
                <a:lnTo>
                  <a:pt x="0" y="928330"/>
                </a:lnTo>
                <a:close/>
              </a:path>
            </a:pathLst>
          </a:custGeom>
          <a:solidFill>
            <a:srgbClr val="EAEAEA"/>
          </a:solidFill>
          <a:ln w="9525" cap="sq">
            <a:solidFill>
              <a:srgbClr val="27441D"/>
            </a:solidFill>
            <a:prstDash val="solid"/>
            <a:miter/>
          </a:ln>
        </p:spPr>
        <p:txBody>
          <a:bodyPr/>
          <a:lstStyle/>
          <a:p>
            <a:endParaRPr lang="ko-KR" altLang="en-US" sz="1200"/>
          </a:p>
        </p:txBody>
      </p:sp>
      <p:sp>
        <p:nvSpPr>
          <p:cNvPr id="5" name="TextBox 5"/>
          <p:cNvSpPr txBox="1"/>
          <p:nvPr/>
        </p:nvSpPr>
        <p:spPr>
          <a:xfrm>
            <a:off x="1150062" y="1890114"/>
            <a:ext cx="9747390" cy="1868889"/>
          </a:xfrm>
          <a:prstGeom prst="rect">
            <a:avLst/>
          </a:prstGeom>
        </p:spPr>
        <p:txBody>
          <a:bodyPr lIns="33867" tIns="33867" rIns="33867" bIns="33867" rtlCol="0" anchor="ctr"/>
          <a:lstStyle/>
          <a:p>
            <a:pPr algn="ctr">
              <a:lnSpc>
                <a:spcPts val="2166"/>
              </a:lnSpc>
            </a:pPr>
            <a:endParaRPr sz="1200"/>
          </a:p>
        </p:txBody>
      </p:sp>
      <p:sp>
        <p:nvSpPr>
          <p:cNvPr id="8" name="TextBox 8"/>
          <p:cNvSpPr txBox="1"/>
          <p:nvPr/>
        </p:nvSpPr>
        <p:spPr>
          <a:xfrm>
            <a:off x="1213562" y="4105582"/>
            <a:ext cx="9683890" cy="1885346"/>
          </a:xfrm>
          <a:prstGeom prst="rect">
            <a:avLst/>
          </a:prstGeom>
        </p:spPr>
        <p:txBody>
          <a:bodyPr lIns="33867" tIns="33867" rIns="33867" bIns="33867" rtlCol="0" anchor="ctr"/>
          <a:lstStyle/>
          <a:p>
            <a:pPr algn="ctr">
              <a:lnSpc>
                <a:spcPts val="2166"/>
              </a:lnSpc>
            </a:pPr>
            <a:endParaRPr sz="1200"/>
          </a:p>
        </p:txBody>
      </p:sp>
      <p:sp>
        <p:nvSpPr>
          <p:cNvPr id="11" name="Freeform 11"/>
          <p:cNvSpPr/>
          <p:nvPr/>
        </p:nvSpPr>
        <p:spPr>
          <a:xfrm rot="5400000">
            <a:off x="2046150" y="2708753"/>
            <a:ext cx="463025" cy="249175"/>
          </a:xfrm>
          <a:custGeom>
            <a:avLst/>
            <a:gdLst/>
            <a:ahLst/>
            <a:cxnLst/>
            <a:rect l="l" t="t" r="r" b="b"/>
            <a:pathLst>
              <a:path w="1321578" h="711200">
                <a:moveTo>
                  <a:pt x="660789" y="0"/>
                </a:moveTo>
                <a:lnTo>
                  <a:pt x="1321578" y="711200"/>
                </a:lnTo>
                <a:lnTo>
                  <a:pt x="0" y="711200"/>
                </a:lnTo>
                <a:lnTo>
                  <a:pt x="660789" y="0"/>
                </a:lnTo>
                <a:close/>
              </a:path>
            </a:pathLst>
          </a:custGeom>
          <a:solidFill>
            <a:srgbClr val="27441D"/>
          </a:solidFill>
        </p:spPr>
        <p:txBody>
          <a:bodyPr/>
          <a:lstStyle/>
          <a:p>
            <a:endParaRPr lang="ko-KR" altLang="en-US" sz="1200"/>
          </a:p>
        </p:txBody>
      </p:sp>
      <p:sp>
        <p:nvSpPr>
          <p:cNvPr id="14" name="Freeform 14"/>
          <p:cNvSpPr/>
          <p:nvPr/>
        </p:nvSpPr>
        <p:spPr>
          <a:xfrm>
            <a:off x="1150062" y="1972019"/>
            <a:ext cx="1025996" cy="1786984"/>
          </a:xfrm>
          <a:custGeom>
            <a:avLst/>
            <a:gdLst/>
            <a:ahLst/>
            <a:cxnLst/>
            <a:rect l="l" t="t" r="r" b="b"/>
            <a:pathLst>
              <a:path w="516780" h="912513">
                <a:moveTo>
                  <a:pt x="0" y="0"/>
                </a:moveTo>
                <a:lnTo>
                  <a:pt x="516780" y="0"/>
                </a:lnTo>
                <a:lnTo>
                  <a:pt x="516780" y="912513"/>
                </a:lnTo>
                <a:lnTo>
                  <a:pt x="0" y="912513"/>
                </a:lnTo>
                <a:close/>
              </a:path>
            </a:pathLst>
          </a:custGeom>
          <a:solidFill>
            <a:srgbClr val="27441D"/>
          </a:solidFill>
        </p:spPr>
        <p:txBody>
          <a:bodyPr/>
          <a:lstStyle/>
          <a:p>
            <a:endParaRPr lang="ko-KR" altLang="en-US" sz="1200"/>
          </a:p>
        </p:txBody>
      </p:sp>
      <p:sp>
        <p:nvSpPr>
          <p:cNvPr id="26" name="TextBox 26"/>
          <p:cNvSpPr txBox="1"/>
          <p:nvPr/>
        </p:nvSpPr>
        <p:spPr>
          <a:xfrm>
            <a:off x="1213563" y="2556445"/>
            <a:ext cx="962496" cy="538609"/>
          </a:xfrm>
          <a:prstGeom prst="rect">
            <a:avLst/>
          </a:prstGeom>
        </p:spPr>
        <p:txBody>
          <a:bodyPr wrap="square" lIns="0" tIns="0" rIns="0" bIns="0" rtlCol="0" anchor="t">
            <a:spAutoFit/>
          </a:bodyPr>
          <a:lstStyle/>
          <a:p>
            <a:pPr algn="ctr">
              <a:lnSpc>
                <a:spcPts val="2147"/>
              </a:lnSpc>
            </a:pPr>
            <a:r>
              <a:rPr lang="en-US" sz="1867" dirty="0" err="1">
                <a:solidFill>
                  <a:srgbClr val="FFFFFF"/>
                </a:solidFill>
                <a:latin typeface="현대하모니 M" panose="02020603020101020101" pitchFamily="18" charset="-127"/>
                <a:ea typeface="현대하모니 M" panose="02020603020101020101" pitchFamily="18" charset="-127"/>
                <a:cs typeface="TDTD한강고딕"/>
                <a:sym typeface="TDTD한강고딕"/>
              </a:rPr>
              <a:t>기대</a:t>
            </a:r>
            <a:endParaRPr lang="en-US" sz="1867" dirty="0">
              <a:solidFill>
                <a:srgbClr val="FFFFFF"/>
              </a:solidFill>
              <a:latin typeface="현대하모니 M" panose="02020603020101020101" pitchFamily="18" charset="-127"/>
              <a:ea typeface="현대하모니 M" panose="02020603020101020101" pitchFamily="18" charset="-127"/>
              <a:cs typeface="TDTD한강고딕"/>
              <a:sym typeface="TDTD한강고딕"/>
            </a:endParaRPr>
          </a:p>
          <a:p>
            <a:pPr algn="ctr">
              <a:lnSpc>
                <a:spcPts val="2147"/>
              </a:lnSpc>
            </a:pPr>
            <a:r>
              <a:rPr lang="en-US" sz="1867" dirty="0" err="1">
                <a:solidFill>
                  <a:srgbClr val="FFFFFF"/>
                </a:solidFill>
                <a:latin typeface="현대하모니 M" panose="02020603020101020101" pitchFamily="18" charset="-127"/>
                <a:ea typeface="현대하모니 M" panose="02020603020101020101" pitchFamily="18" charset="-127"/>
                <a:cs typeface="TDTD한강고딕"/>
                <a:sym typeface="TDTD한강고딕"/>
              </a:rPr>
              <a:t>효과</a:t>
            </a:r>
            <a:endParaRPr lang="en-US" sz="1867" dirty="0">
              <a:solidFill>
                <a:srgbClr val="FFFFFF"/>
              </a:solidFill>
              <a:latin typeface="현대하모니 M" panose="02020603020101020101" pitchFamily="18" charset="-127"/>
              <a:ea typeface="현대하모니 M" panose="02020603020101020101" pitchFamily="18" charset="-127"/>
              <a:cs typeface="TDTD한강고딕"/>
              <a:sym typeface="TDTD한강고딕"/>
            </a:endParaRPr>
          </a:p>
        </p:txBody>
      </p:sp>
      <p:sp>
        <p:nvSpPr>
          <p:cNvPr id="28" name="TextBox 28"/>
          <p:cNvSpPr txBox="1"/>
          <p:nvPr/>
        </p:nvSpPr>
        <p:spPr>
          <a:xfrm>
            <a:off x="6954944" y="2537395"/>
            <a:ext cx="3681917" cy="591893"/>
          </a:xfrm>
          <a:prstGeom prst="rect">
            <a:avLst/>
          </a:prstGeom>
        </p:spPr>
        <p:txBody>
          <a:bodyPr lIns="0" tIns="0" rIns="0" bIns="0" rtlCol="0" anchor="t">
            <a:spAutoFit/>
          </a:bodyPr>
          <a:lstStyle/>
          <a:p>
            <a:pPr algn="just">
              <a:lnSpc>
                <a:spcPts val="1647"/>
              </a:lnSpc>
            </a:pP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Lorem ipsum dolor sit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amet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an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consecesa</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adipis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elit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Aliquam</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faucibus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est.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Ineleifend</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risus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mauris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turpis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turpiseni</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mauris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tellus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amet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a:t>
            </a:r>
          </a:p>
        </p:txBody>
      </p:sp>
      <p:sp>
        <p:nvSpPr>
          <p:cNvPr id="30" name="직사각형 29">
            <a:extLst>
              <a:ext uri="{FF2B5EF4-FFF2-40B4-BE49-F238E27FC236}">
                <a16:creationId xmlns:a16="http://schemas.microsoft.com/office/drawing/2014/main" id="{2A7E7601-2C3D-A5BF-935C-52C43870ACD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D24993C9-AA3E-A9BD-319C-C405B24B83B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32" name="TextBox 31">
            <a:extLst>
              <a:ext uri="{FF2B5EF4-FFF2-40B4-BE49-F238E27FC236}">
                <a16:creationId xmlns:a16="http://schemas.microsoft.com/office/drawing/2014/main" id="{B05E66D1-F00B-6887-FEF9-A91D731F3B7C}"/>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
        <p:nvSpPr>
          <p:cNvPr id="39" name="Freeform 4">
            <a:extLst>
              <a:ext uri="{FF2B5EF4-FFF2-40B4-BE49-F238E27FC236}">
                <a16:creationId xmlns:a16="http://schemas.microsoft.com/office/drawing/2014/main" id="{62E34403-9770-6CAA-EC1D-EE5171E49929}"/>
              </a:ext>
            </a:extLst>
          </p:cNvPr>
          <p:cNvSpPr/>
          <p:nvPr/>
        </p:nvSpPr>
        <p:spPr>
          <a:xfrm>
            <a:off x="1150060" y="3963402"/>
            <a:ext cx="9747388" cy="1795211"/>
          </a:xfrm>
          <a:custGeom>
            <a:avLst/>
            <a:gdLst/>
            <a:ahLst/>
            <a:cxnLst/>
            <a:rect l="l" t="t" r="r" b="b"/>
            <a:pathLst>
              <a:path w="5040519" h="928330">
                <a:moveTo>
                  <a:pt x="0" y="0"/>
                </a:moveTo>
                <a:lnTo>
                  <a:pt x="5040519" y="0"/>
                </a:lnTo>
                <a:lnTo>
                  <a:pt x="5040519" y="928330"/>
                </a:lnTo>
                <a:lnTo>
                  <a:pt x="0" y="928330"/>
                </a:lnTo>
                <a:close/>
              </a:path>
            </a:pathLst>
          </a:custGeom>
          <a:solidFill>
            <a:srgbClr val="EAEAEA"/>
          </a:solidFill>
          <a:ln w="9525" cap="sq">
            <a:solidFill>
              <a:srgbClr val="27441D"/>
            </a:solidFill>
            <a:prstDash val="solid"/>
            <a:miter/>
          </a:ln>
        </p:spPr>
        <p:txBody>
          <a:bodyPr/>
          <a:lstStyle/>
          <a:p>
            <a:endParaRPr lang="ko-KR" altLang="en-US" sz="1200"/>
          </a:p>
        </p:txBody>
      </p:sp>
      <p:sp>
        <p:nvSpPr>
          <p:cNvPr id="40" name="TextBox 5">
            <a:extLst>
              <a:ext uri="{FF2B5EF4-FFF2-40B4-BE49-F238E27FC236}">
                <a16:creationId xmlns:a16="http://schemas.microsoft.com/office/drawing/2014/main" id="{99BB3D2D-C98F-483D-C8B3-F4055975D2F9}"/>
              </a:ext>
            </a:extLst>
          </p:cNvPr>
          <p:cNvSpPr txBox="1"/>
          <p:nvPr/>
        </p:nvSpPr>
        <p:spPr>
          <a:xfrm>
            <a:off x="1150060" y="3889724"/>
            <a:ext cx="9747390" cy="1868889"/>
          </a:xfrm>
          <a:prstGeom prst="rect">
            <a:avLst/>
          </a:prstGeom>
        </p:spPr>
        <p:txBody>
          <a:bodyPr lIns="33867" tIns="33867" rIns="33867" bIns="33867" rtlCol="0" anchor="ctr"/>
          <a:lstStyle/>
          <a:p>
            <a:pPr algn="ctr">
              <a:lnSpc>
                <a:spcPts val="2166"/>
              </a:lnSpc>
            </a:pPr>
            <a:endParaRPr sz="1200"/>
          </a:p>
        </p:txBody>
      </p:sp>
      <p:sp>
        <p:nvSpPr>
          <p:cNvPr id="41" name="Freeform 11">
            <a:extLst>
              <a:ext uri="{FF2B5EF4-FFF2-40B4-BE49-F238E27FC236}">
                <a16:creationId xmlns:a16="http://schemas.microsoft.com/office/drawing/2014/main" id="{9F0DF3F4-4F63-5F18-61C3-CCC5F0814A6F}"/>
              </a:ext>
            </a:extLst>
          </p:cNvPr>
          <p:cNvSpPr/>
          <p:nvPr/>
        </p:nvSpPr>
        <p:spPr>
          <a:xfrm rot="5400000">
            <a:off x="2046148" y="4708363"/>
            <a:ext cx="463025" cy="249175"/>
          </a:xfrm>
          <a:custGeom>
            <a:avLst/>
            <a:gdLst/>
            <a:ahLst/>
            <a:cxnLst/>
            <a:rect l="l" t="t" r="r" b="b"/>
            <a:pathLst>
              <a:path w="1321578" h="711200">
                <a:moveTo>
                  <a:pt x="660789" y="0"/>
                </a:moveTo>
                <a:lnTo>
                  <a:pt x="1321578" y="711200"/>
                </a:lnTo>
                <a:lnTo>
                  <a:pt x="0" y="711200"/>
                </a:lnTo>
                <a:lnTo>
                  <a:pt x="660789" y="0"/>
                </a:lnTo>
                <a:close/>
              </a:path>
            </a:pathLst>
          </a:custGeom>
          <a:solidFill>
            <a:srgbClr val="27441D"/>
          </a:solidFill>
        </p:spPr>
        <p:txBody>
          <a:bodyPr/>
          <a:lstStyle/>
          <a:p>
            <a:endParaRPr lang="ko-KR" altLang="en-US" sz="1200"/>
          </a:p>
        </p:txBody>
      </p:sp>
      <p:sp>
        <p:nvSpPr>
          <p:cNvPr id="42" name="Freeform 14">
            <a:extLst>
              <a:ext uri="{FF2B5EF4-FFF2-40B4-BE49-F238E27FC236}">
                <a16:creationId xmlns:a16="http://schemas.microsoft.com/office/drawing/2014/main" id="{07974047-6251-2331-EE7D-B04D60FC66E3}"/>
              </a:ext>
            </a:extLst>
          </p:cNvPr>
          <p:cNvSpPr/>
          <p:nvPr/>
        </p:nvSpPr>
        <p:spPr>
          <a:xfrm>
            <a:off x="1150060" y="3971629"/>
            <a:ext cx="1025996" cy="1786984"/>
          </a:xfrm>
          <a:custGeom>
            <a:avLst/>
            <a:gdLst/>
            <a:ahLst/>
            <a:cxnLst/>
            <a:rect l="l" t="t" r="r" b="b"/>
            <a:pathLst>
              <a:path w="516780" h="912513">
                <a:moveTo>
                  <a:pt x="0" y="0"/>
                </a:moveTo>
                <a:lnTo>
                  <a:pt x="516780" y="0"/>
                </a:lnTo>
                <a:lnTo>
                  <a:pt x="516780" y="912513"/>
                </a:lnTo>
                <a:lnTo>
                  <a:pt x="0" y="912513"/>
                </a:lnTo>
                <a:close/>
              </a:path>
            </a:pathLst>
          </a:custGeom>
          <a:solidFill>
            <a:srgbClr val="27441D"/>
          </a:solidFill>
        </p:spPr>
        <p:txBody>
          <a:bodyPr/>
          <a:lstStyle/>
          <a:p>
            <a:endParaRPr lang="ko-KR" altLang="en-US" sz="1200"/>
          </a:p>
        </p:txBody>
      </p:sp>
      <p:sp>
        <p:nvSpPr>
          <p:cNvPr id="43" name="TextBox 26">
            <a:extLst>
              <a:ext uri="{FF2B5EF4-FFF2-40B4-BE49-F238E27FC236}">
                <a16:creationId xmlns:a16="http://schemas.microsoft.com/office/drawing/2014/main" id="{32AB7C3B-1878-A50A-0865-D705445AB91E}"/>
              </a:ext>
            </a:extLst>
          </p:cNvPr>
          <p:cNvSpPr txBox="1"/>
          <p:nvPr/>
        </p:nvSpPr>
        <p:spPr>
          <a:xfrm>
            <a:off x="1213561" y="4556055"/>
            <a:ext cx="962496" cy="538609"/>
          </a:xfrm>
          <a:prstGeom prst="rect">
            <a:avLst/>
          </a:prstGeom>
        </p:spPr>
        <p:txBody>
          <a:bodyPr wrap="square" lIns="0" tIns="0" rIns="0" bIns="0" rtlCol="0" anchor="t">
            <a:spAutoFit/>
          </a:bodyPr>
          <a:lstStyle/>
          <a:p>
            <a:pPr algn="ctr">
              <a:lnSpc>
                <a:spcPts val="2147"/>
              </a:lnSpc>
            </a:pPr>
            <a:r>
              <a:rPr lang="en-US" sz="1867" dirty="0" err="1">
                <a:solidFill>
                  <a:srgbClr val="FFFFFF"/>
                </a:solidFill>
                <a:latin typeface="현대하모니 M" panose="02020603020101020101" pitchFamily="18" charset="-127"/>
                <a:ea typeface="현대하모니 M" panose="02020603020101020101" pitchFamily="18" charset="-127"/>
                <a:cs typeface="TDTD한강고딕"/>
                <a:sym typeface="TDTD한강고딕"/>
              </a:rPr>
              <a:t>기대</a:t>
            </a:r>
            <a:endParaRPr lang="en-US" sz="1867" dirty="0">
              <a:solidFill>
                <a:srgbClr val="FFFFFF"/>
              </a:solidFill>
              <a:latin typeface="현대하모니 M" panose="02020603020101020101" pitchFamily="18" charset="-127"/>
              <a:ea typeface="현대하모니 M" panose="02020603020101020101" pitchFamily="18" charset="-127"/>
              <a:cs typeface="TDTD한강고딕"/>
              <a:sym typeface="TDTD한강고딕"/>
            </a:endParaRPr>
          </a:p>
          <a:p>
            <a:pPr algn="ctr">
              <a:lnSpc>
                <a:spcPts val="2147"/>
              </a:lnSpc>
            </a:pPr>
            <a:r>
              <a:rPr lang="en-US" sz="1867" dirty="0" err="1">
                <a:solidFill>
                  <a:srgbClr val="FFFFFF"/>
                </a:solidFill>
                <a:latin typeface="현대하모니 M" panose="02020603020101020101" pitchFamily="18" charset="-127"/>
                <a:ea typeface="현대하모니 M" panose="02020603020101020101" pitchFamily="18" charset="-127"/>
                <a:cs typeface="TDTD한강고딕"/>
                <a:sym typeface="TDTD한강고딕"/>
              </a:rPr>
              <a:t>효과</a:t>
            </a:r>
            <a:endParaRPr lang="en-US" sz="1867" dirty="0">
              <a:solidFill>
                <a:srgbClr val="FFFFFF"/>
              </a:solidFill>
              <a:latin typeface="현대하모니 M" panose="02020603020101020101" pitchFamily="18" charset="-127"/>
              <a:ea typeface="현대하모니 M" panose="02020603020101020101" pitchFamily="18" charset="-127"/>
              <a:cs typeface="TDTD한강고딕"/>
              <a:sym typeface="TDTD한강고딕"/>
            </a:endParaRPr>
          </a:p>
        </p:txBody>
      </p:sp>
      <p:sp>
        <p:nvSpPr>
          <p:cNvPr id="44" name="TextBox 28">
            <a:extLst>
              <a:ext uri="{FF2B5EF4-FFF2-40B4-BE49-F238E27FC236}">
                <a16:creationId xmlns:a16="http://schemas.microsoft.com/office/drawing/2014/main" id="{AE48CFE9-EDA8-C355-68A4-F56176B07FC7}"/>
              </a:ext>
            </a:extLst>
          </p:cNvPr>
          <p:cNvSpPr txBox="1"/>
          <p:nvPr/>
        </p:nvSpPr>
        <p:spPr>
          <a:xfrm>
            <a:off x="6954942" y="4537005"/>
            <a:ext cx="3681917" cy="591893"/>
          </a:xfrm>
          <a:prstGeom prst="rect">
            <a:avLst/>
          </a:prstGeom>
        </p:spPr>
        <p:txBody>
          <a:bodyPr lIns="0" tIns="0" rIns="0" bIns="0" rtlCol="0" anchor="t">
            <a:spAutoFit/>
          </a:bodyPr>
          <a:lstStyle/>
          <a:p>
            <a:pPr algn="just">
              <a:lnSpc>
                <a:spcPts val="1647"/>
              </a:lnSpc>
            </a:pP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Lorem ipsum dolor sit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amet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an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consecesa</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adipis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elit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Aliquam</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faucibus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est.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Ineleifend</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risus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mauris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turpis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turpiseni</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mauris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tellus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amet</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 </a:t>
            </a:r>
            <a:r>
              <a:rPr lang="en-US" sz="1267" dirty="0" err="1">
                <a:solidFill>
                  <a:srgbClr val="6E727B"/>
                </a:solidFill>
                <a:latin typeface="현대하모니 L" panose="02020603020101020101" pitchFamily="18" charset="-127"/>
                <a:ea typeface="현대하모니 L" panose="02020603020101020101" pitchFamily="18" charset="-127"/>
                <a:cs typeface="Nanum Square"/>
                <a:sym typeface="Nanum Square"/>
              </a:rPr>
              <a:t>apis</a:t>
            </a:r>
            <a:r>
              <a:rPr lang="en-US" sz="1267" dirty="0">
                <a:solidFill>
                  <a:srgbClr val="6E727B"/>
                </a:solidFill>
                <a:latin typeface="현대하모니 L" panose="02020603020101020101" pitchFamily="18" charset="-127"/>
                <a:ea typeface="현대하모니 L" panose="02020603020101020101" pitchFamily="18" charset="-127"/>
                <a:cs typeface="Nanum Square"/>
                <a:sym typeface="Nanum Square"/>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그룹 44"/>
          <p:cNvGrpSpPr/>
          <p:nvPr/>
        </p:nvGrpSpPr>
        <p:grpSpPr>
          <a:xfrm>
            <a:off x="4026440" y="1438181"/>
            <a:ext cx="5699954" cy="4891878"/>
            <a:chOff x="3598636" y="459818"/>
            <a:chExt cx="5834063" cy="5006975"/>
          </a:xfrm>
          <a:solidFill>
            <a:schemeClr val="tx2">
              <a:lumMod val="60000"/>
              <a:lumOff val="40000"/>
            </a:schemeClr>
          </a:solidFill>
        </p:grpSpPr>
        <p:sp>
          <p:nvSpPr>
            <p:cNvPr id="4" name="Freeform 5"/>
            <p:cNvSpPr>
              <a:spLocks/>
            </p:cNvSpPr>
            <p:nvPr/>
          </p:nvSpPr>
          <p:spPr bwMode="auto">
            <a:xfrm>
              <a:off x="4862286" y="1517093"/>
              <a:ext cx="366713" cy="292100"/>
            </a:xfrm>
            <a:custGeom>
              <a:avLst/>
              <a:gdLst>
                <a:gd name="T0" fmla="*/ 12 w 691"/>
                <a:gd name="T1" fmla="*/ 295 h 552"/>
                <a:gd name="T2" fmla="*/ 80 w 691"/>
                <a:gd name="T3" fmla="*/ 364 h 552"/>
                <a:gd name="T4" fmla="*/ 88 w 691"/>
                <a:gd name="T5" fmla="*/ 406 h 552"/>
                <a:gd name="T6" fmla="*/ 104 w 691"/>
                <a:gd name="T7" fmla="*/ 471 h 552"/>
                <a:gd name="T8" fmla="*/ 158 w 691"/>
                <a:gd name="T9" fmla="*/ 446 h 552"/>
                <a:gd name="T10" fmla="*/ 212 w 691"/>
                <a:gd name="T11" fmla="*/ 552 h 552"/>
                <a:gd name="T12" fmla="*/ 267 w 691"/>
                <a:gd name="T13" fmla="*/ 547 h 552"/>
                <a:gd name="T14" fmla="*/ 385 w 691"/>
                <a:gd name="T15" fmla="*/ 504 h 552"/>
                <a:gd name="T16" fmla="*/ 440 w 691"/>
                <a:gd name="T17" fmla="*/ 529 h 552"/>
                <a:gd name="T18" fmla="*/ 518 w 691"/>
                <a:gd name="T19" fmla="*/ 514 h 552"/>
                <a:gd name="T20" fmla="*/ 603 w 691"/>
                <a:gd name="T21" fmla="*/ 481 h 552"/>
                <a:gd name="T22" fmla="*/ 601 w 691"/>
                <a:gd name="T23" fmla="*/ 459 h 552"/>
                <a:gd name="T24" fmla="*/ 624 w 691"/>
                <a:gd name="T25" fmla="*/ 455 h 552"/>
                <a:gd name="T26" fmla="*/ 648 w 691"/>
                <a:gd name="T27" fmla="*/ 413 h 552"/>
                <a:gd name="T28" fmla="*/ 633 w 691"/>
                <a:gd name="T29" fmla="*/ 359 h 552"/>
                <a:gd name="T30" fmla="*/ 684 w 691"/>
                <a:gd name="T31" fmla="*/ 330 h 552"/>
                <a:gd name="T32" fmla="*/ 679 w 691"/>
                <a:gd name="T33" fmla="*/ 278 h 552"/>
                <a:gd name="T34" fmla="*/ 645 w 691"/>
                <a:gd name="T35" fmla="*/ 272 h 552"/>
                <a:gd name="T36" fmla="*/ 578 w 691"/>
                <a:gd name="T37" fmla="*/ 295 h 552"/>
                <a:gd name="T38" fmla="*/ 551 w 691"/>
                <a:gd name="T39" fmla="*/ 288 h 552"/>
                <a:gd name="T40" fmla="*/ 577 w 691"/>
                <a:gd name="T41" fmla="*/ 191 h 552"/>
                <a:gd name="T42" fmla="*/ 555 w 691"/>
                <a:gd name="T43" fmla="*/ 128 h 552"/>
                <a:gd name="T44" fmla="*/ 537 w 691"/>
                <a:gd name="T45" fmla="*/ 26 h 552"/>
                <a:gd name="T46" fmla="*/ 499 w 691"/>
                <a:gd name="T47" fmla="*/ 3 h 552"/>
                <a:gd name="T48" fmla="*/ 410 w 691"/>
                <a:gd name="T49" fmla="*/ 0 h 552"/>
                <a:gd name="T50" fmla="*/ 371 w 691"/>
                <a:gd name="T51" fmla="*/ 27 h 552"/>
                <a:gd name="T52" fmla="*/ 362 w 691"/>
                <a:gd name="T53" fmla="*/ 57 h 552"/>
                <a:gd name="T54" fmla="*/ 341 w 691"/>
                <a:gd name="T55" fmla="*/ 131 h 552"/>
                <a:gd name="T56" fmla="*/ 228 w 691"/>
                <a:gd name="T57" fmla="*/ 151 h 552"/>
                <a:gd name="T58" fmla="*/ 209 w 691"/>
                <a:gd name="T59" fmla="*/ 226 h 552"/>
                <a:gd name="T60" fmla="*/ 133 w 691"/>
                <a:gd name="T61" fmla="*/ 262 h 552"/>
                <a:gd name="T62" fmla="*/ 65 w 691"/>
                <a:gd name="T63" fmla="*/ 210 h 552"/>
                <a:gd name="T64" fmla="*/ 23 w 691"/>
                <a:gd name="T65" fmla="*/ 249 h 552"/>
                <a:gd name="T66" fmla="*/ 0 w 691"/>
                <a:gd name="T67" fmla="*/ 2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1" h="552">
                  <a:moveTo>
                    <a:pt x="0" y="289"/>
                  </a:moveTo>
                  <a:lnTo>
                    <a:pt x="12" y="295"/>
                  </a:lnTo>
                  <a:lnTo>
                    <a:pt x="12" y="295"/>
                  </a:lnTo>
                  <a:lnTo>
                    <a:pt x="80" y="364"/>
                  </a:lnTo>
                  <a:lnTo>
                    <a:pt x="78" y="396"/>
                  </a:lnTo>
                  <a:lnTo>
                    <a:pt x="88" y="406"/>
                  </a:lnTo>
                  <a:lnTo>
                    <a:pt x="94" y="461"/>
                  </a:lnTo>
                  <a:lnTo>
                    <a:pt x="104" y="471"/>
                  </a:lnTo>
                  <a:lnTo>
                    <a:pt x="114" y="470"/>
                  </a:lnTo>
                  <a:lnTo>
                    <a:pt x="158" y="446"/>
                  </a:lnTo>
                  <a:lnTo>
                    <a:pt x="204" y="549"/>
                  </a:lnTo>
                  <a:lnTo>
                    <a:pt x="212" y="552"/>
                  </a:lnTo>
                  <a:lnTo>
                    <a:pt x="245" y="539"/>
                  </a:lnTo>
                  <a:lnTo>
                    <a:pt x="267" y="547"/>
                  </a:lnTo>
                  <a:lnTo>
                    <a:pt x="310" y="544"/>
                  </a:lnTo>
                  <a:lnTo>
                    <a:pt x="385" y="504"/>
                  </a:lnTo>
                  <a:lnTo>
                    <a:pt x="440" y="498"/>
                  </a:lnTo>
                  <a:lnTo>
                    <a:pt x="440" y="529"/>
                  </a:lnTo>
                  <a:lnTo>
                    <a:pt x="453" y="552"/>
                  </a:lnTo>
                  <a:lnTo>
                    <a:pt x="518" y="514"/>
                  </a:lnTo>
                  <a:lnTo>
                    <a:pt x="573" y="508"/>
                  </a:lnTo>
                  <a:lnTo>
                    <a:pt x="603" y="481"/>
                  </a:lnTo>
                  <a:lnTo>
                    <a:pt x="594" y="471"/>
                  </a:lnTo>
                  <a:lnTo>
                    <a:pt x="601" y="459"/>
                  </a:lnTo>
                  <a:lnTo>
                    <a:pt x="613" y="462"/>
                  </a:lnTo>
                  <a:lnTo>
                    <a:pt x="624" y="455"/>
                  </a:lnTo>
                  <a:lnTo>
                    <a:pt x="648" y="423"/>
                  </a:lnTo>
                  <a:lnTo>
                    <a:pt x="648" y="413"/>
                  </a:lnTo>
                  <a:lnTo>
                    <a:pt x="626" y="405"/>
                  </a:lnTo>
                  <a:lnTo>
                    <a:pt x="633" y="359"/>
                  </a:lnTo>
                  <a:lnTo>
                    <a:pt x="652" y="341"/>
                  </a:lnTo>
                  <a:lnTo>
                    <a:pt x="684" y="330"/>
                  </a:lnTo>
                  <a:lnTo>
                    <a:pt x="691" y="321"/>
                  </a:lnTo>
                  <a:lnTo>
                    <a:pt x="679" y="278"/>
                  </a:lnTo>
                  <a:lnTo>
                    <a:pt x="665" y="256"/>
                  </a:lnTo>
                  <a:lnTo>
                    <a:pt x="645" y="272"/>
                  </a:lnTo>
                  <a:lnTo>
                    <a:pt x="600" y="282"/>
                  </a:lnTo>
                  <a:lnTo>
                    <a:pt x="578" y="295"/>
                  </a:lnTo>
                  <a:lnTo>
                    <a:pt x="557" y="299"/>
                  </a:lnTo>
                  <a:lnTo>
                    <a:pt x="551" y="288"/>
                  </a:lnTo>
                  <a:lnTo>
                    <a:pt x="551" y="266"/>
                  </a:lnTo>
                  <a:lnTo>
                    <a:pt x="577" y="191"/>
                  </a:lnTo>
                  <a:lnTo>
                    <a:pt x="557" y="161"/>
                  </a:lnTo>
                  <a:lnTo>
                    <a:pt x="555" y="128"/>
                  </a:lnTo>
                  <a:lnTo>
                    <a:pt x="539" y="108"/>
                  </a:lnTo>
                  <a:lnTo>
                    <a:pt x="537" y="26"/>
                  </a:lnTo>
                  <a:lnTo>
                    <a:pt x="521" y="7"/>
                  </a:lnTo>
                  <a:lnTo>
                    <a:pt x="499" y="3"/>
                  </a:lnTo>
                  <a:lnTo>
                    <a:pt x="452" y="8"/>
                  </a:lnTo>
                  <a:lnTo>
                    <a:pt x="410" y="0"/>
                  </a:lnTo>
                  <a:lnTo>
                    <a:pt x="394" y="17"/>
                  </a:lnTo>
                  <a:lnTo>
                    <a:pt x="371" y="27"/>
                  </a:lnTo>
                  <a:lnTo>
                    <a:pt x="361" y="36"/>
                  </a:lnTo>
                  <a:lnTo>
                    <a:pt x="362" y="57"/>
                  </a:lnTo>
                  <a:lnTo>
                    <a:pt x="342" y="76"/>
                  </a:lnTo>
                  <a:lnTo>
                    <a:pt x="341" y="131"/>
                  </a:lnTo>
                  <a:lnTo>
                    <a:pt x="320" y="145"/>
                  </a:lnTo>
                  <a:lnTo>
                    <a:pt x="228" y="151"/>
                  </a:lnTo>
                  <a:lnTo>
                    <a:pt x="212" y="171"/>
                  </a:lnTo>
                  <a:lnTo>
                    <a:pt x="209" y="226"/>
                  </a:lnTo>
                  <a:lnTo>
                    <a:pt x="199" y="233"/>
                  </a:lnTo>
                  <a:lnTo>
                    <a:pt x="133" y="262"/>
                  </a:lnTo>
                  <a:lnTo>
                    <a:pt x="90" y="242"/>
                  </a:lnTo>
                  <a:lnTo>
                    <a:pt x="65" y="210"/>
                  </a:lnTo>
                  <a:lnTo>
                    <a:pt x="42" y="204"/>
                  </a:lnTo>
                  <a:lnTo>
                    <a:pt x="23" y="249"/>
                  </a:lnTo>
                  <a:lnTo>
                    <a:pt x="3" y="266"/>
                  </a:lnTo>
                  <a:lnTo>
                    <a:pt x="0" y="289"/>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5" name="Freeform 6"/>
            <p:cNvSpPr>
              <a:spLocks noEditPoints="1"/>
            </p:cNvSpPr>
            <p:nvPr/>
          </p:nvSpPr>
          <p:spPr bwMode="auto">
            <a:xfrm>
              <a:off x="6654574" y="4092018"/>
              <a:ext cx="446088" cy="373063"/>
            </a:xfrm>
            <a:custGeom>
              <a:avLst/>
              <a:gdLst>
                <a:gd name="T0" fmla="*/ 802 w 844"/>
                <a:gd name="T1" fmla="*/ 19 h 705"/>
                <a:gd name="T2" fmla="*/ 844 w 844"/>
                <a:gd name="T3" fmla="*/ 74 h 705"/>
                <a:gd name="T4" fmla="*/ 815 w 844"/>
                <a:gd name="T5" fmla="*/ 121 h 705"/>
                <a:gd name="T6" fmla="*/ 800 w 844"/>
                <a:gd name="T7" fmla="*/ 210 h 705"/>
                <a:gd name="T8" fmla="*/ 766 w 844"/>
                <a:gd name="T9" fmla="*/ 229 h 705"/>
                <a:gd name="T10" fmla="*/ 801 w 844"/>
                <a:gd name="T11" fmla="*/ 261 h 705"/>
                <a:gd name="T12" fmla="*/ 758 w 844"/>
                <a:gd name="T13" fmla="*/ 307 h 705"/>
                <a:gd name="T14" fmla="*/ 759 w 844"/>
                <a:gd name="T15" fmla="*/ 366 h 705"/>
                <a:gd name="T16" fmla="*/ 742 w 844"/>
                <a:gd name="T17" fmla="*/ 392 h 705"/>
                <a:gd name="T18" fmla="*/ 709 w 844"/>
                <a:gd name="T19" fmla="*/ 401 h 705"/>
                <a:gd name="T20" fmla="*/ 678 w 844"/>
                <a:gd name="T21" fmla="*/ 453 h 705"/>
                <a:gd name="T22" fmla="*/ 625 w 844"/>
                <a:gd name="T23" fmla="*/ 458 h 705"/>
                <a:gd name="T24" fmla="*/ 569 w 844"/>
                <a:gd name="T25" fmla="*/ 457 h 705"/>
                <a:gd name="T26" fmla="*/ 557 w 844"/>
                <a:gd name="T27" fmla="*/ 494 h 705"/>
                <a:gd name="T28" fmla="*/ 583 w 844"/>
                <a:gd name="T29" fmla="*/ 571 h 705"/>
                <a:gd name="T30" fmla="*/ 544 w 844"/>
                <a:gd name="T31" fmla="*/ 569 h 705"/>
                <a:gd name="T32" fmla="*/ 521 w 844"/>
                <a:gd name="T33" fmla="*/ 559 h 705"/>
                <a:gd name="T34" fmla="*/ 478 w 844"/>
                <a:gd name="T35" fmla="*/ 510 h 705"/>
                <a:gd name="T36" fmla="*/ 441 w 844"/>
                <a:gd name="T37" fmla="*/ 545 h 705"/>
                <a:gd name="T38" fmla="*/ 412 w 844"/>
                <a:gd name="T39" fmla="*/ 614 h 705"/>
                <a:gd name="T40" fmla="*/ 396 w 844"/>
                <a:gd name="T41" fmla="*/ 663 h 705"/>
                <a:gd name="T42" fmla="*/ 357 w 844"/>
                <a:gd name="T43" fmla="*/ 601 h 705"/>
                <a:gd name="T44" fmla="*/ 357 w 844"/>
                <a:gd name="T45" fmla="*/ 679 h 705"/>
                <a:gd name="T46" fmla="*/ 331 w 844"/>
                <a:gd name="T47" fmla="*/ 659 h 705"/>
                <a:gd name="T48" fmla="*/ 320 w 844"/>
                <a:gd name="T49" fmla="*/ 673 h 705"/>
                <a:gd name="T50" fmla="*/ 310 w 844"/>
                <a:gd name="T51" fmla="*/ 705 h 705"/>
                <a:gd name="T52" fmla="*/ 284 w 844"/>
                <a:gd name="T53" fmla="*/ 607 h 705"/>
                <a:gd name="T54" fmla="*/ 278 w 844"/>
                <a:gd name="T55" fmla="*/ 582 h 705"/>
                <a:gd name="T56" fmla="*/ 263 w 844"/>
                <a:gd name="T57" fmla="*/ 546 h 705"/>
                <a:gd name="T58" fmla="*/ 220 w 844"/>
                <a:gd name="T59" fmla="*/ 594 h 705"/>
                <a:gd name="T60" fmla="*/ 200 w 844"/>
                <a:gd name="T61" fmla="*/ 540 h 705"/>
                <a:gd name="T62" fmla="*/ 173 w 844"/>
                <a:gd name="T63" fmla="*/ 610 h 705"/>
                <a:gd name="T64" fmla="*/ 66 w 844"/>
                <a:gd name="T65" fmla="*/ 571 h 705"/>
                <a:gd name="T66" fmla="*/ 13 w 844"/>
                <a:gd name="T67" fmla="*/ 610 h 705"/>
                <a:gd name="T68" fmla="*/ 13 w 844"/>
                <a:gd name="T69" fmla="*/ 575 h 705"/>
                <a:gd name="T70" fmla="*/ 10 w 844"/>
                <a:gd name="T71" fmla="*/ 569 h 705"/>
                <a:gd name="T72" fmla="*/ 18 w 844"/>
                <a:gd name="T73" fmla="*/ 519 h 705"/>
                <a:gd name="T74" fmla="*/ 148 w 844"/>
                <a:gd name="T75" fmla="*/ 391 h 705"/>
                <a:gd name="T76" fmla="*/ 333 w 844"/>
                <a:gd name="T77" fmla="*/ 339 h 705"/>
                <a:gd name="T78" fmla="*/ 389 w 844"/>
                <a:gd name="T79" fmla="*/ 271 h 705"/>
                <a:gd name="T80" fmla="*/ 510 w 844"/>
                <a:gd name="T81" fmla="*/ 212 h 705"/>
                <a:gd name="T82" fmla="*/ 575 w 844"/>
                <a:gd name="T83" fmla="*/ 92 h 705"/>
                <a:gd name="T84" fmla="*/ 726 w 844"/>
                <a:gd name="T85" fmla="*/ 0 h 705"/>
                <a:gd name="T86" fmla="*/ 470 w 844"/>
                <a:gd name="T87" fmla="*/ 561 h 705"/>
                <a:gd name="T88" fmla="*/ 533 w 844"/>
                <a:gd name="T89" fmla="*/ 649 h 705"/>
                <a:gd name="T90" fmla="*/ 500 w 844"/>
                <a:gd name="T91" fmla="*/ 647 h 705"/>
                <a:gd name="T92" fmla="*/ 478 w 844"/>
                <a:gd name="T93" fmla="*/ 628 h 705"/>
                <a:gd name="T94" fmla="*/ 422 w 844"/>
                <a:gd name="T95" fmla="*/ 578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4" h="705">
                  <a:moveTo>
                    <a:pt x="730" y="6"/>
                  </a:moveTo>
                  <a:lnTo>
                    <a:pt x="732" y="19"/>
                  </a:lnTo>
                  <a:lnTo>
                    <a:pt x="802" y="19"/>
                  </a:lnTo>
                  <a:lnTo>
                    <a:pt x="827" y="43"/>
                  </a:lnTo>
                  <a:lnTo>
                    <a:pt x="827" y="43"/>
                  </a:lnTo>
                  <a:lnTo>
                    <a:pt x="844" y="74"/>
                  </a:lnTo>
                  <a:lnTo>
                    <a:pt x="841" y="101"/>
                  </a:lnTo>
                  <a:lnTo>
                    <a:pt x="825" y="107"/>
                  </a:lnTo>
                  <a:lnTo>
                    <a:pt x="815" y="121"/>
                  </a:lnTo>
                  <a:lnTo>
                    <a:pt x="808" y="138"/>
                  </a:lnTo>
                  <a:lnTo>
                    <a:pt x="813" y="169"/>
                  </a:lnTo>
                  <a:lnTo>
                    <a:pt x="800" y="210"/>
                  </a:lnTo>
                  <a:lnTo>
                    <a:pt x="784" y="209"/>
                  </a:lnTo>
                  <a:lnTo>
                    <a:pt x="782" y="226"/>
                  </a:lnTo>
                  <a:lnTo>
                    <a:pt x="766" y="229"/>
                  </a:lnTo>
                  <a:lnTo>
                    <a:pt x="776" y="238"/>
                  </a:lnTo>
                  <a:lnTo>
                    <a:pt x="795" y="232"/>
                  </a:lnTo>
                  <a:lnTo>
                    <a:pt x="801" y="261"/>
                  </a:lnTo>
                  <a:lnTo>
                    <a:pt x="775" y="316"/>
                  </a:lnTo>
                  <a:lnTo>
                    <a:pt x="764" y="316"/>
                  </a:lnTo>
                  <a:lnTo>
                    <a:pt x="758" y="307"/>
                  </a:lnTo>
                  <a:lnTo>
                    <a:pt x="746" y="332"/>
                  </a:lnTo>
                  <a:lnTo>
                    <a:pt x="761" y="357"/>
                  </a:lnTo>
                  <a:lnTo>
                    <a:pt x="759" y="366"/>
                  </a:lnTo>
                  <a:lnTo>
                    <a:pt x="752" y="366"/>
                  </a:lnTo>
                  <a:lnTo>
                    <a:pt x="751" y="388"/>
                  </a:lnTo>
                  <a:lnTo>
                    <a:pt x="742" y="392"/>
                  </a:lnTo>
                  <a:lnTo>
                    <a:pt x="736" y="385"/>
                  </a:lnTo>
                  <a:lnTo>
                    <a:pt x="727" y="398"/>
                  </a:lnTo>
                  <a:lnTo>
                    <a:pt x="709" y="401"/>
                  </a:lnTo>
                  <a:lnTo>
                    <a:pt x="699" y="440"/>
                  </a:lnTo>
                  <a:lnTo>
                    <a:pt x="686" y="442"/>
                  </a:lnTo>
                  <a:lnTo>
                    <a:pt x="678" y="453"/>
                  </a:lnTo>
                  <a:lnTo>
                    <a:pt x="648" y="441"/>
                  </a:lnTo>
                  <a:lnTo>
                    <a:pt x="638" y="442"/>
                  </a:lnTo>
                  <a:lnTo>
                    <a:pt x="625" y="458"/>
                  </a:lnTo>
                  <a:lnTo>
                    <a:pt x="596" y="438"/>
                  </a:lnTo>
                  <a:lnTo>
                    <a:pt x="598" y="453"/>
                  </a:lnTo>
                  <a:lnTo>
                    <a:pt x="569" y="457"/>
                  </a:lnTo>
                  <a:lnTo>
                    <a:pt x="565" y="467"/>
                  </a:lnTo>
                  <a:lnTo>
                    <a:pt x="569" y="483"/>
                  </a:lnTo>
                  <a:lnTo>
                    <a:pt x="557" y="494"/>
                  </a:lnTo>
                  <a:lnTo>
                    <a:pt x="576" y="497"/>
                  </a:lnTo>
                  <a:lnTo>
                    <a:pt x="585" y="525"/>
                  </a:lnTo>
                  <a:lnTo>
                    <a:pt x="583" y="571"/>
                  </a:lnTo>
                  <a:lnTo>
                    <a:pt x="562" y="559"/>
                  </a:lnTo>
                  <a:lnTo>
                    <a:pt x="549" y="559"/>
                  </a:lnTo>
                  <a:lnTo>
                    <a:pt x="544" y="569"/>
                  </a:lnTo>
                  <a:lnTo>
                    <a:pt x="527" y="565"/>
                  </a:lnTo>
                  <a:lnTo>
                    <a:pt x="526" y="548"/>
                  </a:lnTo>
                  <a:lnTo>
                    <a:pt x="521" y="559"/>
                  </a:lnTo>
                  <a:lnTo>
                    <a:pt x="487" y="553"/>
                  </a:lnTo>
                  <a:lnTo>
                    <a:pt x="491" y="519"/>
                  </a:lnTo>
                  <a:lnTo>
                    <a:pt x="478" y="510"/>
                  </a:lnTo>
                  <a:lnTo>
                    <a:pt x="468" y="525"/>
                  </a:lnTo>
                  <a:lnTo>
                    <a:pt x="445" y="533"/>
                  </a:lnTo>
                  <a:lnTo>
                    <a:pt x="441" y="545"/>
                  </a:lnTo>
                  <a:lnTo>
                    <a:pt x="444" y="551"/>
                  </a:lnTo>
                  <a:lnTo>
                    <a:pt x="415" y="582"/>
                  </a:lnTo>
                  <a:lnTo>
                    <a:pt x="412" y="614"/>
                  </a:lnTo>
                  <a:lnTo>
                    <a:pt x="396" y="615"/>
                  </a:lnTo>
                  <a:lnTo>
                    <a:pt x="409" y="641"/>
                  </a:lnTo>
                  <a:lnTo>
                    <a:pt x="396" y="663"/>
                  </a:lnTo>
                  <a:lnTo>
                    <a:pt x="380" y="626"/>
                  </a:lnTo>
                  <a:lnTo>
                    <a:pt x="376" y="598"/>
                  </a:lnTo>
                  <a:lnTo>
                    <a:pt x="357" y="601"/>
                  </a:lnTo>
                  <a:lnTo>
                    <a:pt x="373" y="672"/>
                  </a:lnTo>
                  <a:lnTo>
                    <a:pt x="367" y="680"/>
                  </a:lnTo>
                  <a:lnTo>
                    <a:pt x="357" y="679"/>
                  </a:lnTo>
                  <a:lnTo>
                    <a:pt x="354" y="653"/>
                  </a:lnTo>
                  <a:lnTo>
                    <a:pt x="335" y="646"/>
                  </a:lnTo>
                  <a:lnTo>
                    <a:pt x="331" y="659"/>
                  </a:lnTo>
                  <a:lnTo>
                    <a:pt x="343" y="662"/>
                  </a:lnTo>
                  <a:lnTo>
                    <a:pt x="340" y="676"/>
                  </a:lnTo>
                  <a:lnTo>
                    <a:pt x="320" y="673"/>
                  </a:lnTo>
                  <a:lnTo>
                    <a:pt x="331" y="690"/>
                  </a:lnTo>
                  <a:lnTo>
                    <a:pt x="324" y="690"/>
                  </a:lnTo>
                  <a:lnTo>
                    <a:pt x="310" y="705"/>
                  </a:lnTo>
                  <a:lnTo>
                    <a:pt x="312" y="673"/>
                  </a:lnTo>
                  <a:lnTo>
                    <a:pt x="299" y="666"/>
                  </a:lnTo>
                  <a:lnTo>
                    <a:pt x="284" y="607"/>
                  </a:lnTo>
                  <a:lnTo>
                    <a:pt x="294" y="552"/>
                  </a:lnTo>
                  <a:lnTo>
                    <a:pt x="284" y="551"/>
                  </a:lnTo>
                  <a:lnTo>
                    <a:pt x="278" y="582"/>
                  </a:lnTo>
                  <a:lnTo>
                    <a:pt x="256" y="597"/>
                  </a:lnTo>
                  <a:lnTo>
                    <a:pt x="255" y="575"/>
                  </a:lnTo>
                  <a:lnTo>
                    <a:pt x="263" y="546"/>
                  </a:lnTo>
                  <a:lnTo>
                    <a:pt x="255" y="545"/>
                  </a:lnTo>
                  <a:lnTo>
                    <a:pt x="243" y="581"/>
                  </a:lnTo>
                  <a:lnTo>
                    <a:pt x="220" y="594"/>
                  </a:lnTo>
                  <a:lnTo>
                    <a:pt x="220" y="610"/>
                  </a:lnTo>
                  <a:lnTo>
                    <a:pt x="190" y="610"/>
                  </a:lnTo>
                  <a:lnTo>
                    <a:pt x="200" y="540"/>
                  </a:lnTo>
                  <a:lnTo>
                    <a:pt x="209" y="528"/>
                  </a:lnTo>
                  <a:lnTo>
                    <a:pt x="190" y="520"/>
                  </a:lnTo>
                  <a:lnTo>
                    <a:pt x="173" y="610"/>
                  </a:lnTo>
                  <a:lnTo>
                    <a:pt x="145" y="600"/>
                  </a:lnTo>
                  <a:lnTo>
                    <a:pt x="92" y="600"/>
                  </a:lnTo>
                  <a:lnTo>
                    <a:pt x="66" y="571"/>
                  </a:lnTo>
                  <a:lnTo>
                    <a:pt x="62" y="584"/>
                  </a:lnTo>
                  <a:lnTo>
                    <a:pt x="34" y="587"/>
                  </a:lnTo>
                  <a:lnTo>
                    <a:pt x="13" y="610"/>
                  </a:lnTo>
                  <a:lnTo>
                    <a:pt x="4" y="608"/>
                  </a:lnTo>
                  <a:lnTo>
                    <a:pt x="0" y="594"/>
                  </a:lnTo>
                  <a:lnTo>
                    <a:pt x="13" y="575"/>
                  </a:lnTo>
                  <a:lnTo>
                    <a:pt x="29" y="578"/>
                  </a:lnTo>
                  <a:lnTo>
                    <a:pt x="33" y="566"/>
                  </a:lnTo>
                  <a:lnTo>
                    <a:pt x="10" y="569"/>
                  </a:lnTo>
                  <a:lnTo>
                    <a:pt x="16" y="528"/>
                  </a:lnTo>
                  <a:lnTo>
                    <a:pt x="16" y="528"/>
                  </a:lnTo>
                  <a:lnTo>
                    <a:pt x="18" y="519"/>
                  </a:lnTo>
                  <a:lnTo>
                    <a:pt x="63" y="502"/>
                  </a:lnTo>
                  <a:lnTo>
                    <a:pt x="139" y="481"/>
                  </a:lnTo>
                  <a:lnTo>
                    <a:pt x="148" y="391"/>
                  </a:lnTo>
                  <a:lnTo>
                    <a:pt x="188" y="385"/>
                  </a:lnTo>
                  <a:lnTo>
                    <a:pt x="258" y="342"/>
                  </a:lnTo>
                  <a:lnTo>
                    <a:pt x="333" y="339"/>
                  </a:lnTo>
                  <a:lnTo>
                    <a:pt x="359" y="311"/>
                  </a:lnTo>
                  <a:lnTo>
                    <a:pt x="374" y="275"/>
                  </a:lnTo>
                  <a:lnTo>
                    <a:pt x="389" y="271"/>
                  </a:lnTo>
                  <a:lnTo>
                    <a:pt x="406" y="251"/>
                  </a:lnTo>
                  <a:lnTo>
                    <a:pt x="477" y="206"/>
                  </a:lnTo>
                  <a:lnTo>
                    <a:pt x="510" y="212"/>
                  </a:lnTo>
                  <a:lnTo>
                    <a:pt x="529" y="187"/>
                  </a:lnTo>
                  <a:lnTo>
                    <a:pt x="544" y="138"/>
                  </a:lnTo>
                  <a:lnTo>
                    <a:pt x="575" y="92"/>
                  </a:lnTo>
                  <a:lnTo>
                    <a:pt x="663" y="82"/>
                  </a:lnTo>
                  <a:lnTo>
                    <a:pt x="673" y="49"/>
                  </a:lnTo>
                  <a:lnTo>
                    <a:pt x="726" y="0"/>
                  </a:lnTo>
                  <a:lnTo>
                    <a:pt x="726" y="0"/>
                  </a:lnTo>
                  <a:lnTo>
                    <a:pt x="730" y="6"/>
                  </a:lnTo>
                  <a:close/>
                  <a:moveTo>
                    <a:pt x="470" y="561"/>
                  </a:moveTo>
                  <a:lnTo>
                    <a:pt x="503" y="589"/>
                  </a:lnTo>
                  <a:lnTo>
                    <a:pt x="498" y="618"/>
                  </a:lnTo>
                  <a:lnTo>
                    <a:pt x="533" y="649"/>
                  </a:lnTo>
                  <a:lnTo>
                    <a:pt x="524" y="667"/>
                  </a:lnTo>
                  <a:lnTo>
                    <a:pt x="508" y="667"/>
                  </a:lnTo>
                  <a:lnTo>
                    <a:pt x="500" y="647"/>
                  </a:lnTo>
                  <a:lnTo>
                    <a:pt x="488" y="651"/>
                  </a:lnTo>
                  <a:lnTo>
                    <a:pt x="480" y="643"/>
                  </a:lnTo>
                  <a:lnTo>
                    <a:pt x="478" y="628"/>
                  </a:lnTo>
                  <a:lnTo>
                    <a:pt x="454" y="621"/>
                  </a:lnTo>
                  <a:lnTo>
                    <a:pt x="422" y="587"/>
                  </a:lnTo>
                  <a:lnTo>
                    <a:pt x="422" y="578"/>
                  </a:lnTo>
                  <a:lnTo>
                    <a:pt x="436" y="569"/>
                  </a:lnTo>
                  <a:lnTo>
                    <a:pt x="470" y="561"/>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6" name="Freeform 7"/>
            <p:cNvSpPr>
              <a:spLocks/>
            </p:cNvSpPr>
            <p:nvPr/>
          </p:nvSpPr>
          <p:spPr bwMode="auto">
            <a:xfrm>
              <a:off x="6265636" y="3434793"/>
              <a:ext cx="374650" cy="430213"/>
            </a:xfrm>
            <a:custGeom>
              <a:avLst/>
              <a:gdLst>
                <a:gd name="T0" fmla="*/ 311 w 708"/>
                <a:gd name="T1" fmla="*/ 683 h 813"/>
                <a:gd name="T2" fmla="*/ 297 w 708"/>
                <a:gd name="T3" fmla="*/ 701 h 813"/>
                <a:gd name="T4" fmla="*/ 283 w 708"/>
                <a:gd name="T5" fmla="*/ 765 h 813"/>
                <a:gd name="T6" fmla="*/ 264 w 708"/>
                <a:gd name="T7" fmla="*/ 776 h 813"/>
                <a:gd name="T8" fmla="*/ 221 w 708"/>
                <a:gd name="T9" fmla="*/ 760 h 813"/>
                <a:gd name="T10" fmla="*/ 221 w 708"/>
                <a:gd name="T11" fmla="*/ 760 h 813"/>
                <a:gd name="T12" fmla="*/ 193 w 708"/>
                <a:gd name="T13" fmla="*/ 767 h 813"/>
                <a:gd name="T14" fmla="*/ 193 w 708"/>
                <a:gd name="T15" fmla="*/ 767 h 813"/>
                <a:gd name="T16" fmla="*/ 130 w 708"/>
                <a:gd name="T17" fmla="*/ 812 h 813"/>
                <a:gd name="T18" fmla="*/ 87 w 708"/>
                <a:gd name="T19" fmla="*/ 813 h 813"/>
                <a:gd name="T20" fmla="*/ 87 w 708"/>
                <a:gd name="T21" fmla="*/ 813 h 813"/>
                <a:gd name="T22" fmla="*/ 74 w 708"/>
                <a:gd name="T23" fmla="*/ 751 h 813"/>
                <a:gd name="T24" fmla="*/ 0 w 708"/>
                <a:gd name="T25" fmla="*/ 662 h 813"/>
                <a:gd name="T26" fmla="*/ 6 w 708"/>
                <a:gd name="T27" fmla="*/ 611 h 813"/>
                <a:gd name="T28" fmla="*/ 39 w 708"/>
                <a:gd name="T29" fmla="*/ 623 h 813"/>
                <a:gd name="T30" fmla="*/ 68 w 708"/>
                <a:gd name="T31" fmla="*/ 644 h 813"/>
                <a:gd name="T32" fmla="*/ 107 w 708"/>
                <a:gd name="T33" fmla="*/ 644 h 813"/>
                <a:gd name="T34" fmla="*/ 118 w 708"/>
                <a:gd name="T35" fmla="*/ 600 h 813"/>
                <a:gd name="T36" fmla="*/ 62 w 708"/>
                <a:gd name="T37" fmla="*/ 538 h 813"/>
                <a:gd name="T38" fmla="*/ 85 w 708"/>
                <a:gd name="T39" fmla="*/ 482 h 813"/>
                <a:gd name="T40" fmla="*/ 107 w 708"/>
                <a:gd name="T41" fmla="*/ 431 h 813"/>
                <a:gd name="T42" fmla="*/ 202 w 708"/>
                <a:gd name="T43" fmla="*/ 415 h 813"/>
                <a:gd name="T44" fmla="*/ 196 w 708"/>
                <a:gd name="T45" fmla="*/ 381 h 813"/>
                <a:gd name="T46" fmla="*/ 146 w 708"/>
                <a:gd name="T47" fmla="*/ 342 h 813"/>
                <a:gd name="T48" fmla="*/ 62 w 708"/>
                <a:gd name="T49" fmla="*/ 336 h 813"/>
                <a:gd name="T50" fmla="*/ 68 w 708"/>
                <a:gd name="T51" fmla="*/ 280 h 813"/>
                <a:gd name="T52" fmla="*/ 90 w 708"/>
                <a:gd name="T53" fmla="*/ 229 h 813"/>
                <a:gd name="T54" fmla="*/ 130 w 708"/>
                <a:gd name="T55" fmla="*/ 173 h 813"/>
                <a:gd name="T56" fmla="*/ 169 w 708"/>
                <a:gd name="T57" fmla="*/ 162 h 813"/>
                <a:gd name="T58" fmla="*/ 202 w 708"/>
                <a:gd name="T59" fmla="*/ 140 h 813"/>
                <a:gd name="T60" fmla="*/ 213 w 708"/>
                <a:gd name="T61" fmla="*/ 241 h 813"/>
                <a:gd name="T62" fmla="*/ 258 w 708"/>
                <a:gd name="T63" fmla="*/ 241 h 813"/>
                <a:gd name="T64" fmla="*/ 275 w 708"/>
                <a:gd name="T65" fmla="*/ 185 h 813"/>
                <a:gd name="T66" fmla="*/ 320 w 708"/>
                <a:gd name="T67" fmla="*/ 95 h 813"/>
                <a:gd name="T68" fmla="*/ 427 w 708"/>
                <a:gd name="T69" fmla="*/ 72 h 813"/>
                <a:gd name="T70" fmla="*/ 477 w 708"/>
                <a:gd name="T71" fmla="*/ 16 h 813"/>
                <a:gd name="T72" fmla="*/ 539 w 708"/>
                <a:gd name="T73" fmla="*/ 0 h 813"/>
                <a:gd name="T74" fmla="*/ 595 w 708"/>
                <a:gd name="T75" fmla="*/ 5 h 813"/>
                <a:gd name="T76" fmla="*/ 663 w 708"/>
                <a:gd name="T77" fmla="*/ 61 h 813"/>
                <a:gd name="T78" fmla="*/ 663 w 708"/>
                <a:gd name="T79" fmla="*/ 140 h 813"/>
                <a:gd name="T80" fmla="*/ 673 w 708"/>
                <a:gd name="T81" fmla="*/ 196 h 813"/>
                <a:gd name="T82" fmla="*/ 708 w 708"/>
                <a:gd name="T83" fmla="*/ 268 h 813"/>
                <a:gd name="T84" fmla="*/ 690 w 708"/>
                <a:gd name="T85" fmla="*/ 309 h 813"/>
                <a:gd name="T86" fmla="*/ 628 w 708"/>
                <a:gd name="T87" fmla="*/ 330 h 813"/>
                <a:gd name="T88" fmla="*/ 601 w 708"/>
                <a:gd name="T89" fmla="*/ 392 h 813"/>
                <a:gd name="T90" fmla="*/ 601 w 708"/>
                <a:gd name="T91" fmla="*/ 448 h 813"/>
                <a:gd name="T92" fmla="*/ 556 w 708"/>
                <a:gd name="T93" fmla="*/ 454 h 813"/>
                <a:gd name="T94" fmla="*/ 556 w 708"/>
                <a:gd name="T95" fmla="*/ 487 h 813"/>
                <a:gd name="T96" fmla="*/ 578 w 708"/>
                <a:gd name="T97" fmla="*/ 516 h 813"/>
                <a:gd name="T98" fmla="*/ 578 w 708"/>
                <a:gd name="T99" fmla="*/ 588 h 813"/>
                <a:gd name="T100" fmla="*/ 516 w 708"/>
                <a:gd name="T101" fmla="*/ 611 h 813"/>
                <a:gd name="T102" fmla="*/ 489 w 708"/>
                <a:gd name="T103" fmla="*/ 644 h 813"/>
                <a:gd name="T104" fmla="*/ 438 w 708"/>
                <a:gd name="T105" fmla="*/ 639 h 813"/>
                <a:gd name="T106" fmla="*/ 427 w 708"/>
                <a:gd name="T107" fmla="*/ 588 h 813"/>
                <a:gd name="T108" fmla="*/ 371 w 708"/>
                <a:gd name="T109" fmla="*/ 588 h 813"/>
                <a:gd name="T110" fmla="*/ 332 w 708"/>
                <a:gd name="T111" fmla="*/ 611 h 813"/>
                <a:gd name="T112" fmla="*/ 303 w 708"/>
                <a:gd name="T113" fmla="*/ 656 h 813"/>
                <a:gd name="T114" fmla="*/ 311 w 708"/>
                <a:gd name="T115" fmla="*/ 68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8" h="813">
                  <a:moveTo>
                    <a:pt x="311" y="683"/>
                  </a:moveTo>
                  <a:lnTo>
                    <a:pt x="297" y="701"/>
                  </a:lnTo>
                  <a:lnTo>
                    <a:pt x="283" y="765"/>
                  </a:lnTo>
                  <a:lnTo>
                    <a:pt x="264" y="776"/>
                  </a:lnTo>
                  <a:lnTo>
                    <a:pt x="221" y="760"/>
                  </a:lnTo>
                  <a:lnTo>
                    <a:pt x="221" y="760"/>
                  </a:lnTo>
                  <a:lnTo>
                    <a:pt x="193" y="767"/>
                  </a:lnTo>
                  <a:lnTo>
                    <a:pt x="193" y="767"/>
                  </a:lnTo>
                  <a:lnTo>
                    <a:pt x="130" y="812"/>
                  </a:lnTo>
                  <a:lnTo>
                    <a:pt x="87" y="813"/>
                  </a:lnTo>
                  <a:lnTo>
                    <a:pt x="87" y="813"/>
                  </a:lnTo>
                  <a:lnTo>
                    <a:pt x="74" y="751"/>
                  </a:lnTo>
                  <a:lnTo>
                    <a:pt x="0" y="662"/>
                  </a:lnTo>
                  <a:lnTo>
                    <a:pt x="6" y="611"/>
                  </a:lnTo>
                  <a:lnTo>
                    <a:pt x="39" y="623"/>
                  </a:lnTo>
                  <a:lnTo>
                    <a:pt x="68" y="644"/>
                  </a:lnTo>
                  <a:lnTo>
                    <a:pt x="107" y="644"/>
                  </a:lnTo>
                  <a:lnTo>
                    <a:pt x="118" y="600"/>
                  </a:lnTo>
                  <a:lnTo>
                    <a:pt x="62" y="538"/>
                  </a:lnTo>
                  <a:lnTo>
                    <a:pt x="85" y="482"/>
                  </a:lnTo>
                  <a:lnTo>
                    <a:pt x="107" y="431"/>
                  </a:lnTo>
                  <a:lnTo>
                    <a:pt x="202" y="415"/>
                  </a:lnTo>
                  <a:lnTo>
                    <a:pt x="196" y="381"/>
                  </a:lnTo>
                  <a:lnTo>
                    <a:pt x="146" y="342"/>
                  </a:lnTo>
                  <a:lnTo>
                    <a:pt x="62" y="336"/>
                  </a:lnTo>
                  <a:lnTo>
                    <a:pt x="68" y="280"/>
                  </a:lnTo>
                  <a:lnTo>
                    <a:pt x="90" y="229"/>
                  </a:lnTo>
                  <a:lnTo>
                    <a:pt x="130" y="173"/>
                  </a:lnTo>
                  <a:lnTo>
                    <a:pt x="169" y="162"/>
                  </a:lnTo>
                  <a:lnTo>
                    <a:pt x="202" y="140"/>
                  </a:lnTo>
                  <a:lnTo>
                    <a:pt x="213" y="241"/>
                  </a:lnTo>
                  <a:lnTo>
                    <a:pt x="258" y="241"/>
                  </a:lnTo>
                  <a:lnTo>
                    <a:pt x="275" y="185"/>
                  </a:lnTo>
                  <a:lnTo>
                    <a:pt x="320" y="95"/>
                  </a:lnTo>
                  <a:lnTo>
                    <a:pt x="427" y="72"/>
                  </a:lnTo>
                  <a:lnTo>
                    <a:pt x="477" y="16"/>
                  </a:lnTo>
                  <a:lnTo>
                    <a:pt x="539" y="0"/>
                  </a:lnTo>
                  <a:lnTo>
                    <a:pt x="595" y="5"/>
                  </a:lnTo>
                  <a:lnTo>
                    <a:pt x="663" y="61"/>
                  </a:lnTo>
                  <a:lnTo>
                    <a:pt x="663" y="140"/>
                  </a:lnTo>
                  <a:lnTo>
                    <a:pt x="673" y="196"/>
                  </a:lnTo>
                  <a:lnTo>
                    <a:pt x="708" y="268"/>
                  </a:lnTo>
                  <a:lnTo>
                    <a:pt x="690" y="309"/>
                  </a:lnTo>
                  <a:lnTo>
                    <a:pt x="628" y="330"/>
                  </a:lnTo>
                  <a:lnTo>
                    <a:pt x="601" y="392"/>
                  </a:lnTo>
                  <a:lnTo>
                    <a:pt x="601" y="448"/>
                  </a:lnTo>
                  <a:lnTo>
                    <a:pt x="556" y="454"/>
                  </a:lnTo>
                  <a:lnTo>
                    <a:pt x="556" y="487"/>
                  </a:lnTo>
                  <a:lnTo>
                    <a:pt x="578" y="516"/>
                  </a:lnTo>
                  <a:lnTo>
                    <a:pt x="578" y="588"/>
                  </a:lnTo>
                  <a:lnTo>
                    <a:pt x="516" y="611"/>
                  </a:lnTo>
                  <a:lnTo>
                    <a:pt x="489" y="644"/>
                  </a:lnTo>
                  <a:lnTo>
                    <a:pt x="438" y="639"/>
                  </a:lnTo>
                  <a:lnTo>
                    <a:pt x="427" y="588"/>
                  </a:lnTo>
                  <a:lnTo>
                    <a:pt x="371" y="588"/>
                  </a:lnTo>
                  <a:lnTo>
                    <a:pt x="332" y="611"/>
                  </a:lnTo>
                  <a:lnTo>
                    <a:pt x="303" y="656"/>
                  </a:lnTo>
                  <a:lnTo>
                    <a:pt x="311" y="683"/>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7" name="Freeform 8"/>
            <p:cNvSpPr>
              <a:spLocks noEditPoints="1"/>
            </p:cNvSpPr>
            <p:nvPr/>
          </p:nvSpPr>
          <p:spPr bwMode="auto">
            <a:xfrm>
              <a:off x="4430486" y="1586943"/>
              <a:ext cx="438150" cy="320675"/>
            </a:xfrm>
            <a:custGeom>
              <a:avLst/>
              <a:gdLst>
                <a:gd name="T0" fmla="*/ 543 w 830"/>
                <a:gd name="T1" fmla="*/ 51 h 606"/>
                <a:gd name="T2" fmla="*/ 618 w 830"/>
                <a:gd name="T3" fmla="*/ 3 h 606"/>
                <a:gd name="T4" fmla="*/ 821 w 830"/>
                <a:gd name="T5" fmla="*/ 134 h 606"/>
                <a:gd name="T6" fmla="*/ 830 w 830"/>
                <a:gd name="T7" fmla="*/ 163 h 606"/>
                <a:gd name="T8" fmla="*/ 768 w 830"/>
                <a:gd name="T9" fmla="*/ 317 h 606"/>
                <a:gd name="T10" fmla="*/ 829 w 830"/>
                <a:gd name="T11" fmla="*/ 391 h 606"/>
                <a:gd name="T12" fmla="*/ 814 w 830"/>
                <a:gd name="T13" fmla="*/ 417 h 606"/>
                <a:gd name="T14" fmla="*/ 803 w 830"/>
                <a:gd name="T15" fmla="*/ 453 h 606"/>
                <a:gd name="T16" fmla="*/ 787 w 830"/>
                <a:gd name="T17" fmla="*/ 479 h 606"/>
                <a:gd name="T18" fmla="*/ 751 w 830"/>
                <a:gd name="T19" fmla="*/ 469 h 606"/>
                <a:gd name="T20" fmla="*/ 743 w 830"/>
                <a:gd name="T21" fmla="*/ 428 h 606"/>
                <a:gd name="T22" fmla="*/ 741 w 830"/>
                <a:gd name="T23" fmla="*/ 457 h 606"/>
                <a:gd name="T24" fmla="*/ 731 w 830"/>
                <a:gd name="T25" fmla="*/ 456 h 606"/>
                <a:gd name="T26" fmla="*/ 702 w 830"/>
                <a:gd name="T27" fmla="*/ 509 h 606"/>
                <a:gd name="T28" fmla="*/ 514 w 830"/>
                <a:gd name="T29" fmla="*/ 584 h 606"/>
                <a:gd name="T30" fmla="*/ 483 w 830"/>
                <a:gd name="T31" fmla="*/ 606 h 606"/>
                <a:gd name="T32" fmla="*/ 490 w 830"/>
                <a:gd name="T33" fmla="*/ 567 h 606"/>
                <a:gd name="T34" fmla="*/ 572 w 830"/>
                <a:gd name="T35" fmla="*/ 583 h 606"/>
                <a:gd name="T36" fmla="*/ 563 w 830"/>
                <a:gd name="T37" fmla="*/ 444 h 606"/>
                <a:gd name="T38" fmla="*/ 511 w 830"/>
                <a:gd name="T39" fmla="*/ 407 h 606"/>
                <a:gd name="T40" fmla="*/ 522 w 830"/>
                <a:gd name="T41" fmla="*/ 378 h 606"/>
                <a:gd name="T42" fmla="*/ 500 w 830"/>
                <a:gd name="T43" fmla="*/ 384 h 606"/>
                <a:gd name="T44" fmla="*/ 486 w 830"/>
                <a:gd name="T45" fmla="*/ 349 h 606"/>
                <a:gd name="T46" fmla="*/ 486 w 830"/>
                <a:gd name="T47" fmla="*/ 319 h 606"/>
                <a:gd name="T48" fmla="*/ 576 w 830"/>
                <a:gd name="T49" fmla="*/ 277 h 606"/>
                <a:gd name="T50" fmla="*/ 540 w 830"/>
                <a:gd name="T51" fmla="*/ 264 h 606"/>
                <a:gd name="T52" fmla="*/ 504 w 830"/>
                <a:gd name="T53" fmla="*/ 235 h 606"/>
                <a:gd name="T54" fmla="*/ 513 w 830"/>
                <a:gd name="T55" fmla="*/ 202 h 606"/>
                <a:gd name="T56" fmla="*/ 493 w 830"/>
                <a:gd name="T57" fmla="*/ 188 h 606"/>
                <a:gd name="T58" fmla="*/ 504 w 830"/>
                <a:gd name="T59" fmla="*/ 149 h 606"/>
                <a:gd name="T60" fmla="*/ 447 w 830"/>
                <a:gd name="T61" fmla="*/ 172 h 606"/>
                <a:gd name="T62" fmla="*/ 435 w 830"/>
                <a:gd name="T63" fmla="*/ 175 h 606"/>
                <a:gd name="T64" fmla="*/ 477 w 830"/>
                <a:gd name="T65" fmla="*/ 124 h 606"/>
                <a:gd name="T66" fmla="*/ 33 w 830"/>
                <a:gd name="T67" fmla="*/ 144 h 606"/>
                <a:gd name="T68" fmla="*/ 59 w 830"/>
                <a:gd name="T69" fmla="*/ 175 h 606"/>
                <a:gd name="T70" fmla="*/ 124 w 830"/>
                <a:gd name="T71" fmla="*/ 201 h 606"/>
                <a:gd name="T72" fmla="*/ 53 w 830"/>
                <a:gd name="T73" fmla="*/ 195 h 606"/>
                <a:gd name="T74" fmla="*/ 34 w 830"/>
                <a:gd name="T75" fmla="*/ 173 h 606"/>
                <a:gd name="T76" fmla="*/ 354 w 830"/>
                <a:gd name="T77" fmla="*/ 186 h 606"/>
                <a:gd name="T78" fmla="*/ 432 w 830"/>
                <a:gd name="T79" fmla="*/ 225 h 606"/>
                <a:gd name="T80" fmla="*/ 464 w 830"/>
                <a:gd name="T81" fmla="*/ 281 h 606"/>
                <a:gd name="T82" fmla="*/ 388 w 830"/>
                <a:gd name="T83" fmla="*/ 296 h 606"/>
                <a:gd name="T84" fmla="*/ 301 w 830"/>
                <a:gd name="T85" fmla="*/ 375 h 606"/>
                <a:gd name="T86" fmla="*/ 177 w 830"/>
                <a:gd name="T87" fmla="*/ 438 h 606"/>
                <a:gd name="T88" fmla="*/ 183 w 830"/>
                <a:gd name="T89" fmla="*/ 402 h 606"/>
                <a:gd name="T90" fmla="*/ 160 w 830"/>
                <a:gd name="T91" fmla="*/ 389 h 606"/>
                <a:gd name="T92" fmla="*/ 138 w 830"/>
                <a:gd name="T93" fmla="*/ 394 h 606"/>
                <a:gd name="T94" fmla="*/ 114 w 830"/>
                <a:gd name="T95" fmla="*/ 385 h 606"/>
                <a:gd name="T96" fmla="*/ 101 w 830"/>
                <a:gd name="T97" fmla="*/ 369 h 606"/>
                <a:gd name="T98" fmla="*/ 81 w 830"/>
                <a:gd name="T99" fmla="*/ 340 h 606"/>
                <a:gd name="T100" fmla="*/ 115 w 830"/>
                <a:gd name="T101" fmla="*/ 314 h 606"/>
                <a:gd name="T102" fmla="*/ 310 w 830"/>
                <a:gd name="T103" fmla="*/ 242 h 606"/>
                <a:gd name="T104" fmla="*/ 177 w 830"/>
                <a:gd name="T105" fmla="*/ 448 h 606"/>
                <a:gd name="T106" fmla="*/ 207 w 830"/>
                <a:gd name="T107" fmla="*/ 492 h 606"/>
                <a:gd name="T108" fmla="*/ 215 w 830"/>
                <a:gd name="T109" fmla="*/ 510 h 606"/>
                <a:gd name="T110" fmla="*/ 212 w 830"/>
                <a:gd name="T111" fmla="*/ 539 h 606"/>
                <a:gd name="T112" fmla="*/ 174 w 830"/>
                <a:gd name="T113" fmla="*/ 508 h 606"/>
                <a:gd name="T114" fmla="*/ 163 w 830"/>
                <a:gd name="T115" fmla="*/ 46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0" h="606">
                  <a:moveTo>
                    <a:pt x="468" y="100"/>
                  </a:moveTo>
                  <a:lnTo>
                    <a:pt x="513" y="64"/>
                  </a:lnTo>
                  <a:lnTo>
                    <a:pt x="543" y="51"/>
                  </a:lnTo>
                  <a:lnTo>
                    <a:pt x="555" y="22"/>
                  </a:lnTo>
                  <a:lnTo>
                    <a:pt x="581" y="0"/>
                  </a:lnTo>
                  <a:lnTo>
                    <a:pt x="618" y="3"/>
                  </a:lnTo>
                  <a:lnTo>
                    <a:pt x="752" y="111"/>
                  </a:lnTo>
                  <a:lnTo>
                    <a:pt x="752" y="111"/>
                  </a:lnTo>
                  <a:lnTo>
                    <a:pt x="821" y="134"/>
                  </a:lnTo>
                  <a:lnTo>
                    <a:pt x="818" y="157"/>
                  </a:lnTo>
                  <a:lnTo>
                    <a:pt x="830" y="163"/>
                  </a:lnTo>
                  <a:lnTo>
                    <a:pt x="830" y="163"/>
                  </a:lnTo>
                  <a:lnTo>
                    <a:pt x="765" y="245"/>
                  </a:lnTo>
                  <a:lnTo>
                    <a:pt x="765" y="245"/>
                  </a:lnTo>
                  <a:lnTo>
                    <a:pt x="768" y="317"/>
                  </a:lnTo>
                  <a:lnTo>
                    <a:pt x="827" y="369"/>
                  </a:lnTo>
                  <a:lnTo>
                    <a:pt x="827" y="369"/>
                  </a:lnTo>
                  <a:lnTo>
                    <a:pt x="829" y="391"/>
                  </a:lnTo>
                  <a:lnTo>
                    <a:pt x="816" y="405"/>
                  </a:lnTo>
                  <a:lnTo>
                    <a:pt x="814" y="417"/>
                  </a:lnTo>
                  <a:lnTo>
                    <a:pt x="814" y="417"/>
                  </a:lnTo>
                  <a:lnTo>
                    <a:pt x="820" y="437"/>
                  </a:lnTo>
                  <a:lnTo>
                    <a:pt x="803" y="453"/>
                  </a:lnTo>
                  <a:lnTo>
                    <a:pt x="803" y="453"/>
                  </a:lnTo>
                  <a:lnTo>
                    <a:pt x="792" y="460"/>
                  </a:lnTo>
                  <a:lnTo>
                    <a:pt x="787" y="479"/>
                  </a:lnTo>
                  <a:lnTo>
                    <a:pt x="787" y="479"/>
                  </a:lnTo>
                  <a:lnTo>
                    <a:pt x="777" y="476"/>
                  </a:lnTo>
                  <a:lnTo>
                    <a:pt x="775" y="473"/>
                  </a:lnTo>
                  <a:lnTo>
                    <a:pt x="751" y="469"/>
                  </a:lnTo>
                  <a:lnTo>
                    <a:pt x="759" y="436"/>
                  </a:lnTo>
                  <a:lnTo>
                    <a:pt x="748" y="427"/>
                  </a:lnTo>
                  <a:lnTo>
                    <a:pt x="743" y="428"/>
                  </a:lnTo>
                  <a:lnTo>
                    <a:pt x="754" y="437"/>
                  </a:lnTo>
                  <a:lnTo>
                    <a:pt x="751" y="450"/>
                  </a:lnTo>
                  <a:lnTo>
                    <a:pt x="741" y="457"/>
                  </a:lnTo>
                  <a:lnTo>
                    <a:pt x="735" y="417"/>
                  </a:lnTo>
                  <a:lnTo>
                    <a:pt x="729" y="415"/>
                  </a:lnTo>
                  <a:lnTo>
                    <a:pt x="731" y="456"/>
                  </a:lnTo>
                  <a:lnTo>
                    <a:pt x="738" y="460"/>
                  </a:lnTo>
                  <a:lnTo>
                    <a:pt x="738" y="469"/>
                  </a:lnTo>
                  <a:lnTo>
                    <a:pt x="702" y="509"/>
                  </a:lnTo>
                  <a:lnTo>
                    <a:pt x="638" y="500"/>
                  </a:lnTo>
                  <a:lnTo>
                    <a:pt x="572" y="584"/>
                  </a:lnTo>
                  <a:lnTo>
                    <a:pt x="514" y="584"/>
                  </a:lnTo>
                  <a:lnTo>
                    <a:pt x="511" y="584"/>
                  </a:lnTo>
                  <a:lnTo>
                    <a:pt x="490" y="587"/>
                  </a:lnTo>
                  <a:lnTo>
                    <a:pt x="483" y="606"/>
                  </a:lnTo>
                  <a:lnTo>
                    <a:pt x="465" y="606"/>
                  </a:lnTo>
                  <a:lnTo>
                    <a:pt x="480" y="600"/>
                  </a:lnTo>
                  <a:lnTo>
                    <a:pt x="490" y="567"/>
                  </a:lnTo>
                  <a:lnTo>
                    <a:pt x="529" y="567"/>
                  </a:lnTo>
                  <a:lnTo>
                    <a:pt x="522" y="583"/>
                  </a:lnTo>
                  <a:lnTo>
                    <a:pt x="572" y="583"/>
                  </a:lnTo>
                  <a:lnTo>
                    <a:pt x="637" y="502"/>
                  </a:lnTo>
                  <a:lnTo>
                    <a:pt x="612" y="493"/>
                  </a:lnTo>
                  <a:lnTo>
                    <a:pt x="563" y="444"/>
                  </a:lnTo>
                  <a:lnTo>
                    <a:pt x="547" y="368"/>
                  </a:lnTo>
                  <a:lnTo>
                    <a:pt x="537" y="408"/>
                  </a:lnTo>
                  <a:lnTo>
                    <a:pt x="511" y="407"/>
                  </a:lnTo>
                  <a:lnTo>
                    <a:pt x="519" y="392"/>
                  </a:lnTo>
                  <a:lnTo>
                    <a:pt x="509" y="379"/>
                  </a:lnTo>
                  <a:lnTo>
                    <a:pt x="522" y="378"/>
                  </a:lnTo>
                  <a:lnTo>
                    <a:pt x="513" y="371"/>
                  </a:lnTo>
                  <a:lnTo>
                    <a:pt x="514" y="361"/>
                  </a:lnTo>
                  <a:lnTo>
                    <a:pt x="500" y="384"/>
                  </a:lnTo>
                  <a:lnTo>
                    <a:pt x="483" y="382"/>
                  </a:lnTo>
                  <a:lnTo>
                    <a:pt x="478" y="375"/>
                  </a:lnTo>
                  <a:lnTo>
                    <a:pt x="486" y="349"/>
                  </a:lnTo>
                  <a:lnTo>
                    <a:pt x="481" y="333"/>
                  </a:lnTo>
                  <a:lnTo>
                    <a:pt x="493" y="333"/>
                  </a:lnTo>
                  <a:lnTo>
                    <a:pt x="486" y="319"/>
                  </a:lnTo>
                  <a:lnTo>
                    <a:pt x="500" y="291"/>
                  </a:lnTo>
                  <a:lnTo>
                    <a:pt x="555" y="270"/>
                  </a:lnTo>
                  <a:lnTo>
                    <a:pt x="576" y="277"/>
                  </a:lnTo>
                  <a:lnTo>
                    <a:pt x="562" y="267"/>
                  </a:lnTo>
                  <a:lnTo>
                    <a:pt x="559" y="247"/>
                  </a:lnTo>
                  <a:lnTo>
                    <a:pt x="540" y="264"/>
                  </a:lnTo>
                  <a:lnTo>
                    <a:pt x="516" y="267"/>
                  </a:lnTo>
                  <a:lnTo>
                    <a:pt x="517" y="242"/>
                  </a:lnTo>
                  <a:lnTo>
                    <a:pt x="504" y="235"/>
                  </a:lnTo>
                  <a:lnTo>
                    <a:pt x="498" y="224"/>
                  </a:lnTo>
                  <a:lnTo>
                    <a:pt x="516" y="225"/>
                  </a:lnTo>
                  <a:lnTo>
                    <a:pt x="513" y="202"/>
                  </a:lnTo>
                  <a:lnTo>
                    <a:pt x="503" y="202"/>
                  </a:lnTo>
                  <a:lnTo>
                    <a:pt x="501" y="188"/>
                  </a:lnTo>
                  <a:lnTo>
                    <a:pt x="493" y="188"/>
                  </a:lnTo>
                  <a:lnTo>
                    <a:pt x="491" y="180"/>
                  </a:lnTo>
                  <a:lnTo>
                    <a:pt x="503" y="175"/>
                  </a:lnTo>
                  <a:lnTo>
                    <a:pt x="504" y="149"/>
                  </a:lnTo>
                  <a:lnTo>
                    <a:pt x="457" y="167"/>
                  </a:lnTo>
                  <a:lnTo>
                    <a:pt x="454" y="179"/>
                  </a:lnTo>
                  <a:lnTo>
                    <a:pt x="447" y="172"/>
                  </a:lnTo>
                  <a:lnTo>
                    <a:pt x="437" y="176"/>
                  </a:lnTo>
                  <a:lnTo>
                    <a:pt x="395" y="212"/>
                  </a:lnTo>
                  <a:lnTo>
                    <a:pt x="435" y="175"/>
                  </a:lnTo>
                  <a:lnTo>
                    <a:pt x="504" y="146"/>
                  </a:lnTo>
                  <a:lnTo>
                    <a:pt x="490" y="127"/>
                  </a:lnTo>
                  <a:lnTo>
                    <a:pt x="477" y="124"/>
                  </a:lnTo>
                  <a:lnTo>
                    <a:pt x="468" y="100"/>
                  </a:lnTo>
                  <a:close/>
                  <a:moveTo>
                    <a:pt x="1" y="129"/>
                  </a:moveTo>
                  <a:lnTo>
                    <a:pt x="33" y="144"/>
                  </a:lnTo>
                  <a:lnTo>
                    <a:pt x="34" y="152"/>
                  </a:lnTo>
                  <a:lnTo>
                    <a:pt x="50" y="146"/>
                  </a:lnTo>
                  <a:lnTo>
                    <a:pt x="59" y="175"/>
                  </a:lnTo>
                  <a:lnTo>
                    <a:pt x="75" y="182"/>
                  </a:lnTo>
                  <a:lnTo>
                    <a:pt x="128" y="175"/>
                  </a:lnTo>
                  <a:lnTo>
                    <a:pt x="124" y="201"/>
                  </a:lnTo>
                  <a:lnTo>
                    <a:pt x="88" y="193"/>
                  </a:lnTo>
                  <a:lnTo>
                    <a:pt x="53" y="205"/>
                  </a:lnTo>
                  <a:lnTo>
                    <a:pt x="53" y="195"/>
                  </a:lnTo>
                  <a:lnTo>
                    <a:pt x="46" y="195"/>
                  </a:lnTo>
                  <a:lnTo>
                    <a:pt x="29" y="212"/>
                  </a:lnTo>
                  <a:lnTo>
                    <a:pt x="34" y="173"/>
                  </a:lnTo>
                  <a:lnTo>
                    <a:pt x="0" y="139"/>
                  </a:lnTo>
                  <a:lnTo>
                    <a:pt x="1" y="129"/>
                  </a:lnTo>
                  <a:close/>
                  <a:moveTo>
                    <a:pt x="354" y="186"/>
                  </a:moveTo>
                  <a:lnTo>
                    <a:pt x="367" y="199"/>
                  </a:lnTo>
                  <a:lnTo>
                    <a:pt x="367" y="206"/>
                  </a:lnTo>
                  <a:lnTo>
                    <a:pt x="432" y="225"/>
                  </a:lnTo>
                  <a:lnTo>
                    <a:pt x="442" y="241"/>
                  </a:lnTo>
                  <a:lnTo>
                    <a:pt x="457" y="248"/>
                  </a:lnTo>
                  <a:lnTo>
                    <a:pt x="464" y="281"/>
                  </a:lnTo>
                  <a:lnTo>
                    <a:pt x="424" y="307"/>
                  </a:lnTo>
                  <a:lnTo>
                    <a:pt x="399" y="306"/>
                  </a:lnTo>
                  <a:lnTo>
                    <a:pt x="388" y="296"/>
                  </a:lnTo>
                  <a:lnTo>
                    <a:pt x="370" y="317"/>
                  </a:lnTo>
                  <a:lnTo>
                    <a:pt x="331" y="335"/>
                  </a:lnTo>
                  <a:lnTo>
                    <a:pt x="301" y="375"/>
                  </a:lnTo>
                  <a:lnTo>
                    <a:pt x="229" y="428"/>
                  </a:lnTo>
                  <a:lnTo>
                    <a:pt x="200" y="424"/>
                  </a:lnTo>
                  <a:lnTo>
                    <a:pt x="177" y="438"/>
                  </a:lnTo>
                  <a:lnTo>
                    <a:pt x="176" y="428"/>
                  </a:lnTo>
                  <a:lnTo>
                    <a:pt x="186" y="423"/>
                  </a:lnTo>
                  <a:lnTo>
                    <a:pt x="183" y="402"/>
                  </a:lnTo>
                  <a:lnTo>
                    <a:pt x="166" y="391"/>
                  </a:lnTo>
                  <a:lnTo>
                    <a:pt x="144" y="405"/>
                  </a:lnTo>
                  <a:lnTo>
                    <a:pt x="160" y="389"/>
                  </a:lnTo>
                  <a:lnTo>
                    <a:pt x="151" y="375"/>
                  </a:lnTo>
                  <a:lnTo>
                    <a:pt x="138" y="379"/>
                  </a:lnTo>
                  <a:lnTo>
                    <a:pt x="138" y="394"/>
                  </a:lnTo>
                  <a:lnTo>
                    <a:pt x="127" y="385"/>
                  </a:lnTo>
                  <a:lnTo>
                    <a:pt x="122" y="398"/>
                  </a:lnTo>
                  <a:lnTo>
                    <a:pt x="114" y="385"/>
                  </a:lnTo>
                  <a:lnTo>
                    <a:pt x="94" y="384"/>
                  </a:lnTo>
                  <a:lnTo>
                    <a:pt x="109" y="372"/>
                  </a:lnTo>
                  <a:lnTo>
                    <a:pt x="101" y="369"/>
                  </a:lnTo>
                  <a:lnTo>
                    <a:pt x="102" y="352"/>
                  </a:lnTo>
                  <a:lnTo>
                    <a:pt x="94" y="353"/>
                  </a:lnTo>
                  <a:lnTo>
                    <a:pt x="81" y="340"/>
                  </a:lnTo>
                  <a:lnTo>
                    <a:pt x="78" y="327"/>
                  </a:lnTo>
                  <a:lnTo>
                    <a:pt x="85" y="316"/>
                  </a:lnTo>
                  <a:lnTo>
                    <a:pt x="115" y="314"/>
                  </a:lnTo>
                  <a:lnTo>
                    <a:pt x="186" y="264"/>
                  </a:lnTo>
                  <a:lnTo>
                    <a:pt x="285" y="260"/>
                  </a:lnTo>
                  <a:lnTo>
                    <a:pt x="310" y="242"/>
                  </a:lnTo>
                  <a:lnTo>
                    <a:pt x="323" y="193"/>
                  </a:lnTo>
                  <a:lnTo>
                    <a:pt x="354" y="186"/>
                  </a:lnTo>
                  <a:close/>
                  <a:moveTo>
                    <a:pt x="177" y="448"/>
                  </a:moveTo>
                  <a:lnTo>
                    <a:pt x="179" y="464"/>
                  </a:lnTo>
                  <a:lnTo>
                    <a:pt x="193" y="469"/>
                  </a:lnTo>
                  <a:lnTo>
                    <a:pt x="207" y="492"/>
                  </a:lnTo>
                  <a:lnTo>
                    <a:pt x="228" y="502"/>
                  </a:lnTo>
                  <a:lnTo>
                    <a:pt x="226" y="512"/>
                  </a:lnTo>
                  <a:lnTo>
                    <a:pt x="215" y="510"/>
                  </a:lnTo>
                  <a:lnTo>
                    <a:pt x="225" y="518"/>
                  </a:lnTo>
                  <a:lnTo>
                    <a:pt x="212" y="528"/>
                  </a:lnTo>
                  <a:lnTo>
                    <a:pt x="212" y="539"/>
                  </a:lnTo>
                  <a:lnTo>
                    <a:pt x="184" y="548"/>
                  </a:lnTo>
                  <a:lnTo>
                    <a:pt x="167" y="531"/>
                  </a:lnTo>
                  <a:lnTo>
                    <a:pt x="174" y="508"/>
                  </a:lnTo>
                  <a:lnTo>
                    <a:pt x="168" y="496"/>
                  </a:lnTo>
                  <a:lnTo>
                    <a:pt x="148" y="490"/>
                  </a:lnTo>
                  <a:lnTo>
                    <a:pt x="163" y="464"/>
                  </a:lnTo>
                  <a:lnTo>
                    <a:pt x="164" y="447"/>
                  </a:lnTo>
                  <a:lnTo>
                    <a:pt x="177" y="448"/>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8" name="Freeform 9"/>
            <p:cNvSpPr>
              <a:spLocks/>
            </p:cNvSpPr>
            <p:nvPr/>
          </p:nvSpPr>
          <p:spPr bwMode="auto">
            <a:xfrm>
              <a:off x="4770211" y="4228543"/>
              <a:ext cx="320675" cy="222250"/>
            </a:xfrm>
            <a:custGeom>
              <a:avLst/>
              <a:gdLst>
                <a:gd name="T0" fmla="*/ 500 w 604"/>
                <a:gd name="T1" fmla="*/ 63 h 420"/>
                <a:gd name="T2" fmla="*/ 466 w 604"/>
                <a:gd name="T3" fmla="*/ 21 h 420"/>
                <a:gd name="T4" fmla="*/ 432 w 604"/>
                <a:gd name="T5" fmla="*/ 5 h 420"/>
                <a:gd name="T6" fmla="*/ 389 w 604"/>
                <a:gd name="T7" fmla="*/ 4 h 420"/>
                <a:gd name="T8" fmla="*/ 344 w 604"/>
                <a:gd name="T9" fmla="*/ 21 h 420"/>
                <a:gd name="T10" fmla="*/ 308 w 604"/>
                <a:gd name="T11" fmla="*/ 40 h 420"/>
                <a:gd name="T12" fmla="*/ 272 w 604"/>
                <a:gd name="T13" fmla="*/ 77 h 420"/>
                <a:gd name="T14" fmla="*/ 246 w 604"/>
                <a:gd name="T15" fmla="*/ 79 h 420"/>
                <a:gd name="T16" fmla="*/ 209 w 604"/>
                <a:gd name="T17" fmla="*/ 66 h 420"/>
                <a:gd name="T18" fmla="*/ 182 w 604"/>
                <a:gd name="T19" fmla="*/ 41 h 420"/>
                <a:gd name="T20" fmla="*/ 172 w 604"/>
                <a:gd name="T21" fmla="*/ 2 h 420"/>
                <a:gd name="T22" fmla="*/ 133 w 604"/>
                <a:gd name="T23" fmla="*/ 0 h 420"/>
                <a:gd name="T24" fmla="*/ 95 w 604"/>
                <a:gd name="T25" fmla="*/ 96 h 420"/>
                <a:gd name="T26" fmla="*/ 52 w 604"/>
                <a:gd name="T27" fmla="*/ 95 h 420"/>
                <a:gd name="T28" fmla="*/ 22 w 604"/>
                <a:gd name="T29" fmla="*/ 132 h 420"/>
                <a:gd name="T30" fmla="*/ 0 w 604"/>
                <a:gd name="T31" fmla="*/ 217 h 420"/>
                <a:gd name="T32" fmla="*/ 9 w 604"/>
                <a:gd name="T33" fmla="*/ 291 h 420"/>
                <a:gd name="T34" fmla="*/ 138 w 604"/>
                <a:gd name="T35" fmla="*/ 309 h 420"/>
                <a:gd name="T36" fmla="*/ 172 w 604"/>
                <a:gd name="T37" fmla="*/ 351 h 420"/>
                <a:gd name="T38" fmla="*/ 206 w 604"/>
                <a:gd name="T39" fmla="*/ 420 h 420"/>
                <a:gd name="T40" fmla="*/ 272 w 604"/>
                <a:gd name="T41" fmla="*/ 420 h 420"/>
                <a:gd name="T42" fmla="*/ 334 w 604"/>
                <a:gd name="T43" fmla="*/ 384 h 420"/>
                <a:gd name="T44" fmla="*/ 404 w 604"/>
                <a:gd name="T45" fmla="*/ 384 h 420"/>
                <a:gd name="T46" fmla="*/ 430 w 604"/>
                <a:gd name="T47" fmla="*/ 366 h 420"/>
                <a:gd name="T48" fmla="*/ 486 w 604"/>
                <a:gd name="T49" fmla="*/ 376 h 420"/>
                <a:gd name="T50" fmla="*/ 548 w 604"/>
                <a:gd name="T51" fmla="*/ 334 h 420"/>
                <a:gd name="T52" fmla="*/ 572 w 604"/>
                <a:gd name="T53" fmla="*/ 301 h 420"/>
                <a:gd name="T54" fmla="*/ 587 w 604"/>
                <a:gd name="T55" fmla="*/ 271 h 420"/>
                <a:gd name="T56" fmla="*/ 588 w 604"/>
                <a:gd name="T57" fmla="*/ 224 h 420"/>
                <a:gd name="T58" fmla="*/ 604 w 604"/>
                <a:gd name="T59" fmla="*/ 191 h 420"/>
                <a:gd name="T60" fmla="*/ 604 w 604"/>
                <a:gd name="T61" fmla="*/ 167 h 420"/>
                <a:gd name="T62" fmla="*/ 566 w 604"/>
                <a:gd name="T63" fmla="*/ 149 h 420"/>
                <a:gd name="T64" fmla="*/ 519 w 604"/>
                <a:gd name="T65" fmla="*/ 144 h 420"/>
                <a:gd name="T66" fmla="*/ 500 w 604"/>
                <a:gd name="T67" fmla="*/ 6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4" h="420">
                  <a:moveTo>
                    <a:pt x="500" y="63"/>
                  </a:moveTo>
                  <a:lnTo>
                    <a:pt x="466" y="21"/>
                  </a:lnTo>
                  <a:lnTo>
                    <a:pt x="432" y="5"/>
                  </a:lnTo>
                  <a:lnTo>
                    <a:pt x="389" y="4"/>
                  </a:lnTo>
                  <a:lnTo>
                    <a:pt x="344" y="21"/>
                  </a:lnTo>
                  <a:lnTo>
                    <a:pt x="308" y="40"/>
                  </a:lnTo>
                  <a:lnTo>
                    <a:pt x="272" y="77"/>
                  </a:lnTo>
                  <a:lnTo>
                    <a:pt x="246" y="79"/>
                  </a:lnTo>
                  <a:lnTo>
                    <a:pt x="209" y="66"/>
                  </a:lnTo>
                  <a:lnTo>
                    <a:pt x="182" y="41"/>
                  </a:lnTo>
                  <a:lnTo>
                    <a:pt x="172" y="2"/>
                  </a:lnTo>
                  <a:lnTo>
                    <a:pt x="133" y="0"/>
                  </a:lnTo>
                  <a:lnTo>
                    <a:pt x="95" y="96"/>
                  </a:lnTo>
                  <a:lnTo>
                    <a:pt x="52" y="95"/>
                  </a:lnTo>
                  <a:lnTo>
                    <a:pt x="22" y="132"/>
                  </a:lnTo>
                  <a:lnTo>
                    <a:pt x="0" y="217"/>
                  </a:lnTo>
                  <a:lnTo>
                    <a:pt x="9" y="291"/>
                  </a:lnTo>
                  <a:lnTo>
                    <a:pt x="138" y="309"/>
                  </a:lnTo>
                  <a:lnTo>
                    <a:pt x="172" y="351"/>
                  </a:lnTo>
                  <a:lnTo>
                    <a:pt x="206" y="420"/>
                  </a:lnTo>
                  <a:lnTo>
                    <a:pt x="272" y="420"/>
                  </a:lnTo>
                  <a:lnTo>
                    <a:pt x="334" y="384"/>
                  </a:lnTo>
                  <a:lnTo>
                    <a:pt x="404" y="384"/>
                  </a:lnTo>
                  <a:lnTo>
                    <a:pt x="430" y="366"/>
                  </a:lnTo>
                  <a:lnTo>
                    <a:pt x="486" y="376"/>
                  </a:lnTo>
                  <a:lnTo>
                    <a:pt x="548" y="334"/>
                  </a:lnTo>
                  <a:lnTo>
                    <a:pt x="572" y="301"/>
                  </a:lnTo>
                  <a:lnTo>
                    <a:pt x="587" y="271"/>
                  </a:lnTo>
                  <a:lnTo>
                    <a:pt x="588" y="224"/>
                  </a:lnTo>
                  <a:lnTo>
                    <a:pt x="604" y="191"/>
                  </a:lnTo>
                  <a:lnTo>
                    <a:pt x="604" y="167"/>
                  </a:lnTo>
                  <a:lnTo>
                    <a:pt x="566" y="149"/>
                  </a:lnTo>
                  <a:lnTo>
                    <a:pt x="519" y="144"/>
                  </a:lnTo>
                  <a:lnTo>
                    <a:pt x="500" y="63"/>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9" name="Freeform 10"/>
            <p:cNvSpPr>
              <a:spLocks/>
            </p:cNvSpPr>
            <p:nvPr/>
          </p:nvSpPr>
          <p:spPr bwMode="auto">
            <a:xfrm>
              <a:off x="5289324" y="2888693"/>
              <a:ext cx="265113" cy="341313"/>
            </a:xfrm>
            <a:custGeom>
              <a:avLst/>
              <a:gdLst>
                <a:gd name="T0" fmla="*/ 264 w 499"/>
                <a:gd name="T1" fmla="*/ 95 h 646"/>
                <a:gd name="T2" fmla="*/ 269 w 499"/>
                <a:gd name="T3" fmla="*/ 99 h 646"/>
                <a:gd name="T4" fmla="*/ 269 w 499"/>
                <a:gd name="T5" fmla="*/ 99 h 646"/>
                <a:gd name="T6" fmla="*/ 279 w 499"/>
                <a:gd name="T7" fmla="*/ 96 h 646"/>
                <a:gd name="T8" fmla="*/ 296 w 499"/>
                <a:gd name="T9" fmla="*/ 56 h 646"/>
                <a:gd name="T10" fmla="*/ 296 w 499"/>
                <a:gd name="T11" fmla="*/ 56 h 646"/>
                <a:gd name="T12" fmla="*/ 306 w 499"/>
                <a:gd name="T13" fmla="*/ 45 h 646"/>
                <a:gd name="T14" fmla="*/ 306 w 499"/>
                <a:gd name="T15" fmla="*/ 45 h 646"/>
                <a:gd name="T16" fmla="*/ 332 w 499"/>
                <a:gd name="T17" fmla="*/ 47 h 646"/>
                <a:gd name="T18" fmla="*/ 326 w 499"/>
                <a:gd name="T19" fmla="*/ 72 h 646"/>
                <a:gd name="T20" fmla="*/ 326 w 499"/>
                <a:gd name="T21" fmla="*/ 72 h 646"/>
                <a:gd name="T22" fmla="*/ 325 w 499"/>
                <a:gd name="T23" fmla="*/ 83 h 646"/>
                <a:gd name="T24" fmla="*/ 325 w 499"/>
                <a:gd name="T25" fmla="*/ 83 h 646"/>
                <a:gd name="T26" fmla="*/ 325 w 499"/>
                <a:gd name="T27" fmla="*/ 88 h 646"/>
                <a:gd name="T28" fmla="*/ 375 w 499"/>
                <a:gd name="T29" fmla="*/ 40 h 646"/>
                <a:gd name="T30" fmla="*/ 375 w 499"/>
                <a:gd name="T31" fmla="*/ 40 h 646"/>
                <a:gd name="T32" fmla="*/ 421 w 499"/>
                <a:gd name="T33" fmla="*/ 85 h 646"/>
                <a:gd name="T34" fmla="*/ 421 w 499"/>
                <a:gd name="T35" fmla="*/ 85 h 646"/>
                <a:gd name="T36" fmla="*/ 426 w 499"/>
                <a:gd name="T37" fmla="*/ 131 h 646"/>
                <a:gd name="T38" fmla="*/ 437 w 499"/>
                <a:gd name="T39" fmla="*/ 145 h 646"/>
                <a:gd name="T40" fmla="*/ 469 w 499"/>
                <a:gd name="T41" fmla="*/ 153 h 646"/>
                <a:gd name="T42" fmla="*/ 463 w 499"/>
                <a:gd name="T43" fmla="*/ 181 h 646"/>
                <a:gd name="T44" fmla="*/ 477 w 499"/>
                <a:gd name="T45" fmla="*/ 186 h 646"/>
                <a:gd name="T46" fmla="*/ 499 w 499"/>
                <a:gd name="T47" fmla="*/ 225 h 646"/>
                <a:gd name="T48" fmla="*/ 477 w 499"/>
                <a:gd name="T49" fmla="*/ 230 h 646"/>
                <a:gd name="T50" fmla="*/ 449 w 499"/>
                <a:gd name="T51" fmla="*/ 258 h 646"/>
                <a:gd name="T52" fmla="*/ 449 w 499"/>
                <a:gd name="T53" fmla="*/ 258 h 646"/>
                <a:gd name="T54" fmla="*/ 431 w 499"/>
                <a:gd name="T55" fmla="*/ 359 h 646"/>
                <a:gd name="T56" fmla="*/ 431 w 499"/>
                <a:gd name="T57" fmla="*/ 359 h 646"/>
                <a:gd name="T58" fmla="*/ 410 w 499"/>
                <a:gd name="T59" fmla="*/ 471 h 646"/>
                <a:gd name="T60" fmla="*/ 430 w 499"/>
                <a:gd name="T61" fmla="*/ 539 h 646"/>
                <a:gd name="T62" fmla="*/ 430 w 499"/>
                <a:gd name="T63" fmla="*/ 539 h 646"/>
                <a:gd name="T64" fmla="*/ 371 w 499"/>
                <a:gd name="T65" fmla="*/ 578 h 646"/>
                <a:gd name="T66" fmla="*/ 331 w 499"/>
                <a:gd name="T67" fmla="*/ 628 h 646"/>
                <a:gd name="T68" fmla="*/ 264 w 499"/>
                <a:gd name="T69" fmla="*/ 589 h 646"/>
                <a:gd name="T70" fmla="*/ 224 w 499"/>
                <a:gd name="T71" fmla="*/ 522 h 646"/>
                <a:gd name="T72" fmla="*/ 224 w 499"/>
                <a:gd name="T73" fmla="*/ 488 h 646"/>
                <a:gd name="T74" fmla="*/ 214 w 499"/>
                <a:gd name="T75" fmla="*/ 461 h 646"/>
                <a:gd name="T76" fmla="*/ 185 w 499"/>
                <a:gd name="T77" fmla="*/ 461 h 646"/>
                <a:gd name="T78" fmla="*/ 191 w 499"/>
                <a:gd name="T79" fmla="*/ 516 h 646"/>
                <a:gd name="T80" fmla="*/ 179 w 499"/>
                <a:gd name="T81" fmla="*/ 607 h 646"/>
                <a:gd name="T82" fmla="*/ 163 w 499"/>
                <a:gd name="T83" fmla="*/ 646 h 646"/>
                <a:gd name="T84" fmla="*/ 140 w 499"/>
                <a:gd name="T85" fmla="*/ 646 h 646"/>
                <a:gd name="T86" fmla="*/ 123 w 499"/>
                <a:gd name="T87" fmla="*/ 589 h 646"/>
                <a:gd name="T88" fmla="*/ 78 w 499"/>
                <a:gd name="T89" fmla="*/ 572 h 646"/>
                <a:gd name="T90" fmla="*/ 51 w 499"/>
                <a:gd name="T91" fmla="*/ 533 h 646"/>
                <a:gd name="T92" fmla="*/ 45 w 499"/>
                <a:gd name="T93" fmla="*/ 471 h 646"/>
                <a:gd name="T94" fmla="*/ 6 w 499"/>
                <a:gd name="T95" fmla="*/ 438 h 646"/>
                <a:gd name="T96" fmla="*/ 0 w 499"/>
                <a:gd name="T97" fmla="*/ 365 h 646"/>
                <a:gd name="T98" fmla="*/ 39 w 499"/>
                <a:gd name="T99" fmla="*/ 320 h 646"/>
                <a:gd name="T100" fmla="*/ 34 w 499"/>
                <a:gd name="T101" fmla="*/ 163 h 646"/>
                <a:gd name="T102" fmla="*/ 34 w 499"/>
                <a:gd name="T103" fmla="*/ 163 h 646"/>
                <a:gd name="T104" fmla="*/ 78 w 499"/>
                <a:gd name="T105" fmla="*/ 153 h 646"/>
                <a:gd name="T106" fmla="*/ 78 w 499"/>
                <a:gd name="T107" fmla="*/ 153 h 646"/>
                <a:gd name="T108" fmla="*/ 96 w 499"/>
                <a:gd name="T109" fmla="*/ 151 h 646"/>
                <a:gd name="T110" fmla="*/ 158 w 499"/>
                <a:gd name="T111" fmla="*/ 124 h 646"/>
                <a:gd name="T112" fmla="*/ 173 w 499"/>
                <a:gd name="T113" fmla="*/ 73 h 646"/>
                <a:gd name="T114" fmla="*/ 179 w 499"/>
                <a:gd name="T115" fmla="*/ 14 h 646"/>
                <a:gd name="T116" fmla="*/ 175 w 499"/>
                <a:gd name="T117" fmla="*/ 14 h 646"/>
                <a:gd name="T118" fmla="*/ 175 w 499"/>
                <a:gd name="T119" fmla="*/ 14 h 646"/>
                <a:gd name="T120" fmla="*/ 171 w 499"/>
                <a:gd name="T121" fmla="*/ 9 h 646"/>
                <a:gd name="T122" fmla="*/ 241 w 499"/>
                <a:gd name="T123" fmla="*/ 0 h 646"/>
                <a:gd name="T124" fmla="*/ 264 w 499"/>
                <a:gd name="T125" fmla="*/ 9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9" h="646">
                  <a:moveTo>
                    <a:pt x="264" y="95"/>
                  </a:moveTo>
                  <a:lnTo>
                    <a:pt x="269" y="99"/>
                  </a:lnTo>
                  <a:lnTo>
                    <a:pt x="269" y="99"/>
                  </a:lnTo>
                  <a:lnTo>
                    <a:pt x="279" y="96"/>
                  </a:lnTo>
                  <a:lnTo>
                    <a:pt x="296" y="56"/>
                  </a:lnTo>
                  <a:lnTo>
                    <a:pt x="296" y="56"/>
                  </a:lnTo>
                  <a:lnTo>
                    <a:pt x="306" y="45"/>
                  </a:lnTo>
                  <a:lnTo>
                    <a:pt x="306" y="45"/>
                  </a:lnTo>
                  <a:lnTo>
                    <a:pt x="332" y="47"/>
                  </a:lnTo>
                  <a:lnTo>
                    <a:pt x="326" y="72"/>
                  </a:lnTo>
                  <a:lnTo>
                    <a:pt x="326" y="72"/>
                  </a:lnTo>
                  <a:lnTo>
                    <a:pt x="325" y="83"/>
                  </a:lnTo>
                  <a:lnTo>
                    <a:pt x="325" y="83"/>
                  </a:lnTo>
                  <a:lnTo>
                    <a:pt x="325" y="88"/>
                  </a:lnTo>
                  <a:lnTo>
                    <a:pt x="375" y="40"/>
                  </a:lnTo>
                  <a:lnTo>
                    <a:pt x="375" y="40"/>
                  </a:lnTo>
                  <a:lnTo>
                    <a:pt x="421" y="85"/>
                  </a:lnTo>
                  <a:lnTo>
                    <a:pt x="421" y="85"/>
                  </a:lnTo>
                  <a:lnTo>
                    <a:pt x="426" y="131"/>
                  </a:lnTo>
                  <a:lnTo>
                    <a:pt x="437" y="145"/>
                  </a:lnTo>
                  <a:lnTo>
                    <a:pt x="469" y="153"/>
                  </a:lnTo>
                  <a:lnTo>
                    <a:pt x="463" y="181"/>
                  </a:lnTo>
                  <a:lnTo>
                    <a:pt x="477" y="186"/>
                  </a:lnTo>
                  <a:lnTo>
                    <a:pt x="499" y="225"/>
                  </a:lnTo>
                  <a:lnTo>
                    <a:pt x="477" y="230"/>
                  </a:lnTo>
                  <a:lnTo>
                    <a:pt x="449" y="258"/>
                  </a:lnTo>
                  <a:lnTo>
                    <a:pt x="449" y="258"/>
                  </a:lnTo>
                  <a:lnTo>
                    <a:pt x="431" y="359"/>
                  </a:lnTo>
                  <a:lnTo>
                    <a:pt x="431" y="359"/>
                  </a:lnTo>
                  <a:lnTo>
                    <a:pt x="410" y="471"/>
                  </a:lnTo>
                  <a:lnTo>
                    <a:pt x="430" y="539"/>
                  </a:lnTo>
                  <a:lnTo>
                    <a:pt x="430" y="539"/>
                  </a:lnTo>
                  <a:lnTo>
                    <a:pt x="371" y="578"/>
                  </a:lnTo>
                  <a:lnTo>
                    <a:pt x="331" y="628"/>
                  </a:lnTo>
                  <a:lnTo>
                    <a:pt x="264" y="589"/>
                  </a:lnTo>
                  <a:lnTo>
                    <a:pt x="224" y="522"/>
                  </a:lnTo>
                  <a:lnTo>
                    <a:pt x="224" y="488"/>
                  </a:lnTo>
                  <a:lnTo>
                    <a:pt x="214" y="461"/>
                  </a:lnTo>
                  <a:lnTo>
                    <a:pt x="185" y="461"/>
                  </a:lnTo>
                  <a:lnTo>
                    <a:pt x="191" y="516"/>
                  </a:lnTo>
                  <a:lnTo>
                    <a:pt x="179" y="607"/>
                  </a:lnTo>
                  <a:lnTo>
                    <a:pt x="163" y="646"/>
                  </a:lnTo>
                  <a:lnTo>
                    <a:pt x="140" y="646"/>
                  </a:lnTo>
                  <a:lnTo>
                    <a:pt x="123" y="589"/>
                  </a:lnTo>
                  <a:lnTo>
                    <a:pt x="78" y="572"/>
                  </a:lnTo>
                  <a:lnTo>
                    <a:pt x="51" y="533"/>
                  </a:lnTo>
                  <a:lnTo>
                    <a:pt x="45" y="471"/>
                  </a:lnTo>
                  <a:lnTo>
                    <a:pt x="6" y="438"/>
                  </a:lnTo>
                  <a:lnTo>
                    <a:pt x="0" y="365"/>
                  </a:lnTo>
                  <a:lnTo>
                    <a:pt x="39" y="320"/>
                  </a:lnTo>
                  <a:lnTo>
                    <a:pt x="34" y="163"/>
                  </a:lnTo>
                  <a:lnTo>
                    <a:pt x="34" y="163"/>
                  </a:lnTo>
                  <a:lnTo>
                    <a:pt x="78" y="153"/>
                  </a:lnTo>
                  <a:lnTo>
                    <a:pt x="78" y="153"/>
                  </a:lnTo>
                  <a:lnTo>
                    <a:pt x="96" y="151"/>
                  </a:lnTo>
                  <a:lnTo>
                    <a:pt x="158" y="124"/>
                  </a:lnTo>
                  <a:lnTo>
                    <a:pt x="173" y="73"/>
                  </a:lnTo>
                  <a:lnTo>
                    <a:pt x="179" y="14"/>
                  </a:lnTo>
                  <a:lnTo>
                    <a:pt x="175" y="14"/>
                  </a:lnTo>
                  <a:lnTo>
                    <a:pt x="175" y="14"/>
                  </a:lnTo>
                  <a:lnTo>
                    <a:pt x="171" y="9"/>
                  </a:lnTo>
                  <a:lnTo>
                    <a:pt x="241" y="0"/>
                  </a:lnTo>
                  <a:lnTo>
                    <a:pt x="264" y="95"/>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0" name="Freeform 11"/>
            <p:cNvSpPr>
              <a:spLocks/>
            </p:cNvSpPr>
            <p:nvPr/>
          </p:nvSpPr>
          <p:spPr bwMode="auto">
            <a:xfrm>
              <a:off x="6838724" y="3750705"/>
              <a:ext cx="430213" cy="400050"/>
            </a:xfrm>
            <a:custGeom>
              <a:avLst/>
              <a:gdLst>
                <a:gd name="T0" fmla="*/ 437 w 812"/>
                <a:gd name="T1" fmla="*/ 41 h 758"/>
                <a:gd name="T2" fmla="*/ 459 w 812"/>
                <a:gd name="T3" fmla="*/ 65 h 758"/>
                <a:gd name="T4" fmla="*/ 456 w 812"/>
                <a:gd name="T5" fmla="*/ 130 h 758"/>
                <a:gd name="T6" fmla="*/ 505 w 812"/>
                <a:gd name="T7" fmla="*/ 149 h 758"/>
                <a:gd name="T8" fmla="*/ 581 w 812"/>
                <a:gd name="T9" fmla="*/ 111 h 758"/>
                <a:gd name="T10" fmla="*/ 627 w 812"/>
                <a:gd name="T11" fmla="*/ 106 h 758"/>
                <a:gd name="T12" fmla="*/ 715 w 812"/>
                <a:gd name="T13" fmla="*/ 136 h 758"/>
                <a:gd name="T14" fmla="*/ 799 w 812"/>
                <a:gd name="T15" fmla="*/ 152 h 758"/>
                <a:gd name="T16" fmla="*/ 799 w 812"/>
                <a:gd name="T17" fmla="*/ 205 h 758"/>
                <a:gd name="T18" fmla="*/ 790 w 812"/>
                <a:gd name="T19" fmla="*/ 292 h 758"/>
                <a:gd name="T20" fmla="*/ 769 w 812"/>
                <a:gd name="T21" fmla="*/ 325 h 758"/>
                <a:gd name="T22" fmla="*/ 779 w 812"/>
                <a:gd name="T23" fmla="*/ 355 h 758"/>
                <a:gd name="T24" fmla="*/ 773 w 812"/>
                <a:gd name="T25" fmla="*/ 366 h 758"/>
                <a:gd name="T26" fmla="*/ 756 w 812"/>
                <a:gd name="T27" fmla="*/ 397 h 758"/>
                <a:gd name="T28" fmla="*/ 771 w 812"/>
                <a:gd name="T29" fmla="*/ 401 h 758"/>
                <a:gd name="T30" fmla="*/ 744 w 812"/>
                <a:gd name="T31" fmla="*/ 421 h 758"/>
                <a:gd name="T32" fmla="*/ 718 w 812"/>
                <a:gd name="T33" fmla="*/ 441 h 758"/>
                <a:gd name="T34" fmla="*/ 714 w 812"/>
                <a:gd name="T35" fmla="*/ 394 h 758"/>
                <a:gd name="T36" fmla="*/ 695 w 812"/>
                <a:gd name="T37" fmla="*/ 353 h 758"/>
                <a:gd name="T38" fmla="*/ 619 w 812"/>
                <a:gd name="T39" fmla="*/ 279 h 758"/>
                <a:gd name="T40" fmla="*/ 661 w 812"/>
                <a:gd name="T41" fmla="*/ 320 h 758"/>
                <a:gd name="T42" fmla="*/ 675 w 812"/>
                <a:gd name="T43" fmla="*/ 359 h 758"/>
                <a:gd name="T44" fmla="*/ 668 w 812"/>
                <a:gd name="T45" fmla="*/ 375 h 758"/>
                <a:gd name="T46" fmla="*/ 650 w 812"/>
                <a:gd name="T47" fmla="*/ 385 h 758"/>
                <a:gd name="T48" fmla="*/ 672 w 812"/>
                <a:gd name="T49" fmla="*/ 418 h 758"/>
                <a:gd name="T50" fmla="*/ 636 w 812"/>
                <a:gd name="T51" fmla="*/ 467 h 758"/>
                <a:gd name="T52" fmla="*/ 597 w 812"/>
                <a:gd name="T53" fmla="*/ 437 h 758"/>
                <a:gd name="T54" fmla="*/ 616 w 812"/>
                <a:gd name="T55" fmla="*/ 496 h 758"/>
                <a:gd name="T56" fmla="*/ 646 w 812"/>
                <a:gd name="T57" fmla="*/ 495 h 758"/>
                <a:gd name="T58" fmla="*/ 640 w 812"/>
                <a:gd name="T59" fmla="*/ 531 h 758"/>
                <a:gd name="T60" fmla="*/ 626 w 812"/>
                <a:gd name="T61" fmla="*/ 567 h 758"/>
                <a:gd name="T62" fmla="*/ 630 w 812"/>
                <a:gd name="T63" fmla="*/ 580 h 758"/>
                <a:gd name="T64" fmla="*/ 606 w 812"/>
                <a:gd name="T65" fmla="*/ 629 h 758"/>
                <a:gd name="T66" fmla="*/ 637 w 812"/>
                <a:gd name="T67" fmla="*/ 675 h 758"/>
                <a:gd name="T68" fmla="*/ 590 w 812"/>
                <a:gd name="T69" fmla="*/ 681 h 758"/>
                <a:gd name="T70" fmla="*/ 568 w 812"/>
                <a:gd name="T71" fmla="*/ 712 h 758"/>
                <a:gd name="T72" fmla="*/ 534 w 812"/>
                <a:gd name="T73" fmla="*/ 738 h 758"/>
                <a:gd name="T74" fmla="*/ 503 w 812"/>
                <a:gd name="T75" fmla="*/ 743 h 758"/>
                <a:gd name="T76" fmla="*/ 479 w 812"/>
                <a:gd name="T77" fmla="*/ 689 h 758"/>
                <a:gd name="T78" fmla="*/ 384 w 812"/>
                <a:gd name="T79" fmla="*/ 665 h 758"/>
                <a:gd name="T80" fmla="*/ 355 w 812"/>
                <a:gd name="T81" fmla="*/ 617 h 758"/>
                <a:gd name="T82" fmla="*/ 299 w 812"/>
                <a:gd name="T83" fmla="*/ 614 h 758"/>
                <a:gd name="T84" fmla="*/ 198 w 812"/>
                <a:gd name="T85" fmla="*/ 509 h 758"/>
                <a:gd name="T86" fmla="*/ 96 w 812"/>
                <a:gd name="T87" fmla="*/ 444 h 758"/>
                <a:gd name="T88" fmla="*/ 0 w 812"/>
                <a:gd name="T89" fmla="*/ 339 h 758"/>
                <a:gd name="T90" fmla="*/ 62 w 812"/>
                <a:gd name="T91" fmla="*/ 286 h 758"/>
                <a:gd name="T92" fmla="*/ 35 w 812"/>
                <a:gd name="T93" fmla="*/ 217 h 758"/>
                <a:gd name="T94" fmla="*/ 136 w 812"/>
                <a:gd name="T95" fmla="*/ 157 h 758"/>
                <a:gd name="T96" fmla="*/ 159 w 812"/>
                <a:gd name="T97" fmla="*/ 145 h 758"/>
                <a:gd name="T98" fmla="*/ 142 w 812"/>
                <a:gd name="T99" fmla="*/ 72 h 758"/>
                <a:gd name="T100" fmla="*/ 302 w 812"/>
                <a:gd name="T101" fmla="*/ 12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2" h="758">
                  <a:moveTo>
                    <a:pt x="368" y="8"/>
                  </a:moveTo>
                  <a:lnTo>
                    <a:pt x="401" y="35"/>
                  </a:lnTo>
                  <a:lnTo>
                    <a:pt x="437" y="41"/>
                  </a:lnTo>
                  <a:lnTo>
                    <a:pt x="454" y="51"/>
                  </a:lnTo>
                  <a:lnTo>
                    <a:pt x="459" y="65"/>
                  </a:lnTo>
                  <a:lnTo>
                    <a:pt x="459" y="65"/>
                  </a:lnTo>
                  <a:lnTo>
                    <a:pt x="450" y="117"/>
                  </a:lnTo>
                  <a:lnTo>
                    <a:pt x="450" y="117"/>
                  </a:lnTo>
                  <a:lnTo>
                    <a:pt x="456" y="130"/>
                  </a:lnTo>
                  <a:lnTo>
                    <a:pt x="469" y="137"/>
                  </a:lnTo>
                  <a:lnTo>
                    <a:pt x="469" y="137"/>
                  </a:lnTo>
                  <a:lnTo>
                    <a:pt x="505" y="149"/>
                  </a:lnTo>
                  <a:lnTo>
                    <a:pt x="505" y="149"/>
                  </a:lnTo>
                  <a:lnTo>
                    <a:pt x="531" y="145"/>
                  </a:lnTo>
                  <a:lnTo>
                    <a:pt x="581" y="111"/>
                  </a:lnTo>
                  <a:lnTo>
                    <a:pt x="601" y="106"/>
                  </a:lnTo>
                  <a:lnTo>
                    <a:pt x="601" y="106"/>
                  </a:lnTo>
                  <a:lnTo>
                    <a:pt x="627" y="106"/>
                  </a:lnTo>
                  <a:lnTo>
                    <a:pt x="627" y="106"/>
                  </a:lnTo>
                  <a:lnTo>
                    <a:pt x="715" y="136"/>
                  </a:lnTo>
                  <a:lnTo>
                    <a:pt x="715" y="136"/>
                  </a:lnTo>
                  <a:lnTo>
                    <a:pt x="747" y="145"/>
                  </a:lnTo>
                  <a:lnTo>
                    <a:pt x="747" y="145"/>
                  </a:lnTo>
                  <a:lnTo>
                    <a:pt x="799" y="152"/>
                  </a:lnTo>
                  <a:lnTo>
                    <a:pt x="812" y="178"/>
                  </a:lnTo>
                  <a:lnTo>
                    <a:pt x="812" y="202"/>
                  </a:lnTo>
                  <a:lnTo>
                    <a:pt x="799" y="205"/>
                  </a:lnTo>
                  <a:lnTo>
                    <a:pt x="792" y="217"/>
                  </a:lnTo>
                  <a:lnTo>
                    <a:pt x="800" y="273"/>
                  </a:lnTo>
                  <a:lnTo>
                    <a:pt x="790" y="292"/>
                  </a:lnTo>
                  <a:lnTo>
                    <a:pt x="789" y="316"/>
                  </a:lnTo>
                  <a:lnTo>
                    <a:pt x="787" y="322"/>
                  </a:lnTo>
                  <a:lnTo>
                    <a:pt x="769" y="325"/>
                  </a:lnTo>
                  <a:lnTo>
                    <a:pt x="769" y="333"/>
                  </a:lnTo>
                  <a:lnTo>
                    <a:pt x="782" y="328"/>
                  </a:lnTo>
                  <a:lnTo>
                    <a:pt x="779" y="355"/>
                  </a:lnTo>
                  <a:lnTo>
                    <a:pt x="757" y="365"/>
                  </a:lnTo>
                  <a:lnTo>
                    <a:pt x="757" y="369"/>
                  </a:lnTo>
                  <a:lnTo>
                    <a:pt x="773" y="366"/>
                  </a:lnTo>
                  <a:lnTo>
                    <a:pt x="774" y="378"/>
                  </a:lnTo>
                  <a:lnTo>
                    <a:pt x="753" y="388"/>
                  </a:lnTo>
                  <a:lnTo>
                    <a:pt x="756" y="397"/>
                  </a:lnTo>
                  <a:lnTo>
                    <a:pt x="773" y="390"/>
                  </a:lnTo>
                  <a:lnTo>
                    <a:pt x="779" y="401"/>
                  </a:lnTo>
                  <a:lnTo>
                    <a:pt x="771" y="401"/>
                  </a:lnTo>
                  <a:lnTo>
                    <a:pt x="761" y="423"/>
                  </a:lnTo>
                  <a:lnTo>
                    <a:pt x="743" y="415"/>
                  </a:lnTo>
                  <a:lnTo>
                    <a:pt x="744" y="421"/>
                  </a:lnTo>
                  <a:lnTo>
                    <a:pt x="727" y="424"/>
                  </a:lnTo>
                  <a:lnTo>
                    <a:pt x="727" y="433"/>
                  </a:lnTo>
                  <a:lnTo>
                    <a:pt x="718" y="441"/>
                  </a:lnTo>
                  <a:lnTo>
                    <a:pt x="711" y="439"/>
                  </a:lnTo>
                  <a:lnTo>
                    <a:pt x="707" y="411"/>
                  </a:lnTo>
                  <a:lnTo>
                    <a:pt x="714" y="394"/>
                  </a:lnTo>
                  <a:lnTo>
                    <a:pt x="702" y="379"/>
                  </a:lnTo>
                  <a:lnTo>
                    <a:pt x="692" y="378"/>
                  </a:lnTo>
                  <a:lnTo>
                    <a:pt x="695" y="353"/>
                  </a:lnTo>
                  <a:lnTo>
                    <a:pt x="681" y="325"/>
                  </a:lnTo>
                  <a:lnTo>
                    <a:pt x="646" y="287"/>
                  </a:lnTo>
                  <a:lnTo>
                    <a:pt x="619" y="279"/>
                  </a:lnTo>
                  <a:lnTo>
                    <a:pt x="619" y="290"/>
                  </a:lnTo>
                  <a:lnTo>
                    <a:pt x="645" y="299"/>
                  </a:lnTo>
                  <a:lnTo>
                    <a:pt x="661" y="320"/>
                  </a:lnTo>
                  <a:lnTo>
                    <a:pt x="659" y="341"/>
                  </a:lnTo>
                  <a:lnTo>
                    <a:pt x="676" y="345"/>
                  </a:lnTo>
                  <a:lnTo>
                    <a:pt x="675" y="359"/>
                  </a:lnTo>
                  <a:lnTo>
                    <a:pt x="684" y="371"/>
                  </a:lnTo>
                  <a:lnTo>
                    <a:pt x="678" y="379"/>
                  </a:lnTo>
                  <a:lnTo>
                    <a:pt x="668" y="375"/>
                  </a:lnTo>
                  <a:lnTo>
                    <a:pt x="649" y="381"/>
                  </a:lnTo>
                  <a:lnTo>
                    <a:pt x="640" y="374"/>
                  </a:lnTo>
                  <a:lnTo>
                    <a:pt x="650" y="385"/>
                  </a:lnTo>
                  <a:lnTo>
                    <a:pt x="668" y="381"/>
                  </a:lnTo>
                  <a:lnTo>
                    <a:pt x="684" y="410"/>
                  </a:lnTo>
                  <a:lnTo>
                    <a:pt x="672" y="418"/>
                  </a:lnTo>
                  <a:lnTo>
                    <a:pt x="669" y="439"/>
                  </a:lnTo>
                  <a:lnTo>
                    <a:pt x="658" y="443"/>
                  </a:lnTo>
                  <a:lnTo>
                    <a:pt x="636" y="467"/>
                  </a:lnTo>
                  <a:lnTo>
                    <a:pt x="624" y="467"/>
                  </a:lnTo>
                  <a:lnTo>
                    <a:pt x="616" y="447"/>
                  </a:lnTo>
                  <a:lnTo>
                    <a:pt x="597" y="437"/>
                  </a:lnTo>
                  <a:lnTo>
                    <a:pt x="609" y="451"/>
                  </a:lnTo>
                  <a:lnTo>
                    <a:pt x="610" y="492"/>
                  </a:lnTo>
                  <a:lnTo>
                    <a:pt x="616" y="496"/>
                  </a:lnTo>
                  <a:lnTo>
                    <a:pt x="632" y="490"/>
                  </a:lnTo>
                  <a:lnTo>
                    <a:pt x="622" y="508"/>
                  </a:lnTo>
                  <a:lnTo>
                    <a:pt x="646" y="495"/>
                  </a:lnTo>
                  <a:lnTo>
                    <a:pt x="639" y="508"/>
                  </a:lnTo>
                  <a:lnTo>
                    <a:pt x="646" y="524"/>
                  </a:lnTo>
                  <a:lnTo>
                    <a:pt x="640" y="531"/>
                  </a:lnTo>
                  <a:lnTo>
                    <a:pt x="623" y="532"/>
                  </a:lnTo>
                  <a:lnTo>
                    <a:pt x="619" y="545"/>
                  </a:lnTo>
                  <a:lnTo>
                    <a:pt x="626" y="567"/>
                  </a:lnTo>
                  <a:lnTo>
                    <a:pt x="637" y="567"/>
                  </a:lnTo>
                  <a:lnTo>
                    <a:pt x="639" y="577"/>
                  </a:lnTo>
                  <a:lnTo>
                    <a:pt x="630" y="580"/>
                  </a:lnTo>
                  <a:lnTo>
                    <a:pt x="624" y="606"/>
                  </a:lnTo>
                  <a:lnTo>
                    <a:pt x="610" y="611"/>
                  </a:lnTo>
                  <a:lnTo>
                    <a:pt x="606" y="629"/>
                  </a:lnTo>
                  <a:lnTo>
                    <a:pt x="609" y="643"/>
                  </a:lnTo>
                  <a:lnTo>
                    <a:pt x="626" y="647"/>
                  </a:lnTo>
                  <a:lnTo>
                    <a:pt x="637" y="675"/>
                  </a:lnTo>
                  <a:lnTo>
                    <a:pt x="612" y="689"/>
                  </a:lnTo>
                  <a:lnTo>
                    <a:pt x="601" y="681"/>
                  </a:lnTo>
                  <a:lnTo>
                    <a:pt x="590" y="681"/>
                  </a:lnTo>
                  <a:lnTo>
                    <a:pt x="581" y="701"/>
                  </a:lnTo>
                  <a:lnTo>
                    <a:pt x="570" y="701"/>
                  </a:lnTo>
                  <a:lnTo>
                    <a:pt x="568" y="712"/>
                  </a:lnTo>
                  <a:lnTo>
                    <a:pt x="560" y="717"/>
                  </a:lnTo>
                  <a:lnTo>
                    <a:pt x="554" y="737"/>
                  </a:lnTo>
                  <a:lnTo>
                    <a:pt x="534" y="738"/>
                  </a:lnTo>
                  <a:lnTo>
                    <a:pt x="529" y="758"/>
                  </a:lnTo>
                  <a:lnTo>
                    <a:pt x="509" y="757"/>
                  </a:lnTo>
                  <a:lnTo>
                    <a:pt x="503" y="743"/>
                  </a:lnTo>
                  <a:lnTo>
                    <a:pt x="493" y="747"/>
                  </a:lnTo>
                  <a:lnTo>
                    <a:pt x="496" y="720"/>
                  </a:lnTo>
                  <a:lnTo>
                    <a:pt x="479" y="689"/>
                  </a:lnTo>
                  <a:lnTo>
                    <a:pt x="479" y="689"/>
                  </a:lnTo>
                  <a:lnTo>
                    <a:pt x="454" y="665"/>
                  </a:lnTo>
                  <a:lnTo>
                    <a:pt x="384" y="665"/>
                  </a:lnTo>
                  <a:lnTo>
                    <a:pt x="382" y="652"/>
                  </a:lnTo>
                  <a:lnTo>
                    <a:pt x="382" y="652"/>
                  </a:lnTo>
                  <a:lnTo>
                    <a:pt x="355" y="617"/>
                  </a:lnTo>
                  <a:lnTo>
                    <a:pt x="355" y="617"/>
                  </a:lnTo>
                  <a:lnTo>
                    <a:pt x="299" y="614"/>
                  </a:lnTo>
                  <a:lnTo>
                    <a:pt x="299" y="614"/>
                  </a:lnTo>
                  <a:lnTo>
                    <a:pt x="258" y="580"/>
                  </a:lnTo>
                  <a:lnTo>
                    <a:pt x="198" y="509"/>
                  </a:lnTo>
                  <a:lnTo>
                    <a:pt x="198" y="509"/>
                  </a:lnTo>
                  <a:lnTo>
                    <a:pt x="139" y="449"/>
                  </a:lnTo>
                  <a:lnTo>
                    <a:pt x="96" y="444"/>
                  </a:lnTo>
                  <a:lnTo>
                    <a:pt x="96" y="444"/>
                  </a:lnTo>
                  <a:lnTo>
                    <a:pt x="47" y="444"/>
                  </a:lnTo>
                  <a:lnTo>
                    <a:pt x="6" y="426"/>
                  </a:lnTo>
                  <a:lnTo>
                    <a:pt x="0" y="339"/>
                  </a:lnTo>
                  <a:lnTo>
                    <a:pt x="41" y="304"/>
                  </a:lnTo>
                  <a:lnTo>
                    <a:pt x="41" y="304"/>
                  </a:lnTo>
                  <a:lnTo>
                    <a:pt x="62" y="286"/>
                  </a:lnTo>
                  <a:lnTo>
                    <a:pt x="62" y="260"/>
                  </a:lnTo>
                  <a:lnTo>
                    <a:pt x="35" y="217"/>
                  </a:lnTo>
                  <a:lnTo>
                    <a:pt x="35" y="217"/>
                  </a:lnTo>
                  <a:lnTo>
                    <a:pt x="106" y="160"/>
                  </a:lnTo>
                  <a:lnTo>
                    <a:pt x="106" y="160"/>
                  </a:lnTo>
                  <a:lnTo>
                    <a:pt x="136" y="157"/>
                  </a:lnTo>
                  <a:lnTo>
                    <a:pt x="136" y="157"/>
                  </a:lnTo>
                  <a:lnTo>
                    <a:pt x="147" y="160"/>
                  </a:lnTo>
                  <a:lnTo>
                    <a:pt x="159" y="145"/>
                  </a:lnTo>
                  <a:lnTo>
                    <a:pt x="136" y="100"/>
                  </a:lnTo>
                  <a:lnTo>
                    <a:pt x="132" y="81"/>
                  </a:lnTo>
                  <a:lnTo>
                    <a:pt x="142" y="72"/>
                  </a:lnTo>
                  <a:lnTo>
                    <a:pt x="217" y="25"/>
                  </a:lnTo>
                  <a:lnTo>
                    <a:pt x="273" y="8"/>
                  </a:lnTo>
                  <a:lnTo>
                    <a:pt x="302" y="12"/>
                  </a:lnTo>
                  <a:lnTo>
                    <a:pt x="348" y="0"/>
                  </a:lnTo>
                  <a:lnTo>
                    <a:pt x="368" y="8"/>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1" name="Freeform 12"/>
            <p:cNvSpPr>
              <a:spLocks noEditPoints="1"/>
            </p:cNvSpPr>
            <p:nvPr/>
          </p:nvSpPr>
          <p:spPr bwMode="auto">
            <a:xfrm>
              <a:off x="4227286" y="842405"/>
              <a:ext cx="1571625" cy="1579563"/>
            </a:xfrm>
            <a:custGeom>
              <a:avLst/>
              <a:gdLst>
                <a:gd name="T0" fmla="*/ 367 w 2970"/>
                <a:gd name="T1" fmla="*/ 1020 h 2987"/>
                <a:gd name="T2" fmla="*/ 428 w 2970"/>
                <a:gd name="T3" fmla="*/ 2170 h 2987"/>
                <a:gd name="T4" fmla="*/ 353 w 2970"/>
                <a:gd name="T5" fmla="*/ 2196 h 2987"/>
                <a:gd name="T6" fmla="*/ 428 w 2970"/>
                <a:gd name="T7" fmla="*/ 2170 h 2987"/>
                <a:gd name="T8" fmla="*/ 302 w 2970"/>
                <a:gd name="T9" fmla="*/ 1406 h 2987"/>
                <a:gd name="T10" fmla="*/ 27 w 2970"/>
                <a:gd name="T11" fmla="*/ 2151 h 2987"/>
                <a:gd name="T12" fmla="*/ 44 w 2970"/>
                <a:gd name="T13" fmla="*/ 2278 h 2987"/>
                <a:gd name="T14" fmla="*/ 185 w 2970"/>
                <a:gd name="T15" fmla="*/ 1264 h 2987"/>
                <a:gd name="T16" fmla="*/ 208 w 2970"/>
                <a:gd name="T17" fmla="*/ 1324 h 2987"/>
                <a:gd name="T18" fmla="*/ 1268 w 2970"/>
                <a:gd name="T19" fmla="*/ 219 h 2987"/>
                <a:gd name="T20" fmla="*/ 1289 w 2970"/>
                <a:gd name="T21" fmla="*/ 579 h 2987"/>
                <a:gd name="T22" fmla="*/ 1138 w 2970"/>
                <a:gd name="T23" fmla="*/ 676 h 2987"/>
                <a:gd name="T24" fmla="*/ 1060 w 2970"/>
                <a:gd name="T25" fmla="*/ 977 h 2987"/>
                <a:gd name="T26" fmla="*/ 759 w 2970"/>
                <a:gd name="T27" fmla="*/ 1134 h 2987"/>
                <a:gd name="T28" fmla="*/ 851 w 2970"/>
                <a:gd name="T29" fmla="*/ 1509 h 2987"/>
                <a:gd name="T30" fmla="*/ 1243 w 2970"/>
                <a:gd name="T31" fmla="*/ 1481 h 2987"/>
                <a:gd name="T32" fmla="*/ 1562 w 2970"/>
                <a:gd name="T33" fmla="*/ 1334 h 2987"/>
                <a:gd name="T34" fmla="*/ 1758 w 2970"/>
                <a:gd name="T35" fmla="*/ 1438 h 2987"/>
                <a:gd name="T36" fmla="*/ 1885 w 2970"/>
                <a:gd name="T37" fmla="*/ 1607 h 2987"/>
                <a:gd name="T38" fmla="*/ 1774 w 2970"/>
                <a:gd name="T39" fmla="*/ 1785 h 2987"/>
                <a:gd name="T40" fmla="*/ 1359 w 2970"/>
                <a:gd name="T41" fmla="*/ 1723 h 2987"/>
                <a:gd name="T42" fmla="*/ 1151 w 2970"/>
                <a:gd name="T43" fmla="*/ 1726 h 2987"/>
                <a:gd name="T44" fmla="*/ 1170 w 2970"/>
                <a:gd name="T45" fmla="*/ 1888 h 2987"/>
                <a:gd name="T46" fmla="*/ 1028 w 2970"/>
                <a:gd name="T47" fmla="*/ 1990 h 2987"/>
                <a:gd name="T48" fmla="*/ 763 w 2970"/>
                <a:gd name="T49" fmla="*/ 2117 h 2987"/>
                <a:gd name="T50" fmla="*/ 781 w 2970"/>
                <a:gd name="T51" fmla="*/ 2273 h 2987"/>
                <a:gd name="T52" fmla="*/ 847 w 2970"/>
                <a:gd name="T53" fmla="*/ 2262 h 2987"/>
                <a:gd name="T54" fmla="*/ 946 w 2970"/>
                <a:gd name="T55" fmla="*/ 2314 h 2987"/>
                <a:gd name="T56" fmla="*/ 867 w 2970"/>
                <a:gd name="T57" fmla="*/ 2173 h 2987"/>
                <a:gd name="T58" fmla="*/ 1266 w 2970"/>
                <a:gd name="T59" fmla="*/ 2137 h 2987"/>
                <a:gd name="T60" fmla="*/ 1217 w 2970"/>
                <a:gd name="T61" fmla="*/ 2141 h 2987"/>
                <a:gd name="T62" fmla="*/ 1163 w 2970"/>
                <a:gd name="T63" fmla="*/ 2262 h 2987"/>
                <a:gd name="T64" fmla="*/ 982 w 2970"/>
                <a:gd name="T65" fmla="*/ 2212 h 2987"/>
                <a:gd name="T66" fmla="*/ 981 w 2970"/>
                <a:gd name="T67" fmla="*/ 2404 h 2987"/>
                <a:gd name="T68" fmla="*/ 1023 w 2970"/>
                <a:gd name="T69" fmla="*/ 2477 h 2987"/>
                <a:gd name="T70" fmla="*/ 1186 w 2970"/>
                <a:gd name="T71" fmla="*/ 2369 h 2987"/>
                <a:gd name="T72" fmla="*/ 1246 w 2970"/>
                <a:gd name="T73" fmla="*/ 2431 h 2987"/>
                <a:gd name="T74" fmla="*/ 1141 w 2970"/>
                <a:gd name="T75" fmla="*/ 2614 h 2987"/>
                <a:gd name="T76" fmla="*/ 1232 w 2970"/>
                <a:gd name="T77" fmla="*/ 2741 h 2987"/>
                <a:gd name="T78" fmla="*/ 1408 w 2970"/>
                <a:gd name="T79" fmla="*/ 2964 h 2987"/>
                <a:gd name="T80" fmla="*/ 1873 w 2970"/>
                <a:gd name="T81" fmla="*/ 2946 h 2987"/>
                <a:gd name="T82" fmla="*/ 2117 w 2970"/>
                <a:gd name="T83" fmla="*/ 2951 h 2987"/>
                <a:gd name="T84" fmla="*/ 2305 w 2970"/>
                <a:gd name="T85" fmla="*/ 2781 h 2987"/>
                <a:gd name="T86" fmla="*/ 2637 w 2970"/>
                <a:gd name="T87" fmla="*/ 2497 h 2987"/>
                <a:gd name="T88" fmla="*/ 2905 w 2970"/>
                <a:gd name="T89" fmla="*/ 1902 h 2987"/>
                <a:gd name="T90" fmla="*/ 2885 w 2970"/>
                <a:gd name="T91" fmla="*/ 1587 h 2987"/>
                <a:gd name="T92" fmla="*/ 2503 w 2970"/>
                <a:gd name="T93" fmla="*/ 1288 h 2987"/>
                <a:gd name="T94" fmla="*/ 2477 w 2970"/>
                <a:gd name="T95" fmla="*/ 1082 h 2987"/>
                <a:gd name="T96" fmla="*/ 2510 w 2970"/>
                <a:gd name="T97" fmla="*/ 767 h 2987"/>
                <a:gd name="T98" fmla="*/ 2271 w 2970"/>
                <a:gd name="T99" fmla="*/ 462 h 2987"/>
                <a:gd name="T100" fmla="*/ 2073 w 2970"/>
                <a:gd name="T101" fmla="*/ 330 h 2987"/>
                <a:gd name="T102" fmla="*/ 1890 w 2970"/>
                <a:gd name="T103" fmla="*/ 281 h 2987"/>
                <a:gd name="T104" fmla="*/ 484 w 2970"/>
                <a:gd name="T105" fmla="*/ 1252 h 2987"/>
                <a:gd name="T106" fmla="*/ 348 w 2970"/>
                <a:gd name="T107" fmla="*/ 1252 h 2987"/>
                <a:gd name="T108" fmla="*/ 750 w 2970"/>
                <a:gd name="T109" fmla="*/ 1330 h 2987"/>
                <a:gd name="T110" fmla="*/ 727 w 2970"/>
                <a:gd name="T111" fmla="*/ 1108 h 2987"/>
                <a:gd name="T112" fmla="*/ 456 w 2970"/>
                <a:gd name="T113" fmla="*/ 1157 h 2987"/>
                <a:gd name="T114" fmla="*/ 500 w 2970"/>
                <a:gd name="T115" fmla="*/ 1417 h 2987"/>
                <a:gd name="T116" fmla="*/ 711 w 2970"/>
                <a:gd name="T117" fmla="*/ 1463 h 2987"/>
                <a:gd name="T118" fmla="*/ 622 w 2970"/>
                <a:gd name="T119" fmla="*/ 2136 h 2987"/>
                <a:gd name="T120" fmla="*/ 628 w 2970"/>
                <a:gd name="T121" fmla="*/ 2258 h 2987"/>
                <a:gd name="T122" fmla="*/ 688 w 2970"/>
                <a:gd name="T123" fmla="*/ 2195 h 2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0" h="2987">
                  <a:moveTo>
                    <a:pt x="237" y="1123"/>
                  </a:moveTo>
                  <a:lnTo>
                    <a:pt x="206" y="1097"/>
                  </a:lnTo>
                  <a:lnTo>
                    <a:pt x="204" y="1085"/>
                  </a:lnTo>
                  <a:lnTo>
                    <a:pt x="220" y="1076"/>
                  </a:lnTo>
                  <a:lnTo>
                    <a:pt x="232" y="1056"/>
                  </a:lnTo>
                  <a:lnTo>
                    <a:pt x="229" y="1035"/>
                  </a:lnTo>
                  <a:lnTo>
                    <a:pt x="236" y="1014"/>
                  </a:lnTo>
                  <a:lnTo>
                    <a:pt x="263" y="988"/>
                  </a:lnTo>
                  <a:lnTo>
                    <a:pt x="279" y="994"/>
                  </a:lnTo>
                  <a:lnTo>
                    <a:pt x="312" y="988"/>
                  </a:lnTo>
                  <a:lnTo>
                    <a:pt x="367" y="1020"/>
                  </a:lnTo>
                  <a:lnTo>
                    <a:pt x="394" y="1020"/>
                  </a:lnTo>
                  <a:lnTo>
                    <a:pt x="409" y="1007"/>
                  </a:lnTo>
                  <a:lnTo>
                    <a:pt x="429" y="1029"/>
                  </a:lnTo>
                  <a:lnTo>
                    <a:pt x="399" y="1079"/>
                  </a:lnTo>
                  <a:lnTo>
                    <a:pt x="363" y="1101"/>
                  </a:lnTo>
                  <a:lnTo>
                    <a:pt x="315" y="1095"/>
                  </a:lnTo>
                  <a:lnTo>
                    <a:pt x="301" y="1104"/>
                  </a:lnTo>
                  <a:lnTo>
                    <a:pt x="275" y="1105"/>
                  </a:lnTo>
                  <a:lnTo>
                    <a:pt x="256" y="1131"/>
                  </a:lnTo>
                  <a:lnTo>
                    <a:pt x="237" y="1123"/>
                  </a:lnTo>
                  <a:close/>
                  <a:moveTo>
                    <a:pt x="428" y="2170"/>
                  </a:moveTo>
                  <a:lnTo>
                    <a:pt x="422" y="2180"/>
                  </a:lnTo>
                  <a:lnTo>
                    <a:pt x="415" y="2176"/>
                  </a:lnTo>
                  <a:lnTo>
                    <a:pt x="412" y="2183"/>
                  </a:lnTo>
                  <a:lnTo>
                    <a:pt x="386" y="2167"/>
                  </a:lnTo>
                  <a:lnTo>
                    <a:pt x="379" y="2170"/>
                  </a:lnTo>
                  <a:lnTo>
                    <a:pt x="351" y="2162"/>
                  </a:lnTo>
                  <a:lnTo>
                    <a:pt x="350" y="2151"/>
                  </a:lnTo>
                  <a:lnTo>
                    <a:pt x="335" y="2154"/>
                  </a:lnTo>
                  <a:lnTo>
                    <a:pt x="338" y="2167"/>
                  </a:lnTo>
                  <a:lnTo>
                    <a:pt x="330" y="2173"/>
                  </a:lnTo>
                  <a:lnTo>
                    <a:pt x="353" y="2196"/>
                  </a:lnTo>
                  <a:lnTo>
                    <a:pt x="354" y="2188"/>
                  </a:lnTo>
                  <a:lnTo>
                    <a:pt x="364" y="2196"/>
                  </a:lnTo>
                  <a:lnTo>
                    <a:pt x="380" y="2195"/>
                  </a:lnTo>
                  <a:lnTo>
                    <a:pt x="383" y="2209"/>
                  </a:lnTo>
                  <a:lnTo>
                    <a:pt x="387" y="2200"/>
                  </a:lnTo>
                  <a:lnTo>
                    <a:pt x="394" y="2202"/>
                  </a:lnTo>
                  <a:lnTo>
                    <a:pt x="402" y="2212"/>
                  </a:lnTo>
                  <a:lnTo>
                    <a:pt x="439" y="2202"/>
                  </a:lnTo>
                  <a:lnTo>
                    <a:pt x="452" y="2180"/>
                  </a:lnTo>
                  <a:lnTo>
                    <a:pt x="438" y="2170"/>
                  </a:lnTo>
                  <a:lnTo>
                    <a:pt x="428" y="2170"/>
                  </a:lnTo>
                  <a:close/>
                  <a:moveTo>
                    <a:pt x="288" y="1382"/>
                  </a:moveTo>
                  <a:lnTo>
                    <a:pt x="288" y="1365"/>
                  </a:lnTo>
                  <a:lnTo>
                    <a:pt x="296" y="1349"/>
                  </a:lnTo>
                  <a:lnTo>
                    <a:pt x="291" y="1340"/>
                  </a:lnTo>
                  <a:lnTo>
                    <a:pt x="263" y="1340"/>
                  </a:lnTo>
                  <a:lnTo>
                    <a:pt x="252" y="1333"/>
                  </a:lnTo>
                  <a:lnTo>
                    <a:pt x="236" y="1337"/>
                  </a:lnTo>
                  <a:lnTo>
                    <a:pt x="234" y="1349"/>
                  </a:lnTo>
                  <a:lnTo>
                    <a:pt x="259" y="1375"/>
                  </a:lnTo>
                  <a:lnTo>
                    <a:pt x="292" y="1393"/>
                  </a:lnTo>
                  <a:lnTo>
                    <a:pt x="302" y="1406"/>
                  </a:lnTo>
                  <a:lnTo>
                    <a:pt x="308" y="1396"/>
                  </a:lnTo>
                  <a:lnTo>
                    <a:pt x="299" y="1388"/>
                  </a:lnTo>
                  <a:lnTo>
                    <a:pt x="288" y="1382"/>
                  </a:lnTo>
                  <a:close/>
                  <a:moveTo>
                    <a:pt x="82" y="2205"/>
                  </a:moveTo>
                  <a:lnTo>
                    <a:pt x="77" y="2195"/>
                  </a:lnTo>
                  <a:lnTo>
                    <a:pt x="61" y="2206"/>
                  </a:lnTo>
                  <a:lnTo>
                    <a:pt x="60" y="2182"/>
                  </a:lnTo>
                  <a:lnTo>
                    <a:pt x="53" y="2182"/>
                  </a:lnTo>
                  <a:lnTo>
                    <a:pt x="47" y="2154"/>
                  </a:lnTo>
                  <a:lnTo>
                    <a:pt x="37" y="2147"/>
                  </a:lnTo>
                  <a:lnTo>
                    <a:pt x="27" y="2151"/>
                  </a:lnTo>
                  <a:lnTo>
                    <a:pt x="31" y="2160"/>
                  </a:lnTo>
                  <a:lnTo>
                    <a:pt x="10" y="2205"/>
                  </a:lnTo>
                  <a:lnTo>
                    <a:pt x="11" y="2244"/>
                  </a:lnTo>
                  <a:lnTo>
                    <a:pt x="0" y="2260"/>
                  </a:lnTo>
                  <a:lnTo>
                    <a:pt x="23" y="2257"/>
                  </a:lnTo>
                  <a:lnTo>
                    <a:pt x="18" y="2248"/>
                  </a:lnTo>
                  <a:lnTo>
                    <a:pt x="25" y="2242"/>
                  </a:lnTo>
                  <a:lnTo>
                    <a:pt x="33" y="2265"/>
                  </a:lnTo>
                  <a:lnTo>
                    <a:pt x="54" y="2258"/>
                  </a:lnTo>
                  <a:lnTo>
                    <a:pt x="56" y="2271"/>
                  </a:lnTo>
                  <a:lnTo>
                    <a:pt x="44" y="2278"/>
                  </a:lnTo>
                  <a:lnTo>
                    <a:pt x="51" y="2284"/>
                  </a:lnTo>
                  <a:lnTo>
                    <a:pt x="83" y="2278"/>
                  </a:lnTo>
                  <a:lnTo>
                    <a:pt x="93" y="2283"/>
                  </a:lnTo>
                  <a:lnTo>
                    <a:pt x="96" y="2274"/>
                  </a:lnTo>
                  <a:lnTo>
                    <a:pt x="112" y="2275"/>
                  </a:lnTo>
                  <a:lnTo>
                    <a:pt x="113" y="2265"/>
                  </a:lnTo>
                  <a:lnTo>
                    <a:pt x="141" y="2242"/>
                  </a:lnTo>
                  <a:lnTo>
                    <a:pt x="135" y="2237"/>
                  </a:lnTo>
                  <a:lnTo>
                    <a:pt x="82" y="2205"/>
                  </a:lnTo>
                  <a:close/>
                  <a:moveTo>
                    <a:pt x="193" y="1267"/>
                  </a:moveTo>
                  <a:lnTo>
                    <a:pt x="185" y="1264"/>
                  </a:lnTo>
                  <a:lnTo>
                    <a:pt x="162" y="1291"/>
                  </a:lnTo>
                  <a:lnTo>
                    <a:pt x="144" y="1285"/>
                  </a:lnTo>
                  <a:lnTo>
                    <a:pt x="121" y="1293"/>
                  </a:lnTo>
                  <a:lnTo>
                    <a:pt x="122" y="1301"/>
                  </a:lnTo>
                  <a:lnTo>
                    <a:pt x="144" y="1314"/>
                  </a:lnTo>
                  <a:lnTo>
                    <a:pt x="164" y="1306"/>
                  </a:lnTo>
                  <a:lnTo>
                    <a:pt x="181" y="1317"/>
                  </a:lnTo>
                  <a:lnTo>
                    <a:pt x="180" y="1331"/>
                  </a:lnTo>
                  <a:lnTo>
                    <a:pt x="188" y="1329"/>
                  </a:lnTo>
                  <a:lnTo>
                    <a:pt x="213" y="1337"/>
                  </a:lnTo>
                  <a:lnTo>
                    <a:pt x="208" y="1324"/>
                  </a:lnTo>
                  <a:lnTo>
                    <a:pt x="219" y="1311"/>
                  </a:lnTo>
                  <a:lnTo>
                    <a:pt x="198" y="1293"/>
                  </a:lnTo>
                  <a:lnTo>
                    <a:pt x="193" y="1267"/>
                  </a:lnTo>
                  <a:close/>
                  <a:moveTo>
                    <a:pt x="1686" y="10"/>
                  </a:moveTo>
                  <a:lnTo>
                    <a:pt x="1586" y="86"/>
                  </a:lnTo>
                  <a:lnTo>
                    <a:pt x="1567" y="119"/>
                  </a:lnTo>
                  <a:lnTo>
                    <a:pt x="1497" y="192"/>
                  </a:lnTo>
                  <a:lnTo>
                    <a:pt x="1446" y="192"/>
                  </a:lnTo>
                  <a:lnTo>
                    <a:pt x="1363" y="158"/>
                  </a:lnTo>
                  <a:lnTo>
                    <a:pt x="1318" y="186"/>
                  </a:lnTo>
                  <a:lnTo>
                    <a:pt x="1268" y="219"/>
                  </a:lnTo>
                  <a:lnTo>
                    <a:pt x="1217" y="269"/>
                  </a:lnTo>
                  <a:lnTo>
                    <a:pt x="1155" y="360"/>
                  </a:lnTo>
                  <a:lnTo>
                    <a:pt x="1188" y="376"/>
                  </a:lnTo>
                  <a:lnTo>
                    <a:pt x="1223" y="444"/>
                  </a:lnTo>
                  <a:lnTo>
                    <a:pt x="1335" y="449"/>
                  </a:lnTo>
                  <a:lnTo>
                    <a:pt x="1396" y="483"/>
                  </a:lnTo>
                  <a:lnTo>
                    <a:pt x="1408" y="539"/>
                  </a:lnTo>
                  <a:lnTo>
                    <a:pt x="1386" y="556"/>
                  </a:lnTo>
                  <a:lnTo>
                    <a:pt x="1380" y="589"/>
                  </a:lnTo>
                  <a:lnTo>
                    <a:pt x="1341" y="579"/>
                  </a:lnTo>
                  <a:lnTo>
                    <a:pt x="1289" y="579"/>
                  </a:lnTo>
                  <a:lnTo>
                    <a:pt x="1285" y="645"/>
                  </a:lnTo>
                  <a:lnTo>
                    <a:pt x="1256" y="663"/>
                  </a:lnTo>
                  <a:lnTo>
                    <a:pt x="1262" y="707"/>
                  </a:lnTo>
                  <a:lnTo>
                    <a:pt x="1295" y="725"/>
                  </a:lnTo>
                  <a:lnTo>
                    <a:pt x="1289" y="843"/>
                  </a:lnTo>
                  <a:lnTo>
                    <a:pt x="1250" y="865"/>
                  </a:lnTo>
                  <a:lnTo>
                    <a:pt x="1223" y="820"/>
                  </a:lnTo>
                  <a:lnTo>
                    <a:pt x="1194" y="797"/>
                  </a:lnTo>
                  <a:lnTo>
                    <a:pt x="1217" y="719"/>
                  </a:lnTo>
                  <a:lnTo>
                    <a:pt x="1181" y="674"/>
                  </a:lnTo>
                  <a:lnTo>
                    <a:pt x="1138" y="676"/>
                  </a:lnTo>
                  <a:lnTo>
                    <a:pt x="1132" y="725"/>
                  </a:lnTo>
                  <a:lnTo>
                    <a:pt x="1099" y="758"/>
                  </a:lnTo>
                  <a:lnTo>
                    <a:pt x="1037" y="697"/>
                  </a:lnTo>
                  <a:lnTo>
                    <a:pt x="1024" y="700"/>
                  </a:lnTo>
                  <a:lnTo>
                    <a:pt x="1018" y="715"/>
                  </a:lnTo>
                  <a:lnTo>
                    <a:pt x="1040" y="788"/>
                  </a:lnTo>
                  <a:lnTo>
                    <a:pt x="1031" y="821"/>
                  </a:lnTo>
                  <a:lnTo>
                    <a:pt x="1093" y="837"/>
                  </a:lnTo>
                  <a:lnTo>
                    <a:pt x="1116" y="853"/>
                  </a:lnTo>
                  <a:lnTo>
                    <a:pt x="1178" y="944"/>
                  </a:lnTo>
                  <a:lnTo>
                    <a:pt x="1060" y="977"/>
                  </a:lnTo>
                  <a:lnTo>
                    <a:pt x="1010" y="977"/>
                  </a:lnTo>
                  <a:lnTo>
                    <a:pt x="992" y="1059"/>
                  </a:lnTo>
                  <a:lnTo>
                    <a:pt x="938" y="1062"/>
                  </a:lnTo>
                  <a:lnTo>
                    <a:pt x="918" y="1071"/>
                  </a:lnTo>
                  <a:lnTo>
                    <a:pt x="883" y="1107"/>
                  </a:lnTo>
                  <a:lnTo>
                    <a:pt x="818" y="1097"/>
                  </a:lnTo>
                  <a:lnTo>
                    <a:pt x="782" y="1068"/>
                  </a:lnTo>
                  <a:lnTo>
                    <a:pt x="772" y="1089"/>
                  </a:lnTo>
                  <a:lnTo>
                    <a:pt x="752" y="1091"/>
                  </a:lnTo>
                  <a:lnTo>
                    <a:pt x="740" y="1102"/>
                  </a:lnTo>
                  <a:lnTo>
                    <a:pt x="759" y="1134"/>
                  </a:lnTo>
                  <a:lnTo>
                    <a:pt x="745" y="1210"/>
                  </a:lnTo>
                  <a:lnTo>
                    <a:pt x="763" y="1242"/>
                  </a:lnTo>
                  <a:lnTo>
                    <a:pt x="765" y="1270"/>
                  </a:lnTo>
                  <a:lnTo>
                    <a:pt x="755" y="1298"/>
                  </a:lnTo>
                  <a:lnTo>
                    <a:pt x="775" y="1308"/>
                  </a:lnTo>
                  <a:lnTo>
                    <a:pt x="775" y="1330"/>
                  </a:lnTo>
                  <a:lnTo>
                    <a:pt x="762" y="1339"/>
                  </a:lnTo>
                  <a:lnTo>
                    <a:pt x="792" y="1393"/>
                  </a:lnTo>
                  <a:lnTo>
                    <a:pt x="809" y="1453"/>
                  </a:lnTo>
                  <a:lnTo>
                    <a:pt x="851" y="1509"/>
                  </a:lnTo>
                  <a:lnTo>
                    <a:pt x="851" y="1509"/>
                  </a:lnTo>
                  <a:lnTo>
                    <a:pt x="896" y="1473"/>
                  </a:lnTo>
                  <a:lnTo>
                    <a:pt x="926" y="1460"/>
                  </a:lnTo>
                  <a:lnTo>
                    <a:pt x="938" y="1431"/>
                  </a:lnTo>
                  <a:lnTo>
                    <a:pt x="964" y="1409"/>
                  </a:lnTo>
                  <a:lnTo>
                    <a:pt x="1001" y="1412"/>
                  </a:lnTo>
                  <a:lnTo>
                    <a:pt x="1135" y="1520"/>
                  </a:lnTo>
                  <a:lnTo>
                    <a:pt x="1135" y="1520"/>
                  </a:lnTo>
                  <a:lnTo>
                    <a:pt x="1204" y="1543"/>
                  </a:lnTo>
                  <a:lnTo>
                    <a:pt x="1204" y="1543"/>
                  </a:lnTo>
                  <a:lnTo>
                    <a:pt x="1224" y="1526"/>
                  </a:lnTo>
                  <a:lnTo>
                    <a:pt x="1243" y="1481"/>
                  </a:lnTo>
                  <a:lnTo>
                    <a:pt x="1266" y="1487"/>
                  </a:lnTo>
                  <a:lnTo>
                    <a:pt x="1291" y="1519"/>
                  </a:lnTo>
                  <a:lnTo>
                    <a:pt x="1334" y="1539"/>
                  </a:lnTo>
                  <a:lnTo>
                    <a:pt x="1400" y="1510"/>
                  </a:lnTo>
                  <a:lnTo>
                    <a:pt x="1410" y="1503"/>
                  </a:lnTo>
                  <a:lnTo>
                    <a:pt x="1413" y="1448"/>
                  </a:lnTo>
                  <a:lnTo>
                    <a:pt x="1429" y="1428"/>
                  </a:lnTo>
                  <a:lnTo>
                    <a:pt x="1521" y="1421"/>
                  </a:lnTo>
                  <a:lnTo>
                    <a:pt x="1542" y="1408"/>
                  </a:lnTo>
                  <a:lnTo>
                    <a:pt x="1543" y="1353"/>
                  </a:lnTo>
                  <a:lnTo>
                    <a:pt x="1562" y="1334"/>
                  </a:lnTo>
                  <a:lnTo>
                    <a:pt x="1562" y="1313"/>
                  </a:lnTo>
                  <a:lnTo>
                    <a:pt x="1572" y="1304"/>
                  </a:lnTo>
                  <a:lnTo>
                    <a:pt x="1595" y="1294"/>
                  </a:lnTo>
                  <a:lnTo>
                    <a:pt x="1611" y="1277"/>
                  </a:lnTo>
                  <a:lnTo>
                    <a:pt x="1653" y="1285"/>
                  </a:lnTo>
                  <a:lnTo>
                    <a:pt x="1700" y="1280"/>
                  </a:lnTo>
                  <a:lnTo>
                    <a:pt x="1722" y="1284"/>
                  </a:lnTo>
                  <a:lnTo>
                    <a:pt x="1738" y="1303"/>
                  </a:lnTo>
                  <a:lnTo>
                    <a:pt x="1740" y="1385"/>
                  </a:lnTo>
                  <a:lnTo>
                    <a:pt x="1756" y="1405"/>
                  </a:lnTo>
                  <a:lnTo>
                    <a:pt x="1758" y="1438"/>
                  </a:lnTo>
                  <a:lnTo>
                    <a:pt x="1778" y="1468"/>
                  </a:lnTo>
                  <a:lnTo>
                    <a:pt x="1752" y="1543"/>
                  </a:lnTo>
                  <a:lnTo>
                    <a:pt x="1752" y="1565"/>
                  </a:lnTo>
                  <a:lnTo>
                    <a:pt x="1758" y="1575"/>
                  </a:lnTo>
                  <a:lnTo>
                    <a:pt x="1779" y="1572"/>
                  </a:lnTo>
                  <a:lnTo>
                    <a:pt x="1801" y="1559"/>
                  </a:lnTo>
                  <a:lnTo>
                    <a:pt x="1846" y="1549"/>
                  </a:lnTo>
                  <a:lnTo>
                    <a:pt x="1866" y="1533"/>
                  </a:lnTo>
                  <a:lnTo>
                    <a:pt x="1880" y="1555"/>
                  </a:lnTo>
                  <a:lnTo>
                    <a:pt x="1892" y="1598"/>
                  </a:lnTo>
                  <a:lnTo>
                    <a:pt x="1885" y="1607"/>
                  </a:lnTo>
                  <a:lnTo>
                    <a:pt x="1853" y="1618"/>
                  </a:lnTo>
                  <a:lnTo>
                    <a:pt x="1834" y="1636"/>
                  </a:lnTo>
                  <a:lnTo>
                    <a:pt x="1827" y="1682"/>
                  </a:lnTo>
                  <a:lnTo>
                    <a:pt x="1849" y="1690"/>
                  </a:lnTo>
                  <a:lnTo>
                    <a:pt x="1849" y="1700"/>
                  </a:lnTo>
                  <a:lnTo>
                    <a:pt x="1825" y="1732"/>
                  </a:lnTo>
                  <a:lnTo>
                    <a:pt x="1814" y="1739"/>
                  </a:lnTo>
                  <a:lnTo>
                    <a:pt x="1802" y="1736"/>
                  </a:lnTo>
                  <a:lnTo>
                    <a:pt x="1795" y="1748"/>
                  </a:lnTo>
                  <a:lnTo>
                    <a:pt x="1804" y="1758"/>
                  </a:lnTo>
                  <a:lnTo>
                    <a:pt x="1774" y="1785"/>
                  </a:lnTo>
                  <a:lnTo>
                    <a:pt x="1719" y="1791"/>
                  </a:lnTo>
                  <a:lnTo>
                    <a:pt x="1654" y="1829"/>
                  </a:lnTo>
                  <a:lnTo>
                    <a:pt x="1641" y="1806"/>
                  </a:lnTo>
                  <a:lnTo>
                    <a:pt x="1641" y="1775"/>
                  </a:lnTo>
                  <a:lnTo>
                    <a:pt x="1586" y="1781"/>
                  </a:lnTo>
                  <a:lnTo>
                    <a:pt x="1511" y="1821"/>
                  </a:lnTo>
                  <a:lnTo>
                    <a:pt x="1468" y="1824"/>
                  </a:lnTo>
                  <a:lnTo>
                    <a:pt x="1446" y="1816"/>
                  </a:lnTo>
                  <a:lnTo>
                    <a:pt x="1413" y="1829"/>
                  </a:lnTo>
                  <a:lnTo>
                    <a:pt x="1405" y="1826"/>
                  </a:lnTo>
                  <a:lnTo>
                    <a:pt x="1359" y="1723"/>
                  </a:lnTo>
                  <a:lnTo>
                    <a:pt x="1315" y="1745"/>
                  </a:lnTo>
                  <a:lnTo>
                    <a:pt x="1305" y="1748"/>
                  </a:lnTo>
                  <a:lnTo>
                    <a:pt x="1294" y="1738"/>
                  </a:lnTo>
                  <a:lnTo>
                    <a:pt x="1289" y="1682"/>
                  </a:lnTo>
                  <a:lnTo>
                    <a:pt x="1279" y="1673"/>
                  </a:lnTo>
                  <a:lnTo>
                    <a:pt x="1281" y="1641"/>
                  </a:lnTo>
                  <a:lnTo>
                    <a:pt x="1212" y="1572"/>
                  </a:lnTo>
                  <a:lnTo>
                    <a:pt x="1212" y="1572"/>
                  </a:lnTo>
                  <a:lnTo>
                    <a:pt x="1148" y="1654"/>
                  </a:lnTo>
                  <a:lnTo>
                    <a:pt x="1148" y="1654"/>
                  </a:lnTo>
                  <a:lnTo>
                    <a:pt x="1151" y="1726"/>
                  </a:lnTo>
                  <a:lnTo>
                    <a:pt x="1210" y="1778"/>
                  </a:lnTo>
                  <a:lnTo>
                    <a:pt x="1210" y="1778"/>
                  </a:lnTo>
                  <a:lnTo>
                    <a:pt x="1210" y="1800"/>
                  </a:lnTo>
                  <a:lnTo>
                    <a:pt x="1199" y="1814"/>
                  </a:lnTo>
                  <a:lnTo>
                    <a:pt x="1197" y="1826"/>
                  </a:lnTo>
                  <a:lnTo>
                    <a:pt x="1197" y="1826"/>
                  </a:lnTo>
                  <a:lnTo>
                    <a:pt x="1203" y="1846"/>
                  </a:lnTo>
                  <a:lnTo>
                    <a:pt x="1186" y="1862"/>
                  </a:lnTo>
                  <a:lnTo>
                    <a:pt x="1186" y="1862"/>
                  </a:lnTo>
                  <a:lnTo>
                    <a:pt x="1175" y="1869"/>
                  </a:lnTo>
                  <a:lnTo>
                    <a:pt x="1170" y="1888"/>
                  </a:lnTo>
                  <a:lnTo>
                    <a:pt x="1170" y="1888"/>
                  </a:lnTo>
                  <a:lnTo>
                    <a:pt x="1184" y="1888"/>
                  </a:lnTo>
                  <a:lnTo>
                    <a:pt x="1193" y="1899"/>
                  </a:lnTo>
                  <a:lnTo>
                    <a:pt x="1121" y="1885"/>
                  </a:lnTo>
                  <a:lnTo>
                    <a:pt x="1105" y="1904"/>
                  </a:lnTo>
                  <a:lnTo>
                    <a:pt x="1119" y="1915"/>
                  </a:lnTo>
                  <a:lnTo>
                    <a:pt x="1112" y="1943"/>
                  </a:lnTo>
                  <a:lnTo>
                    <a:pt x="1077" y="1973"/>
                  </a:lnTo>
                  <a:lnTo>
                    <a:pt x="1063" y="1971"/>
                  </a:lnTo>
                  <a:lnTo>
                    <a:pt x="1054" y="1983"/>
                  </a:lnTo>
                  <a:lnTo>
                    <a:pt x="1028" y="1990"/>
                  </a:lnTo>
                  <a:lnTo>
                    <a:pt x="1023" y="2007"/>
                  </a:lnTo>
                  <a:lnTo>
                    <a:pt x="1033" y="2009"/>
                  </a:lnTo>
                  <a:lnTo>
                    <a:pt x="1033" y="2017"/>
                  </a:lnTo>
                  <a:lnTo>
                    <a:pt x="899" y="2064"/>
                  </a:lnTo>
                  <a:lnTo>
                    <a:pt x="845" y="2104"/>
                  </a:lnTo>
                  <a:lnTo>
                    <a:pt x="830" y="2098"/>
                  </a:lnTo>
                  <a:lnTo>
                    <a:pt x="838" y="2117"/>
                  </a:lnTo>
                  <a:lnTo>
                    <a:pt x="815" y="2141"/>
                  </a:lnTo>
                  <a:lnTo>
                    <a:pt x="804" y="2140"/>
                  </a:lnTo>
                  <a:lnTo>
                    <a:pt x="804" y="2128"/>
                  </a:lnTo>
                  <a:lnTo>
                    <a:pt x="763" y="2117"/>
                  </a:lnTo>
                  <a:lnTo>
                    <a:pt x="801" y="2156"/>
                  </a:lnTo>
                  <a:lnTo>
                    <a:pt x="807" y="2183"/>
                  </a:lnTo>
                  <a:lnTo>
                    <a:pt x="815" y="2189"/>
                  </a:lnTo>
                  <a:lnTo>
                    <a:pt x="808" y="2226"/>
                  </a:lnTo>
                  <a:lnTo>
                    <a:pt x="799" y="2234"/>
                  </a:lnTo>
                  <a:lnTo>
                    <a:pt x="781" y="2234"/>
                  </a:lnTo>
                  <a:lnTo>
                    <a:pt x="776" y="2247"/>
                  </a:lnTo>
                  <a:lnTo>
                    <a:pt x="778" y="2258"/>
                  </a:lnTo>
                  <a:lnTo>
                    <a:pt x="798" y="2260"/>
                  </a:lnTo>
                  <a:lnTo>
                    <a:pt x="802" y="2273"/>
                  </a:lnTo>
                  <a:lnTo>
                    <a:pt x="781" y="2273"/>
                  </a:lnTo>
                  <a:lnTo>
                    <a:pt x="785" y="2288"/>
                  </a:lnTo>
                  <a:lnTo>
                    <a:pt x="775" y="2291"/>
                  </a:lnTo>
                  <a:lnTo>
                    <a:pt x="766" y="2307"/>
                  </a:lnTo>
                  <a:lnTo>
                    <a:pt x="773" y="2313"/>
                  </a:lnTo>
                  <a:lnTo>
                    <a:pt x="783" y="2297"/>
                  </a:lnTo>
                  <a:lnTo>
                    <a:pt x="796" y="2296"/>
                  </a:lnTo>
                  <a:lnTo>
                    <a:pt x="814" y="2323"/>
                  </a:lnTo>
                  <a:lnTo>
                    <a:pt x="827" y="2310"/>
                  </a:lnTo>
                  <a:lnTo>
                    <a:pt x="824" y="2298"/>
                  </a:lnTo>
                  <a:lnTo>
                    <a:pt x="834" y="2274"/>
                  </a:lnTo>
                  <a:lnTo>
                    <a:pt x="847" y="2262"/>
                  </a:lnTo>
                  <a:lnTo>
                    <a:pt x="863" y="2275"/>
                  </a:lnTo>
                  <a:lnTo>
                    <a:pt x="873" y="2274"/>
                  </a:lnTo>
                  <a:lnTo>
                    <a:pt x="881" y="2290"/>
                  </a:lnTo>
                  <a:lnTo>
                    <a:pt x="889" y="2281"/>
                  </a:lnTo>
                  <a:lnTo>
                    <a:pt x="902" y="2291"/>
                  </a:lnTo>
                  <a:lnTo>
                    <a:pt x="897" y="2268"/>
                  </a:lnTo>
                  <a:lnTo>
                    <a:pt x="916" y="2231"/>
                  </a:lnTo>
                  <a:lnTo>
                    <a:pt x="920" y="2261"/>
                  </a:lnTo>
                  <a:lnTo>
                    <a:pt x="956" y="2283"/>
                  </a:lnTo>
                  <a:lnTo>
                    <a:pt x="948" y="2296"/>
                  </a:lnTo>
                  <a:lnTo>
                    <a:pt x="946" y="2314"/>
                  </a:lnTo>
                  <a:lnTo>
                    <a:pt x="958" y="2324"/>
                  </a:lnTo>
                  <a:lnTo>
                    <a:pt x="964" y="2310"/>
                  </a:lnTo>
                  <a:lnTo>
                    <a:pt x="961" y="2297"/>
                  </a:lnTo>
                  <a:lnTo>
                    <a:pt x="971" y="2283"/>
                  </a:lnTo>
                  <a:lnTo>
                    <a:pt x="965" y="2254"/>
                  </a:lnTo>
                  <a:lnTo>
                    <a:pt x="918" y="2229"/>
                  </a:lnTo>
                  <a:lnTo>
                    <a:pt x="913" y="2203"/>
                  </a:lnTo>
                  <a:lnTo>
                    <a:pt x="905" y="2196"/>
                  </a:lnTo>
                  <a:lnTo>
                    <a:pt x="906" y="2180"/>
                  </a:lnTo>
                  <a:lnTo>
                    <a:pt x="890" y="2173"/>
                  </a:lnTo>
                  <a:lnTo>
                    <a:pt x="867" y="2173"/>
                  </a:lnTo>
                  <a:lnTo>
                    <a:pt x="850" y="2150"/>
                  </a:lnTo>
                  <a:lnTo>
                    <a:pt x="828" y="2137"/>
                  </a:lnTo>
                  <a:lnTo>
                    <a:pt x="848" y="2117"/>
                  </a:lnTo>
                  <a:lnTo>
                    <a:pt x="847" y="2105"/>
                  </a:lnTo>
                  <a:lnTo>
                    <a:pt x="905" y="2065"/>
                  </a:lnTo>
                  <a:lnTo>
                    <a:pt x="1021" y="2025"/>
                  </a:lnTo>
                  <a:lnTo>
                    <a:pt x="1040" y="2023"/>
                  </a:lnTo>
                  <a:lnTo>
                    <a:pt x="1102" y="2074"/>
                  </a:lnTo>
                  <a:lnTo>
                    <a:pt x="1190" y="2107"/>
                  </a:lnTo>
                  <a:lnTo>
                    <a:pt x="1246" y="2100"/>
                  </a:lnTo>
                  <a:lnTo>
                    <a:pt x="1266" y="2137"/>
                  </a:lnTo>
                  <a:lnTo>
                    <a:pt x="1285" y="2144"/>
                  </a:lnTo>
                  <a:lnTo>
                    <a:pt x="1295" y="2159"/>
                  </a:lnTo>
                  <a:lnTo>
                    <a:pt x="1318" y="2150"/>
                  </a:lnTo>
                  <a:lnTo>
                    <a:pt x="1302" y="2166"/>
                  </a:lnTo>
                  <a:lnTo>
                    <a:pt x="1299" y="2183"/>
                  </a:lnTo>
                  <a:lnTo>
                    <a:pt x="1272" y="2147"/>
                  </a:lnTo>
                  <a:lnTo>
                    <a:pt x="1263" y="2153"/>
                  </a:lnTo>
                  <a:lnTo>
                    <a:pt x="1237" y="2137"/>
                  </a:lnTo>
                  <a:lnTo>
                    <a:pt x="1240" y="2121"/>
                  </a:lnTo>
                  <a:lnTo>
                    <a:pt x="1224" y="2127"/>
                  </a:lnTo>
                  <a:lnTo>
                    <a:pt x="1217" y="2141"/>
                  </a:lnTo>
                  <a:lnTo>
                    <a:pt x="1232" y="2151"/>
                  </a:lnTo>
                  <a:lnTo>
                    <a:pt x="1235" y="2164"/>
                  </a:lnTo>
                  <a:lnTo>
                    <a:pt x="1214" y="2154"/>
                  </a:lnTo>
                  <a:lnTo>
                    <a:pt x="1200" y="2163"/>
                  </a:lnTo>
                  <a:lnTo>
                    <a:pt x="1213" y="2193"/>
                  </a:lnTo>
                  <a:lnTo>
                    <a:pt x="1197" y="2209"/>
                  </a:lnTo>
                  <a:lnTo>
                    <a:pt x="1209" y="2212"/>
                  </a:lnTo>
                  <a:lnTo>
                    <a:pt x="1196" y="2216"/>
                  </a:lnTo>
                  <a:lnTo>
                    <a:pt x="1201" y="2225"/>
                  </a:lnTo>
                  <a:lnTo>
                    <a:pt x="1168" y="2273"/>
                  </a:lnTo>
                  <a:lnTo>
                    <a:pt x="1163" y="2262"/>
                  </a:lnTo>
                  <a:lnTo>
                    <a:pt x="1145" y="2257"/>
                  </a:lnTo>
                  <a:lnTo>
                    <a:pt x="1155" y="2245"/>
                  </a:lnTo>
                  <a:lnTo>
                    <a:pt x="1147" y="2232"/>
                  </a:lnTo>
                  <a:lnTo>
                    <a:pt x="1145" y="2190"/>
                  </a:lnTo>
                  <a:lnTo>
                    <a:pt x="1098" y="2206"/>
                  </a:lnTo>
                  <a:lnTo>
                    <a:pt x="1090" y="2186"/>
                  </a:lnTo>
                  <a:lnTo>
                    <a:pt x="1075" y="2189"/>
                  </a:lnTo>
                  <a:lnTo>
                    <a:pt x="1027" y="2173"/>
                  </a:lnTo>
                  <a:lnTo>
                    <a:pt x="1011" y="2193"/>
                  </a:lnTo>
                  <a:lnTo>
                    <a:pt x="1014" y="2206"/>
                  </a:lnTo>
                  <a:lnTo>
                    <a:pt x="982" y="2212"/>
                  </a:lnTo>
                  <a:lnTo>
                    <a:pt x="990" y="2244"/>
                  </a:lnTo>
                  <a:lnTo>
                    <a:pt x="1000" y="2239"/>
                  </a:lnTo>
                  <a:lnTo>
                    <a:pt x="1007" y="2254"/>
                  </a:lnTo>
                  <a:lnTo>
                    <a:pt x="990" y="2268"/>
                  </a:lnTo>
                  <a:lnTo>
                    <a:pt x="990" y="2286"/>
                  </a:lnTo>
                  <a:lnTo>
                    <a:pt x="1007" y="2313"/>
                  </a:lnTo>
                  <a:lnTo>
                    <a:pt x="981" y="2314"/>
                  </a:lnTo>
                  <a:lnTo>
                    <a:pt x="961" y="2340"/>
                  </a:lnTo>
                  <a:lnTo>
                    <a:pt x="982" y="2386"/>
                  </a:lnTo>
                  <a:lnTo>
                    <a:pt x="962" y="2404"/>
                  </a:lnTo>
                  <a:lnTo>
                    <a:pt x="981" y="2404"/>
                  </a:lnTo>
                  <a:lnTo>
                    <a:pt x="990" y="2392"/>
                  </a:lnTo>
                  <a:lnTo>
                    <a:pt x="994" y="2399"/>
                  </a:lnTo>
                  <a:lnTo>
                    <a:pt x="1017" y="2392"/>
                  </a:lnTo>
                  <a:lnTo>
                    <a:pt x="1018" y="2405"/>
                  </a:lnTo>
                  <a:lnTo>
                    <a:pt x="1033" y="2401"/>
                  </a:lnTo>
                  <a:lnTo>
                    <a:pt x="1010" y="2434"/>
                  </a:lnTo>
                  <a:lnTo>
                    <a:pt x="992" y="2440"/>
                  </a:lnTo>
                  <a:lnTo>
                    <a:pt x="998" y="2447"/>
                  </a:lnTo>
                  <a:lnTo>
                    <a:pt x="1010" y="2444"/>
                  </a:lnTo>
                  <a:lnTo>
                    <a:pt x="1017" y="2454"/>
                  </a:lnTo>
                  <a:lnTo>
                    <a:pt x="1023" y="2477"/>
                  </a:lnTo>
                  <a:lnTo>
                    <a:pt x="1013" y="2486"/>
                  </a:lnTo>
                  <a:lnTo>
                    <a:pt x="1028" y="2500"/>
                  </a:lnTo>
                  <a:lnTo>
                    <a:pt x="1036" y="2471"/>
                  </a:lnTo>
                  <a:lnTo>
                    <a:pt x="1052" y="2467"/>
                  </a:lnTo>
                  <a:lnTo>
                    <a:pt x="1060" y="2450"/>
                  </a:lnTo>
                  <a:lnTo>
                    <a:pt x="1070" y="2450"/>
                  </a:lnTo>
                  <a:lnTo>
                    <a:pt x="1072" y="2456"/>
                  </a:lnTo>
                  <a:lnTo>
                    <a:pt x="1096" y="2437"/>
                  </a:lnTo>
                  <a:lnTo>
                    <a:pt x="1132" y="2376"/>
                  </a:lnTo>
                  <a:lnTo>
                    <a:pt x="1178" y="2381"/>
                  </a:lnTo>
                  <a:lnTo>
                    <a:pt x="1186" y="2369"/>
                  </a:lnTo>
                  <a:lnTo>
                    <a:pt x="1193" y="2371"/>
                  </a:lnTo>
                  <a:lnTo>
                    <a:pt x="1204" y="2342"/>
                  </a:lnTo>
                  <a:lnTo>
                    <a:pt x="1203" y="2363"/>
                  </a:lnTo>
                  <a:lnTo>
                    <a:pt x="1216" y="2368"/>
                  </a:lnTo>
                  <a:lnTo>
                    <a:pt x="1212" y="2381"/>
                  </a:lnTo>
                  <a:lnTo>
                    <a:pt x="1220" y="2385"/>
                  </a:lnTo>
                  <a:lnTo>
                    <a:pt x="1181" y="2408"/>
                  </a:lnTo>
                  <a:lnTo>
                    <a:pt x="1266" y="2409"/>
                  </a:lnTo>
                  <a:lnTo>
                    <a:pt x="1266" y="2417"/>
                  </a:lnTo>
                  <a:lnTo>
                    <a:pt x="1229" y="2421"/>
                  </a:lnTo>
                  <a:lnTo>
                    <a:pt x="1246" y="2431"/>
                  </a:lnTo>
                  <a:lnTo>
                    <a:pt x="1245" y="2438"/>
                  </a:lnTo>
                  <a:lnTo>
                    <a:pt x="1230" y="2433"/>
                  </a:lnTo>
                  <a:lnTo>
                    <a:pt x="1224" y="2447"/>
                  </a:lnTo>
                  <a:lnTo>
                    <a:pt x="1206" y="2456"/>
                  </a:lnTo>
                  <a:lnTo>
                    <a:pt x="1187" y="2443"/>
                  </a:lnTo>
                  <a:lnTo>
                    <a:pt x="1151" y="2477"/>
                  </a:lnTo>
                  <a:lnTo>
                    <a:pt x="1148" y="2494"/>
                  </a:lnTo>
                  <a:lnTo>
                    <a:pt x="1160" y="2526"/>
                  </a:lnTo>
                  <a:lnTo>
                    <a:pt x="1152" y="2605"/>
                  </a:lnTo>
                  <a:lnTo>
                    <a:pt x="1145" y="2613"/>
                  </a:lnTo>
                  <a:lnTo>
                    <a:pt x="1141" y="2614"/>
                  </a:lnTo>
                  <a:lnTo>
                    <a:pt x="1124" y="2640"/>
                  </a:lnTo>
                  <a:lnTo>
                    <a:pt x="1124" y="2654"/>
                  </a:lnTo>
                  <a:lnTo>
                    <a:pt x="1129" y="2669"/>
                  </a:lnTo>
                  <a:lnTo>
                    <a:pt x="1193" y="2667"/>
                  </a:lnTo>
                  <a:lnTo>
                    <a:pt x="1207" y="2675"/>
                  </a:lnTo>
                  <a:lnTo>
                    <a:pt x="1213" y="2712"/>
                  </a:lnTo>
                  <a:lnTo>
                    <a:pt x="1204" y="2708"/>
                  </a:lnTo>
                  <a:lnTo>
                    <a:pt x="1188" y="2719"/>
                  </a:lnTo>
                  <a:lnTo>
                    <a:pt x="1190" y="2734"/>
                  </a:lnTo>
                  <a:lnTo>
                    <a:pt x="1200" y="2744"/>
                  </a:lnTo>
                  <a:lnTo>
                    <a:pt x="1232" y="2741"/>
                  </a:lnTo>
                  <a:lnTo>
                    <a:pt x="1261" y="2750"/>
                  </a:lnTo>
                  <a:lnTo>
                    <a:pt x="1286" y="2796"/>
                  </a:lnTo>
                  <a:lnTo>
                    <a:pt x="1292" y="2814"/>
                  </a:lnTo>
                  <a:lnTo>
                    <a:pt x="1281" y="2807"/>
                  </a:lnTo>
                  <a:lnTo>
                    <a:pt x="1289" y="2825"/>
                  </a:lnTo>
                  <a:lnTo>
                    <a:pt x="1324" y="2837"/>
                  </a:lnTo>
                  <a:lnTo>
                    <a:pt x="1331" y="2872"/>
                  </a:lnTo>
                  <a:lnTo>
                    <a:pt x="1367" y="2865"/>
                  </a:lnTo>
                  <a:lnTo>
                    <a:pt x="1392" y="2882"/>
                  </a:lnTo>
                  <a:lnTo>
                    <a:pt x="1408" y="2964"/>
                  </a:lnTo>
                  <a:lnTo>
                    <a:pt x="1408" y="2964"/>
                  </a:lnTo>
                  <a:lnTo>
                    <a:pt x="1425" y="2963"/>
                  </a:lnTo>
                  <a:lnTo>
                    <a:pt x="1441" y="2941"/>
                  </a:lnTo>
                  <a:lnTo>
                    <a:pt x="1469" y="2927"/>
                  </a:lnTo>
                  <a:lnTo>
                    <a:pt x="1605" y="2959"/>
                  </a:lnTo>
                  <a:lnTo>
                    <a:pt x="1621" y="2947"/>
                  </a:lnTo>
                  <a:lnTo>
                    <a:pt x="1637" y="2947"/>
                  </a:lnTo>
                  <a:lnTo>
                    <a:pt x="1694" y="2927"/>
                  </a:lnTo>
                  <a:lnTo>
                    <a:pt x="1749" y="2889"/>
                  </a:lnTo>
                  <a:lnTo>
                    <a:pt x="1795" y="2888"/>
                  </a:lnTo>
                  <a:lnTo>
                    <a:pt x="1849" y="2914"/>
                  </a:lnTo>
                  <a:lnTo>
                    <a:pt x="1873" y="2946"/>
                  </a:lnTo>
                  <a:lnTo>
                    <a:pt x="1908" y="2974"/>
                  </a:lnTo>
                  <a:lnTo>
                    <a:pt x="2000" y="2987"/>
                  </a:lnTo>
                  <a:lnTo>
                    <a:pt x="2000" y="2987"/>
                  </a:lnTo>
                  <a:lnTo>
                    <a:pt x="2049" y="2983"/>
                  </a:lnTo>
                  <a:lnTo>
                    <a:pt x="2049" y="2983"/>
                  </a:lnTo>
                  <a:lnTo>
                    <a:pt x="2076" y="2966"/>
                  </a:lnTo>
                  <a:lnTo>
                    <a:pt x="2076" y="2966"/>
                  </a:lnTo>
                  <a:lnTo>
                    <a:pt x="2104" y="2960"/>
                  </a:lnTo>
                  <a:lnTo>
                    <a:pt x="2104" y="2960"/>
                  </a:lnTo>
                  <a:lnTo>
                    <a:pt x="2117" y="2951"/>
                  </a:lnTo>
                  <a:lnTo>
                    <a:pt x="2117" y="2951"/>
                  </a:lnTo>
                  <a:lnTo>
                    <a:pt x="2147" y="2930"/>
                  </a:lnTo>
                  <a:lnTo>
                    <a:pt x="2187" y="2933"/>
                  </a:lnTo>
                  <a:lnTo>
                    <a:pt x="2203" y="2908"/>
                  </a:lnTo>
                  <a:lnTo>
                    <a:pt x="2219" y="2901"/>
                  </a:lnTo>
                  <a:lnTo>
                    <a:pt x="2222" y="2863"/>
                  </a:lnTo>
                  <a:lnTo>
                    <a:pt x="2217" y="2843"/>
                  </a:lnTo>
                  <a:lnTo>
                    <a:pt x="2217" y="2843"/>
                  </a:lnTo>
                  <a:lnTo>
                    <a:pt x="2253" y="2814"/>
                  </a:lnTo>
                  <a:lnTo>
                    <a:pt x="2253" y="2814"/>
                  </a:lnTo>
                  <a:lnTo>
                    <a:pt x="2308" y="2790"/>
                  </a:lnTo>
                  <a:lnTo>
                    <a:pt x="2305" y="2781"/>
                  </a:lnTo>
                  <a:lnTo>
                    <a:pt x="2323" y="2761"/>
                  </a:lnTo>
                  <a:lnTo>
                    <a:pt x="2323" y="2742"/>
                  </a:lnTo>
                  <a:lnTo>
                    <a:pt x="2364" y="2696"/>
                  </a:lnTo>
                  <a:lnTo>
                    <a:pt x="2379" y="2718"/>
                  </a:lnTo>
                  <a:lnTo>
                    <a:pt x="2406" y="2716"/>
                  </a:lnTo>
                  <a:lnTo>
                    <a:pt x="2400" y="2754"/>
                  </a:lnTo>
                  <a:lnTo>
                    <a:pt x="2429" y="2696"/>
                  </a:lnTo>
                  <a:lnTo>
                    <a:pt x="2507" y="2711"/>
                  </a:lnTo>
                  <a:lnTo>
                    <a:pt x="2581" y="2643"/>
                  </a:lnTo>
                  <a:lnTo>
                    <a:pt x="2625" y="2637"/>
                  </a:lnTo>
                  <a:lnTo>
                    <a:pt x="2637" y="2497"/>
                  </a:lnTo>
                  <a:lnTo>
                    <a:pt x="2664" y="2497"/>
                  </a:lnTo>
                  <a:lnTo>
                    <a:pt x="2692" y="2531"/>
                  </a:lnTo>
                  <a:lnTo>
                    <a:pt x="2726" y="2531"/>
                  </a:lnTo>
                  <a:lnTo>
                    <a:pt x="2774" y="2411"/>
                  </a:lnTo>
                  <a:lnTo>
                    <a:pt x="2821" y="2401"/>
                  </a:lnTo>
                  <a:lnTo>
                    <a:pt x="2821" y="2401"/>
                  </a:lnTo>
                  <a:lnTo>
                    <a:pt x="2833" y="2267"/>
                  </a:lnTo>
                  <a:lnTo>
                    <a:pt x="2821" y="2205"/>
                  </a:lnTo>
                  <a:lnTo>
                    <a:pt x="2849" y="2183"/>
                  </a:lnTo>
                  <a:lnTo>
                    <a:pt x="2844" y="2048"/>
                  </a:lnTo>
                  <a:lnTo>
                    <a:pt x="2905" y="1902"/>
                  </a:lnTo>
                  <a:lnTo>
                    <a:pt x="2911" y="1830"/>
                  </a:lnTo>
                  <a:lnTo>
                    <a:pt x="2876" y="1817"/>
                  </a:lnTo>
                  <a:lnTo>
                    <a:pt x="2862" y="1774"/>
                  </a:lnTo>
                  <a:lnTo>
                    <a:pt x="2912" y="1718"/>
                  </a:lnTo>
                  <a:lnTo>
                    <a:pt x="2918" y="1702"/>
                  </a:lnTo>
                  <a:lnTo>
                    <a:pt x="2955" y="1689"/>
                  </a:lnTo>
                  <a:lnTo>
                    <a:pt x="2970" y="1650"/>
                  </a:lnTo>
                  <a:lnTo>
                    <a:pt x="2947" y="1621"/>
                  </a:lnTo>
                  <a:lnTo>
                    <a:pt x="2939" y="1597"/>
                  </a:lnTo>
                  <a:lnTo>
                    <a:pt x="2899" y="1601"/>
                  </a:lnTo>
                  <a:lnTo>
                    <a:pt x="2885" y="1587"/>
                  </a:lnTo>
                  <a:lnTo>
                    <a:pt x="2843" y="1575"/>
                  </a:lnTo>
                  <a:lnTo>
                    <a:pt x="2778" y="1572"/>
                  </a:lnTo>
                  <a:lnTo>
                    <a:pt x="2702" y="1506"/>
                  </a:lnTo>
                  <a:lnTo>
                    <a:pt x="2653" y="1500"/>
                  </a:lnTo>
                  <a:lnTo>
                    <a:pt x="2620" y="1474"/>
                  </a:lnTo>
                  <a:lnTo>
                    <a:pt x="2579" y="1455"/>
                  </a:lnTo>
                  <a:lnTo>
                    <a:pt x="2513" y="1481"/>
                  </a:lnTo>
                  <a:lnTo>
                    <a:pt x="2490" y="1464"/>
                  </a:lnTo>
                  <a:lnTo>
                    <a:pt x="2467" y="1429"/>
                  </a:lnTo>
                  <a:lnTo>
                    <a:pt x="2497" y="1368"/>
                  </a:lnTo>
                  <a:lnTo>
                    <a:pt x="2503" y="1288"/>
                  </a:lnTo>
                  <a:lnTo>
                    <a:pt x="2475" y="1298"/>
                  </a:lnTo>
                  <a:lnTo>
                    <a:pt x="2461" y="1295"/>
                  </a:lnTo>
                  <a:lnTo>
                    <a:pt x="2449" y="1307"/>
                  </a:lnTo>
                  <a:lnTo>
                    <a:pt x="2438" y="1304"/>
                  </a:lnTo>
                  <a:lnTo>
                    <a:pt x="2441" y="1268"/>
                  </a:lnTo>
                  <a:lnTo>
                    <a:pt x="2480" y="1235"/>
                  </a:lnTo>
                  <a:lnTo>
                    <a:pt x="2490" y="1212"/>
                  </a:lnTo>
                  <a:lnTo>
                    <a:pt x="2465" y="1150"/>
                  </a:lnTo>
                  <a:lnTo>
                    <a:pt x="2465" y="1133"/>
                  </a:lnTo>
                  <a:lnTo>
                    <a:pt x="2480" y="1114"/>
                  </a:lnTo>
                  <a:lnTo>
                    <a:pt x="2477" y="1082"/>
                  </a:lnTo>
                  <a:lnTo>
                    <a:pt x="2465" y="1062"/>
                  </a:lnTo>
                  <a:lnTo>
                    <a:pt x="2475" y="1033"/>
                  </a:lnTo>
                  <a:lnTo>
                    <a:pt x="2516" y="1020"/>
                  </a:lnTo>
                  <a:lnTo>
                    <a:pt x="2549" y="983"/>
                  </a:lnTo>
                  <a:lnTo>
                    <a:pt x="2595" y="973"/>
                  </a:lnTo>
                  <a:lnTo>
                    <a:pt x="2608" y="964"/>
                  </a:lnTo>
                  <a:lnTo>
                    <a:pt x="2627" y="893"/>
                  </a:lnTo>
                  <a:lnTo>
                    <a:pt x="2611" y="820"/>
                  </a:lnTo>
                  <a:lnTo>
                    <a:pt x="2585" y="791"/>
                  </a:lnTo>
                  <a:lnTo>
                    <a:pt x="2549" y="785"/>
                  </a:lnTo>
                  <a:lnTo>
                    <a:pt x="2510" y="767"/>
                  </a:lnTo>
                  <a:lnTo>
                    <a:pt x="2509" y="718"/>
                  </a:lnTo>
                  <a:lnTo>
                    <a:pt x="2493" y="706"/>
                  </a:lnTo>
                  <a:lnTo>
                    <a:pt x="2435" y="713"/>
                  </a:lnTo>
                  <a:lnTo>
                    <a:pt x="2379" y="686"/>
                  </a:lnTo>
                  <a:lnTo>
                    <a:pt x="2357" y="657"/>
                  </a:lnTo>
                  <a:lnTo>
                    <a:pt x="2351" y="631"/>
                  </a:lnTo>
                  <a:lnTo>
                    <a:pt x="2344" y="496"/>
                  </a:lnTo>
                  <a:lnTo>
                    <a:pt x="2318" y="461"/>
                  </a:lnTo>
                  <a:lnTo>
                    <a:pt x="2305" y="458"/>
                  </a:lnTo>
                  <a:lnTo>
                    <a:pt x="2284" y="480"/>
                  </a:lnTo>
                  <a:lnTo>
                    <a:pt x="2271" y="462"/>
                  </a:lnTo>
                  <a:lnTo>
                    <a:pt x="2245" y="451"/>
                  </a:lnTo>
                  <a:lnTo>
                    <a:pt x="2219" y="455"/>
                  </a:lnTo>
                  <a:lnTo>
                    <a:pt x="2176" y="470"/>
                  </a:lnTo>
                  <a:lnTo>
                    <a:pt x="2154" y="494"/>
                  </a:lnTo>
                  <a:lnTo>
                    <a:pt x="2145" y="490"/>
                  </a:lnTo>
                  <a:lnTo>
                    <a:pt x="2111" y="451"/>
                  </a:lnTo>
                  <a:lnTo>
                    <a:pt x="2086" y="447"/>
                  </a:lnTo>
                  <a:lnTo>
                    <a:pt x="2065" y="425"/>
                  </a:lnTo>
                  <a:lnTo>
                    <a:pt x="2059" y="390"/>
                  </a:lnTo>
                  <a:lnTo>
                    <a:pt x="2069" y="369"/>
                  </a:lnTo>
                  <a:lnTo>
                    <a:pt x="2073" y="330"/>
                  </a:lnTo>
                  <a:lnTo>
                    <a:pt x="2094" y="313"/>
                  </a:lnTo>
                  <a:lnTo>
                    <a:pt x="2057" y="297"/>
                  </a:lnTo>
                  <a:lnTo>
                    <a:pt x="2047" y="298"/>
                  </a:lnTo>
                  <a:lnTo>
                    <a:pt x="2021" y="321"/>
                  </a:lnTo>
                  <a:lnTo>
                    <a:pt x="1991" y="364"/>
                  </a:lnTo>
                  <a:lnTo>
                    <a:pt x="1948" y="367"/>
                  </a:lnTo>
                  <a:lnTo>
                    <a:pt x="1918" y="353"/>
                  </a:lnTo>
                  <a:lnTo>
                    <a:pt x="1909" y="336"/>
                  </a:lnTo>
                  <a:lnTo>
                    <a:pt x="1912" y="295"/>
                  </a:lnTo>
                  <a:lnTo>
                    <a:pt x="1893" y="301"/>
                  </a:lnTo>
                  <a:lnTo>
                    <a:pt x="1890" y="281"/>
                  </a:lnTo>
                  <a:lnTo>
                    <a:pt x="1902" y="248"/>
                  </a:lnTo>
                  <a:lnTo>
                    <a:pt x="1873" y="225"/>
                  </a:lnTo>
                  <a:lnTo>
                    <a:pt x="1857" y="130"/>
                  </a:lnTo>
                  <a:lnTo>
                    <a:pt x="1772" y="130"/>
                  </a:lnTo>
                  <a:lnTo>
                    <a:pt x="1772" y="96"/>
                  </a:lnTo>
                  <a:lnTo>
                    <a:pt x="1795" y="79"/>
                  </a:lnTo>
                  <a:lnTo>
                    <a:pt x="1710" y="0"/>
                  </a:lnTo>
                  <a:lnTo>
                    <a:pt x="1686" y="10"/>
                  </a:lnTo>
                  <a:close/>
                  <a:moveTo>
                    <a:pt x="502" y="1275"/>
                  </a:moveTo>
                  <a:lnTo>
                    <a:pt x="482" y="1261"/>
                  </a:lnTo>
                  <a:lnTo>
                    <a:pt x="484" y="1252"/>
                  </a:lnTo>
                  <a:lnTo>
                    <a:pt x="439" y="1245"/>
                  </a:lnTo>
                  <a:lnTo>
                    <a:pt x="400" y="1215"/>
                  </a:lnTo>
                  <a:lnTo>
                    <a:pt x="400" y="1174"/>
                  </a:lnTo>
                  <a:lnTo>
                    <a:pt x="419" y="1137"/>
                  </a:lnTo>
                  <a:lnTo>
                    <a:pt x="402" y="1127"/>
                  </a:lnTo>
                  <a:lnTo>
                    <a:pt x="344" y="1150"/>
                  </a:lnTo>
                  <a:lnTo>
                    <a:pt x="343" y="1212"/>
                  </a:lnTo>
                  <a:lnTo>
                    <a:pt x="338" y="1218"/>
                  </a:lnTo>
                  <a:lnTo>
                    <a:pt x="319" y="1215"/>
                  </a:lnTo>
                  <a:lnTo>
                    <a:pt x="315" y="1222"/>
                  </a:lnTo>
                  <a:lnTo>
                    <a:pt x="348" y="1252"/>
                  </a:lnTo>
                  <a:lnTo>
                    <a:pt x="399" y="1278"/>
                  </a:lnTo>
                  <a:lnTo>
                    <a:pt x="416" y="1304"/>
                  </a:lnTo>
                  <a:lnTo>
                    <a:pt x="412" y="1342"/>
                  </a:lnTo>
                  <a:lnTo>
                    <a:pt x="435" y="1353"/>
                  </a:lnTo>
                  <a:lnTo>
                    <a:pt x="430" y="1360"/>
                  </a:lnTo>
                  <a:lnTo>
                    <a:pt x="445" y="1360"/>
                  </a:lnTo>
                  <a:lnTo>
                    <a:pt x="441" y="1347"/>
                  </a:lnTo>
                  <a:lnTo>
                    <a:pt x="495" y="1311"/>
                  </a:lnTo>
                  <a:lnTo>
                    <a:pt x="502" y="1275"/>
                  </a:lnTo>
                  <a:close/>
                  <a:moveTo>
                    <a:pt x="746" y="1340"/>
                  </a:moveTo>
                  <a:lnTo>
                    <a:pt x="750" y="1330"/>
                  </a:lnTo>
                  <a:lnTo>
                    <a:pt x="763" y="1326"/>
                  </a:lnTo>
                  <a:lnTo>
                    <a:pt x="763" y="1317"/>
                  </a:lnTo>
                  <a:lnTo>
                    <a:pt x="743" y="1310"/>
                  </a:lnTo>
                  <a:lnTo>
                    <a:pt x="737" y="1293"/>
                  </a:lnTo>
                  <a:lnTo>
                    <a:pt x="750" y="1236"/>
                  </a:lnTo>
                  <a:lnTo>
                    <a:pt x="736" y="1222"/>
                  </a:lnTo>
                  <a:lnTo>
                    <a:pt x="730" y="1205"/>
                  </a:lnTo>
                  <a:lnTo>
                    <a:pt x="733" y="1183"/>
                  </a:lnTo>
                  <a:lnTo>
                    <a:pt x="750" y="1157"/>
                  </a:lnTo>
                  <a:lnTo>
                    <a:pt x="752" y="1138"/>
                  </a:lnTo>
                  <a:lnTo>
                    <a:pt x="727" y="1108"/>
                  </a:lnTo>
                  <a:lnTo>
                    <a:pt x="730" y="1089"/>
                  </a:lnTo>
                  <a:lnTo>
                    <a:pt x="722" y="1066"/>
                  </a:lnTo>
                  <a:lnTo>
                    <a:pt x="641" y="1014"/>
                  </a:lnTo>
                  <a:lnTo>
                    <a:pt x="602" y="964"/>
                  </a:lnTo>
                  <a:lnTo>
                    <a:pt x="585" y="960"/>
                  </a:lnTo>
                  <a:lnTo>
                    <a:pt x="573" y="974"/>
                  </a:lnTo>
                  <a:lnTo>
                    <a:pt x="531" y="977"/>
                  </a:lnTo>
                  <a:lnTo>
                    <a:pt x="515" y="1013"/>
                  </a:lnTo>
                  <a:lnTo>
                    <a:pt x="453" y="1048"/>
                  </a:lnTo>
                  <a:lnTo>
                    <a:pt x="464" y="1110"/>
                  </a:lnTo>
                  <a:lnTo>
                    <a:pt x="456" y="1157"/>
                  </a:lnTo>
                  <a:lnTo>
                    <a:pt x="462" y="1228"/>
                  </a:lnTo>
                  <a:lnTo>
                    <a:pt x="517" y="1242"/>
                  </a:lnTo>
                  <a:lnTo>
                    <a:pt x="524" y="1252"/>
                  </a:lnTo>
                  <a:lnTo>
                    <a:pt x="520" y="1267"/>
                  </a:lnTo>
                  <a:lnTo>
                    <a:pt x="544" y="1291"/>
                  </a:lnTo>
                  <a:lnTo>
                    <a:pt x="551" y="1326"/>
                  </a:lnTo>
                  <a:lnTo>
                    <a:pt x="549" y="1352"/>
                  </a:lnTo>
                  <a:lnTo>
                    <a:pt x="536" y="1368"/>
                  </a:lnTo>
                  <a:lnTo>
                    <a:pt x="479" y="1379"/>
                  </a:lnTo>
                  <a:lnTo>
                    <a:pt x="494" y="1388"/>
                  </a:lnTo>
                  <a:lnTo>
                    <a:pt x="500" y="1417"/>
                  </a:lnTo>
                  <a:lnTo>
                    <a:pt x="487" y="1424"/>
                  </a:lnTo>
                  <a:lnTo>
                    <a:pt x="490" y="1431"/>
                  </a:lnTo>
                  <a:lnTo>
                    <a:pt x="497" y="1429"/>
                  </a:lnTo>
                  <a:lnTo>
                    <a:pt x="520" y="1451"/>
                  </a:lnTo>
                  <a:lnTo>
                    <a:pt x="543" y="1454"/>
                  </a:lnTo>
                  <a:lnTo>
                    <a:pt x="549" y="1466"/>
                  </a:lnTo>
                  <a:lnTo>
                    <a:pt x="645" y="1471"/>
                  </a:lnTo>
                  <a:lnTo>
                    <a:pt x="645" y="1454"/>
                  </a:lnTo>
                  <a:lnTo>
                    <a:pt x="661" y="1461"/>
                  </a:lnTo>
                  <a:lnTo>
                    <a:pt x="671" y="1444"/>
                  </a:lnTo>
                  <a:lnTo>
                    <a:pt x="711" y="1463"/>
                  </a:lnTo>
                  <a:lnTo>
                    <a:pt x="729" y="1461"/>
                  </a:lnTo>
                  <a:lnTo>
                    <a:pt x="743" y="1431"/>
                  </a:lnTo>
                  <a:lnTo>
                    <a:pt x="768" y="1424"/>
                  </a:lnTo>
                  <a:lnTo>
                    <a:pt x="769" y="1414"/>
                  </a:lnTo>
                  <a:lnTo>
                    <a:pt x="746" y="1340"/>
                  </a:lnTo>
                  <a:close/>
                  <a:moveTo>
                    <a:pt x="691" y="2128"/>
                  </a:moveTo>
                  <a:lnTo>
                    <a:pt x="674" y="2131"/>
                  </a:lnTo>
                  <a:lnTo>
                    <a:pt x="664" y="2117"/>
                  </a:lnTo>
                  <a:lnTo>
                    <a:pt x="636" y="2127"/>
                  </a:lnTo>
                  <a:lnTo>
                    <a:pt x="629" y="2124"/>
                  </a:lnTo>
                  <a:lnTo>
                    <a:pt x="622" y="2136"/>
                  </a:lnTo>
                  <a:lnTo>
                    <a:pt x="625" y="2147"/>
                  </a:lnTo>
                  <a:lnTo>
                    <a:pt x="598" y="2146"/>
                  </a:lnTo>
                  <a:lnTo>
                    <a:pt x="595" y="2167"/>
                  </a:lnTo>
                  <a:lnTo>
                    <a:pt x="585" y="2173"/>
                  </a:lnTo>
                  <a:lnTo>
                    <a:pt x="593" y="2177"/>
                  </a:lnTo>
                  <a:lnTo>
                    <a:pt x="599" y="2208"/>
                  </a:lnTo>
                  <a:lnTo>
                    <a:pt x="590" y="2211"/>
                  </a:lnTo>
                  <a:lnTo>
                    <a:pt x="593" y="2242"/>
                  </a:lnTo>
                  <a:lnTo>
                    <a:pt x="628" y="2241"/>
                  </a:lnTo>
                  <a:lnTo>
                    <a:pt x="634" y="2248"/>
                  </a:lnTo>
                  <a:lnTo>
                    <a:pt x="628" y="2258"/>
                  </a:lnTo>
                  <a:lnTo>
                    <a:pt x="639" y="2257"/>
                  </a:lnTo>
                  <a:lnTo>
                    <a:pt x="648" y="2244"/>
                  </a:lnTo>
                  <a:lnTo>
                    <a:pt x="664" y="2237"/>
                  </a:lnTo>
                  <a:lnTo>
                    <a:pt x="660" y="2221"/>
                  </a:lnTo>
                  <a:lnTo>
                    <a:pt x="687" y="2219"/>
                  </a:lnTo>
                  <a:lnTo>
                    <a:pt x="687" y="2211"/>
                  </a:lnTo>
                  <a:lnTo>
                    <a:pt x="677" y="2212"/>
                  </a:lnTo>
                  <a:lnTo>
                    <a:pt x="677" y="2203"/>
                  </a:lnTo>
                  <a:lnTo>
                    <a:pt x="665" y="2196"/>
                  </a:lnTo>
                  <a:lnTo>
                    <a:pt x="678" y="2190"/>
                  </a:lnTo>
                  <a:lnTo>
                    <a:pt x="688" y="2195"/>
                  </a:lnTo>
                  <a:lnTo>
                    <a:pt x="684" y="2182"/>
                  </a:lnTo>
                  <a:lnTo>
                    <a:pt x="703" y="2195"/>
                  </a:lnTo>
                  <a:lnTo>
                    <a:pt x="710" y="2186"/>
                  </a:lnTo>
                  <a:lnTo>
                    <a:pt x="714" y="2159"/>
                  </a:lnTo>
                  <a:lnTo>
                    <a:pt x="706" y="2143"/>
                  </a:lnTo>
                  <a:lnTo>
                    <a:pt x="691" y="2128"/>
                  </a:lnTo>
                  <a:close/>
                </a:path>
              </a:pathLst>
            </a:custGeom>
            <a:solidFill>
              <a:srgbClr val="FF5050"/>
            </a:solid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2" name="Freeform 13"/>
            <p:cNvSpPr>
              <a:spLocks/>
            </p:cNvSpPr>
            <p:nvPr/>
          </p:nvSpPr>
          <p:spPr bwMode="auto">
            <a:xfrm>
              <a:off x="5132161" y="459818"/>
              <a:ext cx="2058988" cy="1835150"/>
            </a:xfrm>
            <a:custGeom>
              <a:avLst/>
              <a:gdLst>
                <a:gd name="T0" fmla="*/ 2237 w 3891"/>
                <a:gd name="T1" fmla="*/ 151 h 3467"/>
                <a:gd name="T2" fmla="*/ 2276 w 3891"/>
                <a:gd name="T3" fmla="*/ 261 h 3467"/>
                <a:gd name="T4" fmla="*/ 2322 w 3891"/>
                <a:gd name="T5" fmla="*/ 357 h 3467"/>
                <a:gd name="T6" fmla="*/ 2443 w 3891"/>
                <a:gd name="T7" fmla="*/ 630 h 3467"/>
                <a:gd name="T8" fmla="*/ 2558 w 3891"/>
                <a:gd name="T9" fmla="*/ 867 h 3467"/>
                <a:gd name="T10" fmla="*/ 2609 w 3891"/>
                <a:gd name="T11" fmla="*/ 1043 h 3467"/>
                <a:gd name="T12" fmla="*/ 2799 w 3891"/>
                <a:gd name="T13" fmla="*/ 1272 h 3467"/>
                <a:gd name="T14" fmla="*/ 2966 w 3891"/>
                <a:gd name="T15" fmla="*/ 1540 h 3467"/>
                <a:gd name="T16" fmla="*/ 3347 w 3891"/>
                <a:gd name="T17" fmla="*/ 2019 h 3467"/>
                <a:gd name="T18" fmla="*/ 3455 w 3891"/>
                <a:gd name="T19" fmla="*/ 2260 h 3467"/>
                <a:gd name="T20" fmla="*/ 3566 w 3891"/>
                <a:gd name="T21" fmla="*/ 2483 h 3467"/>
                <a:gd name="T22" fmla="*/ 3754 w 3891"/>
                <a:gd name="T23" fmla="*/ 2791 h 3467"/>
                <a:gd name="T24" fmla="*/ 3841 w 3891"/>
                <a:gd name="T25" fmla="*/ 2925 h 3467"/>
                <a:gd name="T26" fmla="*/ 3855 w 3891"/>
                <a:gd name="T27" fmla="*/ 3116 h 3467"/>
                <a:gd name="T28" fmla="*/ 3815 w 3891"/>
                <a:gd name="T29" fmla="*/ 3214 h 3467"/>
                <a:gd name="T30" fmla="*/ 3658 w 3891"/>
                <a:gd name="T31" fmla="*/ 3376 h 3467"/>
                <a:gd name="T32" fmla="*/ 3375 w 3891"/>
                <a:gd name="T33" fmla="*/ 3408 h 3467"/>
                <a:gd name="T34" fmla="*/ 3138 w 3891"/>
                <a:gd name="T35" fmla="*/ 3338 h 3467"/>
                <a:gd name="T36" fmla="*/ 2934 w 3891"/>
                <a:gd name="T37" fmla="*/ 3387 h 3467"/>
                <a:gd name="T38" fmla="*/ 2792 w 3891"/>
                <a:gd name="T39" fmla="*/ 3450 h 3467"/>
                <a:gd name="T40" fmla="*/ 2620 w 3891"/>
                <a:gd name="T41" fmla="*/ 3381 h 3467"/>
                <a:gd name="T42" fmla="*/ 2475 w 3891"/>
                <a:gd name="T43" fmla="*/ 3348 h 3467"/>
                <a:gd name="T44" fmla="*/ 2358 w 3891"/>
                <a:gd name="T45" fmla="*/ 3302 h 3467"/>
                <a:gd name="T46" fmla="*/ 2247 w 3891"/>
                <a:gd name="T47" fmla="*/ 3280 h 3467"/>
                <a:gd name="T48" fmla="*/ 2218 w 3891"/>
                <a:gd name="T49" fmla="*/ 3231 h 3467"/>
                <a:gd name="T50" fmla="*/ 2117 w 3891"/>
                <a:gd name="T51" fmla="*/ 3206 h 3467"/>
                <a:gd name="T52" fmla="*/ 2006 w 3891"/>
                <a:gd name="T53" fmla="*/ 3218 h 3467"/>
                <a:gd name="T54" fmla="*/ 2096 w 3891"/>
                <a:gd name="T55" fmla="*/ 3103 h 3467"/>
                <a:gd name="T56" fmla="*/ 2025 w 3891"/>
                <a:gd name="T57" fmla="*/ 3088 h 3467"/>
                <a:gd name="T58" fmla="*/ 1819 w 3891"/>
                <a:gd name="T59" fmla="*/ 3072 h 3467"/>
                <a:gd name="T60" fmla="*/ 1647 w 3891"/>
                <a:gd name="T61" fmla="*/ 3118 h 3467"/>
                <a:gd name="T62" fmla="*/ 1590 w 3891"/>
                <a:gd name="T63" fmla="*/ 3058 h 3467"/>
                <a:gd name="T64" fmla="*/ 1454 w 3891"/>
                <a:gd name="T65" fmla="*/ 3008 h 3467"/>
                <a:gd name="T66" fmla="*/ 1369 w 3891"/>
                <a:gd name="T67" fmla="*/ 3204 h 3467"/>
                <a:gd name="T68" fmla="*/ 1111 w 3891"/>
                <a:gd name="T69" fmla="*/ 3123 h 3467"/>
                <a:gd name="T70" fmla="*/ 1201 w 3891"/>
                <a:gd name="T71" fmla="*/ 2552 h 3467"/>
                <a:gd name="T72" fmla="*/ 1237 w 3891"/>
                <a:gd name="T73" fmla="*/ 2343 h 3467"/>
                <a:gd name="T74" fmla="*/ 943 w 3891"/>
                <a:gd name="T75" fmla="*/ 2222 h 3467"/>
                <a:gd name="T76" fmla="*/ 793 w 3891"/>
                <a:gd name="T77" fmla="*/ 2010 h 3467"/>
                <a:gd name="T78" fmla="*/ 780 w 3891"/>
                <a:gd name="T79" fmla="*/ 1934 h 3467"/>
                <a:gd name="T80" fmla="*/ 806 w 3891"/>
                <a:gd name="T81" fmla="*/ 1742 h 3467"/>
                <a:gd name="T82" fmla="*/ 839 w 3891"/>
                <a:gd name="T83" fmla="*/ 1507 h 3467"/>
                <a:gd name="T84" fmla="*/ 641 w 3891"/>
                <a:gd name="T85" fmla="*/ 1353 h 3467"/>
                <a:gd name="T86" fmla="*/ 509 w 3891"/>
                <a:gd name="T87" fmla="*/ 1177 h 3467"/>
                <a:gd name="T88" fmla="*/ 349 w 3891"/>
                <a:gd name="T89" fmla="*/ 1112 h 3467"/>
                <a:gd name="T90" fmla="*/ 281 w 3891"/>
                <a:gd name="T91" fmla="*/ 1086 h 3467"/>
                <a:gd name="T92" fmla="*/ 192 w 3891"/>
                <a:gd name="T93" fmla="*/ 970 h 3467"/>
                <a:gd name="T94" fmla="*/ 0 w 3891"/>
                <a:gd name="T95" fmla="*/ 722 h 3467"/>
                <a:gd name="T96" fmla="*/ 314 w 3891"/>
                <a:gd name="T97" fmla="*/ 625 h 3467"/>
                <a:gd name="T98" fmla="*/ 529 w 3891"/>
                <a:gd name="T99" fmla="*/ 607 h 3467"/>
                <a:gd name="T100" fmla="*/ 843 w 3891"/>
                <a:gd name="T101" fmla="*/ 602 h 3467"/>
                <a:gd name="T102" fmla="*/ 1146 w 3891"/>
                <a:gd name="T103" fmla="*/ 615 h 3467"/>
                <a:gd name="T104" fmla="*/ 1342 w 3891"/>
                <a:gd name="T105" fmla="*/ 644 h 3467"/>
                <a:gd name="T106" fmla="*/ 1781 w 3891"/>
                <a:gd name="T107" fmla="*/ 614 h 3467"/>
                <a:gd name="T108" fmla="*/ 2077 w 3891"/>
                <a:gd name="T109" fmla="*/ 301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91" h="3467">
                  <a:moveTo>
                    <a:pt x="2158" y="0"/>
                  </a:moveTo>
                  <a:lnTo>
                    <a:pt x="2184" y="50"/>
                  </a:lnTo>
                  <a:lnTo>
                    <a:pt x="2222" y="101"/>
                  </a:lnTo>
                  <a:lnTo>
                    <a:pt x="2233" y="98"/>
                  </a:lnTo>
                  <a:lnTo>
                    <a:pt x="2247" y="128"/>
                  </a:lnTo>
                  <a:lnTo>
                    <a:pt x="2247" y="141"/>
                  </a:lnTo>
                  <a:lnTo>
                    <a:pt x="2237" y="151"/>
                  </a:lnTo>
                  <a:lnTo>
                    <a:pt x="2250" y="166"/>
                  </a:lnTo>
                  <a:lnTo>
                    <a:pt x="2248" y="176"/>
                  </a:lnTo>
                  <a:lnTo>
                    <a:pt x="2269" y="193"/>
                  </a:lnTo>
                  <a:lnTo>
                    <a:pt x="2258" y="217"/>
                  </a:lnTo>
                  <a:lnTo>
                    <a:pt x="2264" y="232"/>
                  </a:lnTo>
                  <a:lnTo>
                    <a:pt x="2279" y="235"/>
                  </a:lnTo>
                  <a:lnTo>
                    <a:pt x="2276" y="261"/>
                  </a:lnTo>
                  <a:lnTo>
                    <a:pt x="2294" y="275"/>
                  </a:lnTo>
                  <a:lnTo>
                    <a:pt x="2290" y="290"/>
                  </a:lnTo>
                  <a:lnTo>
                    <a:pt x="2303" y="297"/>
                  </a:lnTo>
                  <a:lnTo>
                    <a:pt x="2343" y="349"/>
                  </a:lnTo>
                  <a:lnTo>
                    <a:pt x="2335" y="359"/>
                  </a:lnTo>
                  <a:lnTo>
                    <a:pt x="2332" y="354"/>
                  </a:lnTo>
                  <a:lnTo>
                    <a:pt x="2322" y="357"/>
                  </a:lnTo>
                  <a:lnTo>
                    <a:pt x="2322" y="389"/>
                  </a:lnTo>
                  <a:lnTo>
                    <a:pt x="2390" y="493"/>
                  </a:lnTo>
                  <a:lnTo>
                    <a:pt x="2421" y="526"/>
                  </a:lnTo>
                  <a:lnTo>
                    <a:pt x="2410" y="533"/>
                  </a:lnTo>
                  <a:lnTo>
                    <a:pt x="2414" y="563"/>
                  </a:lnTo>
                  <a:lnTo>
                    <a:pt x="2443" y="604"/>
                  </a:lnTo>
                  <a:lnTo>
                    <a:pt x="2443" y="630"/>
                  </a:lnTo>
                  <a:lnTo>
                    <a:pt x="2483" y="666"/>
                  </a:lnTo>
                  <a:lnTo>
                    <a:pt x="2479" y="696"/>
                  </a:lnTo>
                  <a:lnTo>
                    <a:pt x="2498" y="729"/>
                  </a:lnTo>
                  <a:lnTo>
                    <a:pt x="2499" y="767"/>
                  </a:lnTo>
                  <a:lnTo>
                    <a:pt x="2561" y="856"/>
                  </a:lnTo>
                  <a:lnTo>
                    <a:pt x="2571" y="860"/>
                  </a:lnTo>
                  <a:lnTo>
                    <a:pt x="2558" y="867"/>
                  </a:lnTo>
                  <a:lnTo>
                    <a:pt x="2557" y="880"/>
                  </a:lnTo>
                  <a:lnTo>
                    <a:pt x="2593" y="929"/>
                  </a:lnTo>
                  <a:lnTo>
                    <a:pt x="2575" y="947"/>
                  </a:lnTo>
                  <a:lnTo>
                    <a:pt x="2586" y="981"/>
                  </a:lnTo>
                  <a:lnTo>
                    <a:pt x="2583" y="997"/>
                  </a:lnTo>
                  <a:lnTo>
                    <a:pt x="2593" y="1020"/>
                  </a:lnTo>
                  <a:lnTo>
                    <a:pt x="2609" y="1043"/>
                  </a:lnTo>
                  <a:lnTo>
                    <a:pt x="2622" y="1049"/>
                  </a:lnTo>
                  <a:lnTo>
                    <a:pt x="2639" y="1086"/>
                  </a:lnTo>
                  <a:lnTo>
                    <a:pt x="2665" y="1118"/>
                  </a:lnTo>
                  <a:lnTo>
                    <a:pt x="2694" y="1138"/>
                  </a:lnTo>
                  <a:lnTo>
                    <a:pt x="2705" y="1193"/>
                  </a:lnTo>
                  <a:lnTo>
                    <a:pt x="2779" y="1271"/>
                  </a:lnTo>
                  <a:lnTo>
                    <a:pt x="2799" y="1272"/>
                  </a:lnTo>
                  <a:lnTo>
                    <a:pt x="2789" y="1307"/>
                  </a:lnTo>
                  <a:lnTo>
                    <a:pt x="2857" y="1416"/>
                  </a:lnTo>
                  <a:lnTo>
                    <a:pt x="2887" y="1438"/>
                  </a:lnTo>
                  <a:lnTo>
                    <a:pt x="2885" y="1458"/>
                  </a:lnTo>
                  <a:lnTo>
                    <a:pt x="2944" y="1517"/>
                  </a:lnTo>
                  <a:lnTo>
                    <a:pt x="2959" y="1525"/>
                  </a:lnTo>
                  <a:lnTo>
                    <a:pt x="2966" y="1540"/>
                  </a:lnTo>
                  <a:lnTo>
                    <a:pt x="2957" y="1569"/>
                  </a:lnTo>
                  <a:lnTo>
                    <a:pt x="2992" y="1617"/>
                  </a:lnTo>
                  <a:lnTo>
                    <a:pt x="3037" y="1660"/>
                  </a:lnTo>
                  <a:lnTo>
                    <a:pt x="3041" y="1686"/>
                  </a:lnTo>
                  <a:lnTo>
                    <a:pt x="3211" y="1866"/>
                  </a:lnTo>
                  <a:lnTo>
                    <a:pt x="3279" y="1957"/>
                  </a:lnTo>
                  <a:lnTo>
                    <a:pt x="3347" y="2019"/>
                  </a:lnTo>
                  <a:lnTo>
                    <a:pt x="3341" y="2064"/>
                  </a:lnTo>
                  <a:lnTo>
                    <a:pt x="3331" y="2066"/>
                  </a:lnTo>
                  <a:lnTo>
                    <a:pt x="3321" y="2085"/>
                  </a:lnTo>
                  <a:lnTo>
                    <a:pt x="3323" y="2102"/>
                  </a:lnTo>
                  <a:lnTo>
                    <a:pt x="3367" y="2160"/>
                  </a:lnTo>
                  <a:lnTo>
                    <a:pt x="3447" y="2226"/>
                  </a:lnTo>
                  <a:lnTo>
                    <a:pt x="3455" y="2260"/>
                  </a:lnTo>
                  <a:lnTo>
                    <a:pt x="3437" y="2294"/>
                  </a:lnTo>
                  <a:lnTo>
                    <a:pt x="3460" y="2335"/>
                  </a:lnTo>
                  <a:lnTo>
                    <a:pt x="3455" y="2347"/>
                  </a:lnTo>
                  <a:lnTo>
                    <a:pt x="3479" y="2384"/>
                  </a:lnTo>
                  <a:lnTo>
                    <a:pt x="3472" y="2388"/>
                  </a:lnTo>
                  <a:lnTo>
                    <a:pt x="3504" y="2412"/>
                  </a:lnTo>
                  <a:lnTo>
                    <a:pt x="3566" y="2483"/>
                  </a:lnTo>
                  <a:lnTo>
                    <a:pt x="3586" y="2574"/>
                  </a:lnTo>
                  <a:lnTo>
                    <a:pt x="3672" y="2641"/>
                  </a:lnTo>
                  <a:lnTo>
                    <a:pt x="3674" y="2682"/>
                  </a:lnTo>
                  <a:lnTo>
                    <a:pt x="3690" y="2702"/>
                  </a:lnTo>
                  <a:lnTo>
                    <a:pt x="3702" y="2764"/>
                  </a:lnTo>
                  <a:lnTo>
                    <a:pt x="3736" y="2794"/>
                  </a:lnTo>
                  <a:lnTo>
                    <a:pt x="3754" y="2791"/>
                  </a:lnTo>
                  <a:lnTo>
                    <a:pt x="3763" y="2837"/>
                  </a:lnTo>
                  <a:lnTo>
                    <a:pt x="3775" y="2833"/>
                  </a:lnTo>
                  <a:lnTo>
                    <a:pt x="3792" y="2839"/>
                  </a:lnTo>
                  <a:lnTo>
                    <a:pt x="3792" y="2850"/>
                  </a:lnTo>
                  <a:lnTo>
                    <a:pt x="3808" y="2858"/>
                  </a:lnTo>
                  <a:lnTo>
                    <a:pt x="3802" y="2891"/>
                  </a:lnTo>
                  <a:lnTo>
                    <a:pt x="3841" y="2925"/>
                  </a:lnTo>
                  <a:lnTo>
                    <a:pt x="3841" y="2944"/>
                  </a:lnTo>
                  <a:lnTo>
                    <a:pt x="3852" y="2951"/>
                  </a:lnTo>
                  <a:lnTo>
                    <a:pt x="3826" y="2971"/>
                  </a:lnTo>
                  <a:lnTo>
                    <a:pt x="3839" y="3003"/>
                  </a:lnTo>
                  <a:lnTo>
                    <a:pt x="3824" y="3046"/>
                  </a:lnTo>
                  <a:lnTo>
                    <a:pt x="3834" y="3094"/>
                  </a:lnTo>
                  <a:lnTo>
                    <a:pt x="3855" y="3116"/>
                  </a:lnTo>
                  <a:lnTo>
                    <a:pt x="3873" y="3159"/>
                  </a:lnTo>
                  <a:lnTo>
                    <a:pt x="3883" y="3165"/>
                  </a:lnTo>
                  <a:lnTo>
                    <a:pt x="3877" y="3185"/>
                  </a:lnTo>
                  <a:lnTo>
                    <a:pt x="3891" y="3201"/>
                  </a:lnTo>
                  <a:lnTo>
                    <a:pt x="3891" y="3201"/>
                  </a:lnTo>
                  <a:lnTo>
                    <a:pt x="3815" y="3214"/>
                  </a:lnTo>
                  <a:lnTo>
                    <a:pt x="3815" y="3214"/>
                  </a:lnTo>
                  <a:lnTo>
                    <a:pt x="3782" y="3253"/>
                  </a:lnTo>
                  <a:lnTo>
                    <a:pt x="3737" y="3270"/>
                  </a:lnTo>
                  <a:lnTo>
                    <a:pt x="3687" y="3314"/>
                  </a:lnTo>
                  <a:lnTo>
                    <a:pt x="3687" y="3314"/>
                  </a:lnTo>
                  <a:lnTo>
                    <a:pt x="3658" y="3353"/>
                  </a:lnTo>
                  <a:lnTo>
                    <a:pt x="3658" y="3376"/>
                  </a:lnTo>
                  <a:lnTo>
                    <a:pt x="3658" y="3376"/>
                  </a:lnTo>
                  <a:lnTo>
                    <a:pt x="3687" y="3427"/>
                  </a:lnTo>
                  <a:lnTo>
                    <a:pt x="3568" y="3430"/>
                  </a:lnTo>
                  <a:lnTo>
                    <a:pt x="3568" y="3430"/>
                  </a:lnTo>
                  <a:lnTo>
                    <a:pt x="3521" y="3388"/>
                  </a:lnTo>
                  <a:lnTo>
                    <a:pt x="3468" y="3371"/>
                  </a:lnTo>
                  <a:lnTo>
                    <a:pt x="3421" y="3363"/>
                  </a:lnTo>
                  <a:lnTo>
                    <a:pt x="3375" y="3408"/>
                  </a:lnTo>
                  <a:lnTo>
                    <a:pt x="3357" y="3405"/>
                  </a:lnTo>
                  <a:lnTo>
                    <a:pt x="3302" y="3374"/>
                  </a:lnTo>
                  <a:lnTo>
                    <a:pt x="3241" y="3361"/>
                  </a:lnTo>
                  <a:lnTo>
                    <a:pt x="3221" y="3361"/>
                  </a:lnTo>
                  <a:lnTo>
                    <a:pt x="3181" y="3374"/>
                  </a:lnTo>
                  <a:lnTo>
                    <a:pt x="3169" y="3351"/>
                  </a:lnTo>
                  <a:lnTo>
                    <a:pt x="3138" y="3338"/>
                  </a:lnTo>
                  <a:lnTo>
                    <a:pt x="3138" y="3338"/>
                  </a:lnTo>
                  <a:lnTo>
                    <a:pt x="3122" y="3349"/>
                  </a:lnTo>
                  <a:lnTo>
                    <a:pt x="3086" y="3415"/>
                  </a:lnTo>
                  <a:lnTo>
                    <a:pt x="3086" y="3415"/>
                  </a:lnTo>
                  <a:lnTo>
                    <a:pt x="3068" y="3438"/>
                  </a:lnTo>
                  <a:lnTo>
                    <a:pt x="2996" y="3438"/>
                  </a:lnTo>
                  <a:lnTo>
                    <a:pt x="2934" y="3387"/>
                  </a:lnTo>
                  <a:lnTo>
                    <a:pt x="2884" y="3359"/>
                  </a:lnTo>
                  <a:lnTo>
                    <a:pt x="2848" y="3362"/>
                  </a:lnTo>
                  <a:lnTo>
                    <a:pt x="2836" y="3404"/>
                  </a:lnTo>
                  <a:lnTo>
                    <a:pt x="2838" y="3447"/>
                  </a:lnTo>
                  <a:lnTo>
                    <a:pt x="2832" y="3461"/>
                  </a:lnTo>
                  <a:lnTo>
                    <a:pt x="2818" y="3467"/>
                  </a:lnTo>
                  <a:lnTo>
                    <a:pt x="2792" y="3450"/>
                  </a:lnTo>
                  <a:lnTo>
                    <a:pt x="2763" y="3443"/>
                  </a:lnTo>
                  <a:lnTo>
                    <a:pt x="2728" y="3447"/>
                  </a:lnTo>
                  <a:lnTo>
                    <a:pt x="2673" y="3410"/>
                  </a:lnTo>
                  <a:lnTo>
                    <a:pt x="2652" y="3405"/>
                  </a:lnTo>
                  <a:lnTo>
                    <a:pt x="2652" y="3405"/>
                  </a:lnTo>
                  <a:lnTo>
                    <a:pt x="2620" y="3381"/>
                  </a:lnTo>
                  <a:lnTo>
                    <a:pt x="2620" y="3381"/>
                  </a:lnTo>
                  <a:lnTo>
                    <a:pt x="2609" y="3366"/>
                  </a:lnTo>
                  <a:lnTo>
                    <a:pt x="2609" y="3366"/>
                  </a:lnTo>
                  <a:lnTo>
                    <a:pt x="2571" y="3372"/>
                  </a:lnTo>
                  <a:lnTo>
                    <a:pt x="2571" y="3372"/>
                  </a:lnTo>
                  <a:lnTo>
                    <a:pt x="2547" y="3371"/>
                  </a:lnTo>
                  <a:lnTo>
                    <a:pt x="2475" y="3348"/>
                  </a:lnTo>
                  <a:lnTo>
                    <a:pt x="2475" y="3348"/>
                  </a:lnTo>
                  <a:lnTo>
                    <a:pt x="2446" y="3335"/>
                  </a:lnTo>
                  <a:lnTo>
                    <a:pt x="2411" y="3296"/>
                  </a:lnTo>
                  <a:lnTo>
                    <a:pt x="2381" y="3286"/>
                  </a:lnTo>
                  <a:lnTo>
                    <a:pt x="2375" y="3294"/>
                  </a:lnTo>
                  <a:lnTo>
                    <a:pt x="2375" y="3294"/>
                  </a:lnTo>
                  <a:lnTo>
                    <a:pt x="2358" y="3302"/>
                  </a:lnTo>
                  <a:lnTo>
                    <a:pt x="2358" y="3302"/>
                  </a:lnTo>
                  <a:lnTo>
                    <a:pt x="2299" y="3312"/>
                  </a:lnTo>
                  <a:lnTo>
                    <a:pt x="2284" y="3307"/>
                  </a:lnTo>
                  <a:lnTo>
                    <a:pt x="2279" y="3317"/>
                  </a:lnTo>
                  <a:lnTo>
                    <a:pt x="2264" y="3320"/>
                  </a:lnTo>
                  <a:lnTo>
                    <a:pt x="2250" y="3294"/>
                  </a:lnTo>
                  <a:lnTo>
                    <a:pt x="2250" y="3294"/>
                  </a:lnTo>
                  <a:lnTo>
                    <a:pt x="2247" y="3280"/>
                  </a:lnTo>
                  <a:lnTo>
                    <a:pt x="2247" y="3280"/>
                  </a:lnTo>
                  <a:lnTo>
                    <a:pt x="2225" y="3271"/>
                  </a:lnTo>
                  <a:lnTo>
                    <a:pt x="2225" y="3271"/>
                  </a:lnTo>
                  <a:lnTo>
                    <a:pt x="2218" y="3265"/>
                  </a:lnTo>
                  <a:lnTo>
                    <a:pt x="2218" y="3265"/>
                  </a:lnTo>
                  <a:lnTo>
                    <a:pt x="2218" y="3231"/>
                  </a:lnTo>
                  <a:lnTo>
                    <a:pt x="2218" y="3231"/>
                  </a:lnTo>
                  <a:lnTo>
                    <a:pt x="2220" y="3218"/>
                  </a:lnTo>
                  <a:lnTo>
                    <a:pt x="2220" y="3218"/>
                  </a:lnTo>
                  <a:lnTo>
                    <a:pt x="2202" y="3204"/>
                  </a:lnTo>
                  <a:lnTo>
                    <a:pt x="2176" y="3209"/>
                  </a:lnTo>
                  <a:lnTo>
                    <a:pt x="2133" y="3206"/>
                  </a:lnTo>
                  <a:lnTo>
                    <a:pt x="2133" y="3206"/>
                  </a:lnTo>
                  <a:lnTo>
                    <a:pt x="2117" y="3206"/>
                  </a:lnTo>
                  <a:lnTo>
                    <a:pt x="2096" y="3229"/>
                  </a:lnTo>
                  <a:lnTo>
                    <a:pt x="2096" y="3229"/>
                  </a:lnTo>
                  <a:lnTo>
                    <a:pt x="2070" y="3232"/>
                  </a:lnTo>
                  <a:lnTo>
                    <a:pt x="2060" y="3241"/>
                  </a:lnTo>
                  <a:lnTo>
                    <a:pt x="2060" y="3241"/>
                  </a:lnTo>
                  <a:lnTo>
                    <a:pt x="2048" y="3250"/>
                  </a:lnTo>
                  <a:lnTo>
                    <a:pt x="2006" y="3218"/>
                  </a:lnTo>
                  <a:lnTo>
                    <a:pt x="2006" y="3218"/>
                  </a:lnTo>
                  <a:lnTo>
                    <a:pt x="1995" y="3188"/>
                  </a:lnTo>
                  <a:lnTo>
                    <a:pt x="2022" y="3165"/>
                  </a:lnTo>
                  <a:lnTo>
                    <a:pt x="2022" y="3165"/>
                  </a:lnTo>
                  <a:lnTo>
                    <a:pt x="2052" y="3152"/>
                  </a:lnTo>
                  <a:lnTo>
                    <a:pt x="2052" y="3152"/>
                  </a:lnTo>
                  <a:lnTo>
                    <a:pt x="2096" y="3103"/>
                  </a:lnTo>
                  <a:lnTo>
                    <a:pt x="2097" y="3078"/>
                  </a:lnTo>
                  <a:lnTo>
                    <a:pt x="2087" y="3068"/>
                  </a:lnTo>
                  <a:lnTo>
                    <a:pt x="2070" y="3068"/>
                  </a:lnTo>
                  <a:lnTo>
                    <a:pt x="2045" y="3082"/>
                  </a:lnTo>
                  <a:lnTo>
                    <a:pt x="2045" y="3082"/>
                  </a:lnTo>
                  <a:lnTo>
                    <a:pt x="2025" y="3088"/>
                  </a:lnTo>
                  <a:lnTo>
                    <a:pt x="2025" y="3088"/>
                  </a:lnTo>
                  <a:lnTo>
                    <a:pt x="1995" y="3084"/>
                  </a:lnTo>
                  <a:lnTo>
                    <a:pt x="1969" y="3052"/>
                  </a:lnTo>
                  <a:lnTo>
                    <a:pt x="1930" y="3045"/>
                  </a:lnTo>
                  <a:lnTo>
                    <a:pt x="1894" y="3018"/>
                  </a:lnTo>
                  <a:lnTo>
                    <a:pt x="1851" y="3028"/>
                  </a:lnTo>
                  <a:lnTo>
                    <a:pt x="1830" y="3045"/>
                  </a:lnTo>
                  <a:lnTo>
                    <a:pt x="1819" y="3072"/>
                  </a:lnTo>
                  <a:lnTo>
                    <a:pt x="1806" y="3074"/>
                  </a:lnTo>
                  <a:lnTo>
                    <a:pt x="1753" y="3057"/>
                  </a:lnTo>
                  <a:lnTo>
                    <a:pt x="1724" y="3088"/>
                  </a:lnTo>
                  <a:lnTo>
                    <a:pt x="1686" y="3111"/>
                  </a:lnTo>
                  <a:lnTo>
                    <a:pt x="1686" y="3111"/>
                  </a:lnTo>
                  <a:lnTo>
                    <a:pt x="1647" y="3118"/>
                  </a:lnTo>
                  <a:lnTo>
                    <a:pt x="1647" y="3118"/>
                  </a:lnTo>
                  <a:lnTo>
                    <a:pt x="1611" y="3133"/>
                  </a:lnTo>
                  <a:lnTo>
                    <a:pt x="1611" y="3133"/>
                  </a:lnTo>
                  <a:lnTo>
                    <a:pt x="1596" y="3127"/>
                  </a:lnTo>
                  <a:lnTo>
                    <a:pt x="1596" y="3127"/>
                  </a:lnTo>
                  <a:lnTo>
                    <a:pt x="1590" y="3118"/>
                  </a:lnTo>
                  <a:lnTo>
                    <a:pt x="1590" y="3058"/>
                  </a:lnTo>
                  <a:lnTo>
                    <a:pt x="1590" y="3058"/>
                  </a:lnTo>
                  <a:lnTo>
                    <a:pt x="1558" y="2997"/>
                  </a:lnTo>
                  <a:lnTo>
                    <a:pt x="1558" y="2997"/>
                  </a:lnTo>
                  <a:lnTo>
                    <a:pt x="1522" y="2989"/>
                  </a:lnTo>
                  <a:lnTo>
                    <a:pt x="1522" y="2989"/>
                  </a:lnTo>
                  <a:lnTo>
                    <a:pt x="1482" y="2990"/>
                  </a:lnTo>
                  <a:lnTo>
                    <a:pt x="1454" y="3008"/>
                  </a:lnTo>
                  <a:lnTo>
                    <a:pt x="1454" y="3008"/>
                  </a:lnTo>
                  <a:lnTo>
                    <a:pt x="1412" y="3038"/>
                  </a:lnTo>
                  <a:lnTo>
                    <a:pt x="1404" y="3055"/>
                  </a:lnTo>
                  <a:lnTo>
                    <a:pt x="1408" y="3104"/>
                  </a:lnTo>
                  <a:lnTo>
                    <a:pt x="1421" y="3140"/>
                  </a:lnTo>
                  <a:lnTo>
                    <a:pt x="1414" y="3172"/>
                  </a:lnTo>
                  <a:lnTo>
                    <a:pt x="1378" y="3186"/>
                  </a:lnTo>
                  <a:lnTo>
                    <a:pt x="1369" y="3204"/>
                  </a:lnTo>
                  <a:lnTo>
                    <a:pt x="1358" y="3209"/>
                  </a:lnTo>
                  <a:lnTo>
                    <a:pt x="1316" y="3189"/>
                  </a:lnTo>
                  <a:lnTo>
                    <a:pt x="1261" y="3191"/>
                  </a:lnTo>
                  <a:lnTo>
                    <a:pt x="1235" y="3225"/>
                  </a:lnTo>
                  <a:lnTo>
                    <a:pt x="1195" y="3241"/>
                  </a:lnTo>
                  <a:lnTo>
                    <a:pt x="1123" y="3185"/>
                  </a:lnTo>
                  <a:lnTo>
                    <a:pt x="1111" y="3123"/>
                  </a:lnTo>
                  <a:lnTo>
                    <a:pt x="1111" y="3123"/>
                  </a:lnTo>
                  <a:lnTo>
                    <a:pt x="1123" y="2989"/>
                  </a:lnTo>
                  <a:lnTo>
                    <a:pt x="1111" y="2927"/>
                  </a:lnTo>
                  <a:lnTo>
                    <a:pt x="1140" y="2905"/>
                  </a:lnTo>
                  <a:lnTo>
                    <a:pt x="1134" y="2770"/>
                  </a:lnTo>
                  <a:lnTo>
                    <a:pt x="1195" y="2624"/>
                  </a:lnTo>
                  <a:lnTo>
                    <a:pt x="1201" y="2552"/>
                  </a:lnTo>
                  <a:lnTo>
                    <a:pt x="1166" y="2539"/>
                  </a:lnTo>
                  <a:lnTo>
                    <a:pt x="1152" y="2496"/>
                  </a:lnTo>
                  <a:lnTo>
                    <a:pt x="1202" y="2440"/>
                  </a:lnTo>
                  <a:lnTo>
                    <a:pt x="1208" y="2424"/>
                  </a:lnTo>
                  <a:lnTo>
                    <a:pt x="1245" y="2411"/>
                  </a:lnTo>
                  <a:lnTo>
                    <a:pt x="1260" y="2372"/>
                  </a:lnTo>
                  <a:lnTo>
                    <a:pt x="1237" y="2343"/>
                  </a:lnTo>
                  <a:lnTo>
                    <a:pt x="1229" y="2320"/>
                  </a:lnTo>
                  <a:lnTo>
                    <a:pt x="1189" y="2323"/>
                  </a:lnTo>
                  <a:lnTo>
                    <a:pt x="1175" y="2309"/>
                  </a:lnTo>
                  <a:lnTo>
                    <a:pt x="1133" y="2297"/>
                  </a:lnTo>
                  <a:lnTo>
                    <a:pt x="1068" y="2294"/>
                  </a:lnTo>
                  <a:lnTo>
                    <a:pt x="992" y="2228"/>
                  </a:lnTo>
                  <a:lnTo>
                    <a:pt x="943" y="2222"/>
                  </a:lnTo>
                  <a:lnTo>
                    <a:pt x="911" y="2196"/>
                  </a:lnTo>
                  <a:lnTo>
                    <a:pt x="869" y="2177"/>
                  </a:lnTo>
                  <a:lnTo>
                    <a:pt x="804" y="2203"/>
                  </a:lnTo>
                  <a:lnTo>
                    <a:pt x="781" y="2188"/>
                  </a:lnTo>
                  <a:lnTo>
                    <a:pt x="757" y="2151"/>
                  </a:lnTo>
                  <a:lnTo>
                    <a:pt x="787" y="2090"/>
                  </a:lnTo>
                  <a:lnTo>
                    <a:pt x="793" y="2010"/>
                  </a:lnTo>
                  <a:lnTo>
                    <a:pt x="765" y="2020"/>
                  </a:lnTo>
                  <a:lnTo>
                    <a:pt x="752" y="2017"/>
                  </a:lnTo>
                  <a:lnTo>
                    <a:pt x="739" y="2029"/>
                  </a:lnTo>
                  <a:lnTo>
                    <a:pt x="728" y="2026"/>
                  </a:lnTo>
                  <a:lnTo>
                    <a:pt x="731" y="1990"/>
                  </a:lnTo>
                  <a:lnTo>
                    <a:pt x="770" y="1957"/>
                  </a:lnTo>
                  <a:lnTo>
                    <a:pt x="780" y="1934"/>
                  </a:lnTo>
                  <a:lnTo>
                    <a:pt x="755" y="1872"/>
                  </a:lnTo>
                  <a:lnTo>
                    <a:pt x="755" y="1855"/>
                  </a:lnTo>
                  <a:lnTo>
                    <a:pt x="770" y="1836"/>
                  </a:lnTo>
                  <a:lnTo>
                    <a:pt x="767" y="1804"/>
                  </a:lnTo>
                  <a:lnTo>
                    <a:pt x="755" y="1784"/>
                  </a:lnTo>
                  <a:lnTo>
                    <a:pt x="765" y="1757"/>
                  </a:lnTo>
                  <a:lnTo>
                    <a:pt x="806" y="1742"/>
                  </a:lnTo>
                  <a:lnTo>
                    <a:pt x="839" y="1705"/>
                  </a:lnTo>
                  <a:lnTo>
                    <a:pt x="886" y="1695"/>
                  </a:lnTo>
                  <a:lnTo>
                    <a:pt x="898" y="1686"/>
                  </a:lnTo>
                  <a:lnTo>
                    <a:pt x="917" y="1615"/>
                  </a:lnTo>
                  <a:lnTo>
                    <a:pt x="901" y="1542"/>
                  </a:lnTo>
                  <a:lnTo>
                    <a:pt x="875" y="1513"/>
                  </a:lnTo>
                  <a:lnTo>
                    <a:pt x="839" y="1507"/>
                  </a:lnTo>
                  <a:lnTo>
                    <a:pt x="800" y="1489"/>
                  </a:lnTo>
                  <a:lnTo>
                    <a:pt x="799" y="1440"/>
                  </a:lnTo>
                  <a:lnTo>
                    <a:pt x="783" y="1428"/>
                  </a:lnTo>
                  <a:lnTo>
                    <a:pt x="725" y="1435"/>
                  </a:lnTo>
                  <a:lnTo>
                    <a:pt x="669" y="1408"/>
                  </a:lnTo>
                  <a:lnTo>
                    <a:pt x="647" y="1379"/>
                  </a:lnTo>
                  <a:lnTo>
                    <a:pt x="641" y="1353"/>
                  </a:lnTo>
                  <a:lnTo>
                    <a:pt x="634" y="1218"/>
                  </a:lnTo>
                  <a:lnTo>
                    <a:pt x="608" y="1183"/>
                  </a:lnTo>
                  <a:lnTo>
                    <a:pt x="595" y="1180"/>
                  </a:lnTo>
                  <a:lnTo>
                    <a:pt x="574" y="1202"/>
                  </a:lnTo>
                  <a:lnTo>
                    <a:pt x="561" y="1184"/>
                  </a:lnTo>
                  <a:lnTo>
                    <a:pt x="535" y="1173"/>
                  </a:lnTo>
                  <a:lnTo>
                    <a:pt x="509" y="1177"/>
                  </a:lnTo>
                  <a:lnTo>
                    <a:pt x="466" y="1192"/>
                  </a:lnTo>
                  <a:lnTo>
                    <a:pt x="444" y="1216"/>
                  </a:lnTo>
                  <a:lnTo>
                    <a:pt x="435" y="1212"/>
                  </a:lnTo>
                  <a:lnTo>
                    <a:pt x="401" y="1173"/>
                  </a:lnTo>
                  <a:lnTo>
                    <a:pt x="376" y="1169"/>
                  </a:lnTo>
                  <a:lnTo>
                    <a:pt x="355" y="1147"/>
                  </a:lnTo>
                  <a:lnTo>
                    <a:pt x="349" y="1112"/>
                  </a:lnTo>
                  <a:lnTo>
                    <a:pt x="359" y="1092"/>
                  </a:lnTo>
                  <a:lnTo>
                    <a:pt x="363" y="1052"/>
                  </a:lnTo>
                  <a:lnTo>
                    <a:pt x="384" y="1035"/>
                  </a:lnTo>
                  <a:lnTo>
                    <a:pt x="347" y="1019"/>
                  </a:lnTo>
                  <a:lnTo>
                    <a:pt x="337" y="1020"/>
                  </a:lnTo>
                  <a:lnTo>
                    <a:pt x="311" y="1043"/>
                  </a:lnTo>
                  <a:lnTo>
                    <a:pt x="281" y="1086"/>
                  </a:lnTo>
                  <a:lnTo>
                    <a:pt x="238" y="1089"/>
                  </a:lnTo>
                  <a:lnTo>
                    <a:pt x="209" y="1075"/>
                  </a:lnTo>
                  <a:lnTo>
                    <a:pt x="199" y="1058"/>
                  </a:lnTo>
                  <a:lnTo>
                    <a:pt x="202" y="1017"/>
                  </a:lnTo>
                  <a:lnTo>
                    <a:pt x="183" y="1023"/>
                  </a:lnTo>
                  <a:lnTo>
                    <a:pt x="180" y="1003"/>
                  </a:lnTo>
                  <a:lnTo>
                    <a:pt x="192" y="970"/>
                  </a:lnTo>
                  <a:lnTo>
                    <a:pt x="163" y="947"/>
                  </a:lnTo>
                  <a:lnTo>
                    <a:pt x="147" y="852"/>
                  </a:lnTo>
                  <a:lnTo>
                    <a:pt x="62" y="852"/>
                  </a:lnTo>
                  <a:lnTo>
                    <a:pt x="62" y="818"/>
                  </a:lnTo>
                  <a:lnTo>
                    <a:pt x="85" y="801"/>
                  </a:lnTo>
                  <a:lnTo>
                    <a:pt x="0" y="722"/>
                  </a:lnTo>
                  <a:lnTo>
                    <a:pt x="0" y="722"/>
                  </a:lnTo>
                  <a:lnTo>
                    <a:pt x="17" y="700"/>
                  </a:lnTo>
                  <a:lnTo>
                    <a:pt x="72" y="664"/>
                  </a:lnTo>
                  <a:lnTo>
                    <a:pt x="92" y="660"/>
                  </a:lnTo>
                  <a:lnTo>
                    <a:pt x="133" y="670"/>
                  </a:lnTo>
                  <a:lnTo>
                    <a:pt x="199" y="647"/>
                  </a:lnTo>
                  <a:lnTo>
                    <a:pt x="254" y="615"/>
                  </a:lnTo>
                  <a:lnTo>
                    <a:pt x="314" y="625"/>
                  </a:lnTo>
                  <a:lnTo>
                    <a:pt x="343" y="647"/>
                  </a:lnTo>
                  <a:lnTo>
                    <a:pt x="371" y="638"/>
                  </a:lnTo>
                  <a:lnTo>
                    <a:pt x="401" y="644"/>
                  </a:lnTo>
                  <a:lnTo>
                    <a:pt x="421" y="627"/>
                  </a:lnTo>
                  <a:lnTo>
                    <a:pt x="458" y="627"/>
                  </a:lnTo>
                  <a:lnTo>
                    <a:pt x="493" y="609"/>
                  </a:lnTo>
                  <a:lnTo>
                    <a:pt x="529" y="607"/>
                  </a:lnTo>
                  <a:lnTo>
                    <a:pt x="565" y="622"/>
                  </a:lnTo>
                  <a:lnTo>
                    <a:pt x="587" y="641"/>
                  </a:lnTo>
                  <a:lnTo>
                    <a:pt x="616" y="638"/>
                  </a:lnTo>
                  <a:lnTo>
                    <a:pt x="656" y="653"/>
                  </a:lnTo>
                  <a:lnTo>
                    <a:pt x="695" y="679"/>
                  </a:lnTo>
                  <a:lnTo>
                    <a:pt x="791" y="621"/>
                  </a:lnTo>
                  <a:lnTo>
                    <a:pt x="843" y="602"/>
                  </a:lnTo>
                  <a:lnTo>
                    <a:pt x="869" y="608"/>
                  </a:lnTo>
                  <a:lnTo>
                    <a:pt x="891" y="628"/>
                  </a:lnTo>
                  <a:lnTo>
                    <a:pt x="917" y="630"/>
                  </a:lnTo>
                  <a:lnTo>
                    <a:pt x="959" y="621"/>
                  </a:lnTo>
                  <a:lnTo>
                    <a:pt x="1006" y="634"/>
                  </a:lnTo>
                  <a:lnTo>
                    <a:pt x="1041" y="609"/>
                  </a:lnTo>
                  <a:lnTo>
                    <a:pt x="1146" y="615"/>
                  </a:lnTo>
                  <a:lnTo>
                    <a:pt x="1191" y="589"/>
                  </a:lnTo>
                  <a:lnTo>
                    <a:pt x="1202" y="596"/>
                  </a:lnTo>
                  <a:lnTo>
                    <a:pt x="1215" y="628"/>
                  </a:lnTo>
                  <a:lnTo>
                    <a:pt x="1257" y="673"/>
                  </a:lnTo>
                  <a:lnTo>
                    <a:pt x="1296" y="656"/>
                  </a:lnTo>
                  <a:lnTo>
                    <a:pt x="1327" y="653"/>
                  </a:lnTo>
                  <a:lnTo>
                    <a:pt x="1342" y="644"/>
                  </a:lnTo>
                  <a:lnTo>
                    <a:pt x="1365" y="612"/>
                  </a:lnTo>
                  <a:lnTo>
                    <a:pt x="1479" y="645"/>
                  </a:lnTo>
                  <a:lnTo>
                    <a:pt x="1510" y="637"/>
                  </a:lnTo>
                  <a:lnTo>
                    <a:pt x="1627" y="663"/>
                  </a:lnTo>
                  <a:lnTo>
                    <a:pt x="1679" y="656"/>
                  </a:lnTo>
                  <a:lnTo>
                    <a:pt x="1734" y="611"/>
                  </a:lnTo>
                  <a:lnTo>
                    <a:pt x="1781" y="614"/>
                  </a:lnTo>
                  <a:lnTo>
                    <a:pt x="1793" y="607"/>
                  </a:lnTo>
                  <a:lnTo>
                    <a:pt x="1846" y="553"/>
                  </a:lnTo>
                  <a:lnTo>
                    <a:pt x="1915" y="509"/>
                  </a:lnTo>
                  <a:lnTo>
                    <a:pt x="1939" y="471"/>
                  </a:lnTo>
                  <a:lnTo>
                    <a:pt x="1970" y="451"/>
                  </a:lnTo>
                  <a:lnTo>
                    <a:pt x="2038" y="385"/>
                  </a:lnTo>
                  <a:lnTo>
                    <a:pt x="2077" y="301"/>
                  </a:lnTo>
                  <a:lnTo>
                    <a:pt x="2073" y="275"/>
                  </a:lnTo>
                  <a:lnTo>
                    <a:pt x="2091" y="219"/>
                  </a:lnTo>
                  <a:lnTo>
                    <a:pt x="2083" y="56"/>
                  </a:lnTo>
                  <a:lnTo>
                    <a:pt x="2093" y="42"/>
                  </a:lnTo>
                  <a:lnTo>
                    <a:pt x="2158" y="0"/>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3" name="Freeform 14"/>
            <p:cNvSpPr>
              <a:spLocks/>
            </p:cNvSpPr>
            <p:nvPr/>
          </p:nvSpPr>
          <p:spPr bwMode="auto">
            <a:xfrm>
              <a:off x="5286149" y="2040968"/>
              <a:ext cx="1249363" cy="1385888"/>
            </a:xfrm>
            <a:custGeom>
              <a:avLst/>
              <a:gdLst>
                <a:gd name="T0" fmla="*/ 596 w 2362"/>
                <a:gd name="T1" fmla="*/ 2280 h 2617"/>
                <a:gd name="T2" fmla="*/ 418 w 2362"/>
                <a:gd name="T3" fmla="*/ 2072 h 2617"/>
                <a:gd name="T4" fmla="*/ 485 w 2362"/>
                <a:gd name="T5" fmla="*/ 1787 h 2617"/>
                <a:gd name="T6" fmla="*/ 383 w 2362"/>
                <a:gd name="T7" fmla="*/ 1641 h 2617"/>
                <a:gd name="T8" fmla="*/ 340 w 2362"/>
                <a:gd name="T9" fmla="*/ 1648 h 2617"/>
                <a:gd name="T10" fmla="*/ 277 w 2362"/>
                <a:gd name="T11" fmla="*/ 1700 h 2617"/>
                <a:gd name="T12" fmla="*/ 151 w 2362"/>
                <a:gd name="T13" fmla="*/ 1602 h 2617"/>
                <a:gd name="T14" fmla="*/ 171 w 2362"/>
                <a:gd name="T15" fmla="*/ 1428 h 2617"/>
                <a:gd name="T16" fmla="*/ 98 w 2362"/>
                <a:gd name="T17" fmla="*/ 1226 h 2617"/>
                <a:gd name="T18" fmla="*/ 176 w 2362"/>
                <a:gd name="T19" fmla="*/ 912 h 2617"/>
                <a:gd name="T20" fmla="*/ 98 w 2362"/>
                <a:gd name="T21" fmla="*/ 859 h 2617"/>
                <a:gd name="T22" fmla="*/ 49 w 2362"/>
                <a:gd name="T23" fmla="*/ 716 h 2617"/>
                <a:gd name="T24" fmla="*/ 117 w 2362"/>
                <a:gd name="T25" fmla="*/ 684 h 2617"/>
                <a:gd name="T26" fmla="*/ 217 w 2362"/>
                <a:gd name="T27" fmla="*/ 576 h 2617"/>
                <a:gd name="T28" fmla="*/ 364 w 2362"/>
                <a:gd name="T29" fmla="*/ 429 h 2617"/>
                <a:gd name="T30" fmla="*/ 625 w 2362"/>
                <a:gd name="T31" fmla="*/ 370 h 2617"/>
                <a:gd name="T32" fmla="*/ 833 w 2362"/>
                <a:gd name="T33" fmla="*/ 196 h 2617"/>
                <a:gd name="T34" fmla="*/ 1088 w 2362"/>
                <a:gd name="T35" fmla="*/ 197 h 2617"/>
                <a:gd name="T36" fmla="*/ 1164 w 2362"/>
                <a:gd name="T37" fmla="*/ 19 h 2617"/>
                <a:gd name="T38" fmla="*/ 1300 w 2362"/>
                <a:gd name="T39" fmla="*/ 69 h 2617"/>
                <a:gd name="T40" fmla="*/ 1357 w 2362"/>
                <a:gd name="T41" fmla="*/ 129 h 2617"/>
                <a:gd name="T42" fmla="*/ 1540 w 2362"/>
                <a:gd name="T43" fmla="*/ 56 h 2617"/>
                <a:gd name="T44" fmla="*/ 1735 w 2362"/>
                <a:gd name="T45" fmla="*/ 99 h 2617"/>
                <a:gd name="T46" fmla="*/ 1762 w 2362"/>
                <a:gd name="T47" fmla="*/ 163 h 2617"/>
                <a:gd name="T48" fmla="*/ 1758 w 2362"/>
                <a:gd name="T49" fmla="*/ 261 h 2617"/>
                <a:gd name="T50" fmla="*/ 1843 w 2362"/>
                <a:gd name="T51" fmla="*/ 217 h 2617"/>
                <a:gd name="T52" fmla="*/ 1928 w 2362"/>
                <a:gd name="T53" fmla="*/ 242 h 2617"/>
                <a:gd name="T54" fmla="*/ 1960 w 2362"/>
                <a:gd name="T55" fmla="*/ 305 h 2617"/>
                <a:gd name="T56" fmla="*/ 2068 w 2362"/>
                <a:gd name="T57" fmla="*/ 313 h 2617"/>
                <a:gd name="T58" fmla="*/ 2185 w 2362"/>
                <a:gd name="T59" fmla="*/ 359 h 2617"/>
                <a:gd name="T60" fmla="*/ 2330 w 2362"/>
                <a:gd name="T61" fmla="*/ 392 h 2617"/>
                <a:gd name="T62" fmla="*/ 2297 w 2362"/>
                <a:gd name="T63" fmla="*/ 445 h 2617"/>
                <a:gd name="T64" fmla="*/ 2232 w 2362"/>
                <a:gd name="T65" fmla="*/ 503 h 2617"/>
                <a:gd name="T66" fmla="*/ 2100 w 2362"/>
                <a:gd name="T67" fmla="*/ 617 h 2617"/>
                <a:gd name="T68" fmla="*/ 1973 w 2362"/>
                <a:gd name="T69" fmla="*/ 778 h 2617"/>
                <a:gd name="T70" fmla="*/ 1958 w 2362"/>
                <a:gd name="T71" fmla="*/ 935 h 2617"/>
                <a:gd name="T72" fmla="*/ 1886 w 2362"/>
                <a:gd name="T73" fmla="*/ 950 h 2617"/>
                <a:gd name="T74" fmla="*/ 1768 w 2362"/>
                <a:gd name="T75" fmla="*/ 919 h 2617"/>
                <a:gd name="T76" fmla="*/ 1638 w 2362"/>
                <a:gd name="T77" fmla="*/ 854 h 2617"/>
                <a:gd name="T78" fmla="*/ 1598 w 2362"/>
                <a:gd name="T79" fmla="*/ 942 h 2617"/>
                <a:gd name="T80" fmla="*/ 1457 w 2362"/>
                <a:gd name="T81" fmla="*/ 903 h 2617"/>
                <a:gd name="T82" fmla="*/ 1386 w 2362"/>
                <a:gd name="T83" fmla="*/ 962 h 2617"/>
                <a:gd name="T84" fmla="*/ 1355 w 2362"/>
                <a:gd name="T85" fmla="*/ 1137 h 2617"/>
                <a:gd name="T86" fmla="*/ 1232 w 2362"/>
                <a:gd name="T87" fmla="*/ 1134 h 2617"/>
                <a:gd name="T88" fmla="*/ 1092 w 2362"/>
                <a:gd name="T89" fmla="*/ 1190 h 2617"/>
                <a:gd name="T90" fmla="*/ 1023 w 2362"/>
                <a:gd name="T91" fmla="*/ 1280 h 2617"/>
                <a:gd name="T92" fmla="*/ 948 w 2362"/>
                <a:gd name="T93" fmla="*/ 1366 h 2617"/>
                <a:gd name="T94" fmla="*/ 901 w 2362"/>
                <a:gd name="T95" fmla="*/ 1428 h 2617"/>
                <a:gd name="T96" fmla="*/ 1033 w 2362"/>
                <a:gd name="T97" fmla="*/ 1522 h 2617"/>
                <a:gd name="T98" fmla="*/ 1026 w 2362"/>
                <a:gd name="T99" fmla="*/ 1594 h 2617"/>
                <a:gd name="T100" fmla="*/ 1022 w 2362"/>
                <a:gd name="T101" fmla="*/ 1775 h 2617"/>
                <a:gd name="T102" fmla="*/ 965 w 2362"/>
                <a:gd name="T103" fmla="*/ 1963 h 2617"/>
                <a:gd name="T104" fmla="*/ 1058 w 2362"/>
                <a:gd name="T105" fmla="*/ 2026 h 2617"/>
                <a:gd name="T106" fmla="*/ 1120 w 2362"/>
                <a:gd name="T107" fmla="*/ 2087 h 2617"/>
                <a:gd name="T108" fmla="*/ 1171 w 2362"/>
                <a:gd name="T109" fmla="*/ 2114 h 2617"/>
                <a:gd name="T110" fmla="*/ 1295 w 2362"/>
                <a:gd name="T111" fmla="*/ 2117 h 2617"/>
                <a:gd name="T112" fmla="*/ 1318 w 2362"/>
                <a:gd name="T113" fmla="*/ 2221 h 2617"/>
                <a:gd name="T114" fmla="*/ 1210 w 2362"/>
                <a:gd name="T115" fmla="*/ 2314 h 2617"/>
                <a:gd name="T116" fmla="*/ 1120 w 2362"/>
                <a:gd name="T117" fmla="*/ 2535 h 2617"/>
                <a:gd name="T118" fmla="*/ 948 w 2362"/>
                <a:gd name="T119" fmla="*/ 2558 h 2617"/>
                <a:gd name="T120" fmla="*/ 852 w 2362"/>
                <a:gd name="T121" fmla="*/ 2617 h 2617"/>
                <a:gd name="T122" fmla="*/ 751 w 2362"/>
                <a:gd name="T123" fmla="*/ 2577 h 2617"/>
                <a:gd name="T124" fmla="*/ 664 w 2362"/>
                <a:gd name="T125" fmla="*/ 2522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2" h="2617">
                  <a:moveTo>
                    <a:pt x="664" y="2522"/>
                  </a:moveTo>
                  <a:lnTo>
                    <a:pt x="647" y="2471"/>
                  </a:lnTo>
                  <a:lnTo>
                    <a:pt x="620" y="2415"/>
                  </a:lnTo>
                  <a:lnTo>
                    <a:pt x="581" y="2381"/>
                  </a:lnTo>
                  <a:lnTo>
                    <a:pt x="575" y="2330"/>
                  </a:lnTo>
                  <a:lnTo>
                    <a:pt x="575" y="2330"/>
                  </a:lnTo>
                  <a:lnTo>
                    <a:pt x="596" y="2280"/>
                  </a:lnTo>
                  <a:lnTo>
                    <a:pt x="591" y="2223"/>
                  </a:lnTo>
                  <a:lnTo>
                    <a:pt x="558" y="2167"/>
                  </a:lnTo>
                  <a:lnTo>
                    <a:pt x="558" y="2167"/>
                  </a:lnTo>
                  <a:lnTo>
                    <a:pt x="507" y="2173"/>
                  </a:lnTo>
                  <a:lnTo>
                    <a:pt x="488" y="2157"/>
                  </a:lnTo>
                  <a:lnTo>
                    <a:pt x="436" y="2138"/>
                  </a:lnTo>
                  <a:lnTo>
                    <a:pt x="418" y="2072"/>
                  </a:lnTo>
                  <a:lnTo>
                    <a:pt x="439" y="1960"/>
                  </a:lnTo>
                  <a:lnTo>
                    <a:pt x="439" y="1960"/>
                  </a:lnTo>
                  <a:lnTo>
                    <a:pt x="457" y="1859"/>
                  </a:lnTo>
                  <a:lnTo>
                    <a:pt x="457" y="1859"/>
                  </a:lnTo>
                  <a:lnTo>
                    <a:pt x="485" y="1831"/>
                  </a:lnTo>
                  <a:lnTo>
                    <a:pt x="507" y="1826"/>
                  </a:lnTo>
                  <a:lnTo>
                    <a:pt x="485" y="1787"/>
                  </a:lnTo>
                  <a:lnTo>
                    <a:pt x="471" y="1782"/>
                  </a:lnTo>
                  <a:lnTo>
                    <a:pt x="477" y="1754"/>
                  </a:lnTo>
                  <a:lnTo>
                    <a:pt x="445" y="1746"/>
                  </a:lnTo>
                  <a:lnTo>
                    <a:pt x="434" y="1732"/>
                  </a:lnTo>
                  <a:lnTo>
                    <a:pt x="429" y="1686"/>
                  </a:lnTo>
                  <a:lnTo>
                    <a:pt x="429" y="1686"/>
                  </a:lnTo>
                  <a:lnTo>
                    <a:pt x="383" y="1641"/>
                  </a:lnTo>
                  <a:lnTo>
                    <a:pt x="383" y="1641"/>
                  </a:lnTo>
                  <a:lnTo>
                    <a:pt x="333" y="1689"/>
                  </a:lnTo>
                  <a:lnTo>
                    <a:pt x="333" y="1684"/>
                  </a:lnTo>
                  <a:lnTo>
                    <a:pt x="333" y="1684"/>
                  </a:lnTo>
                  <a:lnTo>
                    <a:pt x="334" y="1673"/>
                  </a:lnTo>
                  <a:lnTo>
                    <a:pt x="334" y="1673"/>
                  </a:lnTo>
                  <a:lnTo>
                    <a:pt x="340" y="1648"/>
                  </a:lnTo>
                  <a:lnTo>
                    <a:pt x="314" y="1646"/>
                  </a:lnTo>
                  <a:lnTo>
                    <a:pt x="314" y="1646"/>
                  </a:lnTo>
                  <a:lnTo>
                    <a:pt x="304" y="1657"/>
                  </a:lnTo>
                  <a:lnTo>
                    <a:pt x="304" y="1657"/>
                  </a:lnTo>
                  <a:lnTo>
                    <a:pt x="287" y="1697"/>
                  </a:lnTo>
                  <a:lnTo>
                    <a:pt x="277" y="1700"/>
                  </a:lnTo>
                  <a:lnTo>
                    <a:pt x="277" y="1700"/>
                  </a:lnTo>
                  <a:lnTo>
                    <a:pt x="272" y="1696"/>
                  </a:lnTo>
                  <a:lnTo>
                    <a:pt x="272" y="1696"/>
                  </a:lnTo>
                  <a:lnTo>
                    <a:pt x="249" y="1601"/>
                  </a:lnTo>
                  <a:lnTo>
                    <a:pt x="179" y="1610"/>
                  </a:lnTo>
                  <a:lnTo>
                    <a:pt x="171" y="1599"/>
                  </a:lnTo>
                  <a:lnTo>
                    <a:pt x="158" y="1597"/>
                  </a:lnTo>
                  <a:lnTo>
                    <a:pt x="151" y="1602"/>
                  </a:lnTo>
                  <a:lnTo>
                    <a:pt x="151" y="1602"/>
                  </a:lnTo>
                  <a:lnTo>
                    <a:pt x="141" y="1617"/>
                  </a:lnTo>
                  <a:lnTo>
                    <a:pt x="141" y="1617"/>
                  </a:lnTo>
                  <a:lnTo>
                    <a:pt x="174" y="1507"/>
                  </a:lnTo>
                  <a:lnTo>
                    <a:pt x="155" y="1486"/>
                  </a:lnTo>
                  <a:lnTo>
                    <a:pt x="170" y="1454"/>
                  </a:lnTo>
                  <a:lnTo>
                    <a:pt x="171" y="1428"/>
                  </a:lnTo>
                  <a:lnTo>
                    <a:pt x="111" y="1424"/>
                  </a:lnTo>
                  <a:lnTo>
                    <a:pt x="104" y="1399"/>
                  </a:lnTo>
                  <a:lnTo>
                    <a:pt x="104" y="1399"/>
                  </a:lnTo>
                  <a:lnTo>
                    <a:pt x="104" y="1349"/>
                  </a:lnTo>
                  <a:lnTo>
                    <a:pt x="53" y="1287"/>
                  </a:lnTo>
                  <a:lnTo>
                    <a:pt x="92" y="1277"/>
                  </a:lnTo>
                  <a:lnTo>
                    <a:pt x="98" y="1226"/>
                  </a:lnTo>
                  <a:lnTo>
                    <a:pt x="98" y="1226"/>
                  </a:lnTo>
                  <a:lnTo>
                    <a:pt x="70" y="1186"/>
                  </a:lnTo>
                  <a:lnTo>
                    <a:pt x="160" y="1046"/>
                  </a:lnTo>
                  <a:lnTo>
                    <a:pt x="226" y="1052"/>
                  </a:lnTo>
                  <a:lnTo>
                    <a:pt x="255" y="1019"/>
                  </a:lnTo>
                  <a:lnTo>
                    <a:pt x="232" y="951"/>
                  </a:lnTo>
                  <a:lnTo>
                    <a:pt x="176" y="912"/>
                  </a:lnTo>
                  <a:lnTo>
                    <a:pt x="125" y="912"/>
                  </a:lnTo>
                  <a:lnTo>
                    <a:pt x="125" y="912"/>
                  </a:lnTo>
                  <a:lnTo>
                    <a:pt x="105" y="903"/>
                  </a:lnTo>
                  <a:lnTo>
                    <a:pt x="108" y="867"/>
                  </a:lnTo>
                  <a:lnTo>
                    <a:pt x="108" y="867"/>
                  </a:lnTo>
                  <a:lnTo>
                    <a:pt x="106" y="860"/>
                  </a:lnTo>
                  <a:lnTo>
                    <a:pt x="98" y="859"/>
                  </a:lnTo>
                  <a:lnTo>
                    <a:pt x="98" y="859"/>
                  </a:lnTo>
                  <a:lnTo>
                    <a:pt x="70" y="846"/>
                  </a:lnTo>
                  <a:lnTo>
                    <a:pt x="70" y="846"/>
                  </a:lnTo>
                  <a:lnTo>
                    <a:pt x="66" y="798"/>
                  </a:lnTo>
                  <a:lnTo>
                    <a:pt x="16" y="764"/>
                  </a:lnTo>
                  <a:lnTo>
                    <a:pt x="0" y="720"/>
                  </a:lnTo>
                  <a:lnTo>
                    <a:pt x="49" y="716"/>
                  </a:lnTo>
                  <a:lnTo>
                    <a:pt x="49" y="716"/>
                  </a:lnTo>
                  <a:lnTo>
                    <a:pt x="76" y="699"/>
                  </a:lnTo>
                  <a:lnTo>
                    <a:pt x="76" y="699"/>
                  </a:lnTo>
                  <a:lnTo>
                    <a:pt x="105" y="693"/>
                  </a:lnTo>
                  <a:lnTo>
                    <a:pt x="105" y="693"/>
                  </a:lnTo>
                  <a:lnTo>
                    <a:pt x="117" y="684"/>
                  </a:lnTo>
                  <a:lnTo>
                    <a:pt x="117" y="684"/>
                  </a:lnTo>
                  <a:lnTo>
                    <a:pt x="148" y="663"/>
                  </a:lnTo>
                  <a:lnTo>
                    <a:pt x="187" y="666"/>
                  </a:lnTo>
                  <a:lnTo>
                    <a:pt x="203" y="641"/>
                  </a:lnTo>
                  <a:lnTo>
                    <a:pt x="219" y="634"/>
                  </a:lnTo>
                  <a:lnTo>
                    <a:pt x="223" y="596"/>
                  </a:lnTo>
                  <a:lnTo>
                    <a:pt x="217" y="576"/>
                  </a:lnTo>
                  <a:lnTo>
                    <a:pt x="217" y="576"/>
                  </a:lnTo>
                  <a:lnTo>
                    <a:pt x="253" y="547"/>
                  </a:lnTo>
                  <a:lnTo>
                    <a:pt x="253" y="547"/>
                  </a:lnTo>
                  <a:lnTo>
                    <a:pt x="308" y="523"/>
                  </a:lnTo>
                  <a:lnTo>
                    <a:pt x="305" y="514"/>
                  </a:lnTo>
                  <a:lnTo>
                    <a:pt x="323" y="494"/>
                  </a:lnTo>
                  <a:lnTo>
                    <a:pt x="323" y="475"/>
                  </a:lnTo>
                  <a:lnTo>
                    <a:pt x="364" y="429"/>
                  </a:lnTo>
                  <a:lnTo>
                    <a:pt x="379" y="451"/>
                  </a:lnTo>
                  <a:lnTo>
                    <a:pt x="406" y="449"/>
                  </a:lnTo>
                  <a:lnTo>
                    <a:pt x="400" y="487"/>
                  </a:lnTo>
                  <a:lnTo>
                    <a:pt x="429" y="429"/>
                  </a:lnTo>
                  <a:lnTo>
                    <a:pt x="507" y="444"/>
                  </a:lnTo>
                  <a:lnTo>
                    <a:pt x="581" y="376"/>
                  </a:lnTo>
                  <a:lnTo>
                    <a:pt x="625" y="370"/>
                  </a:lnTo>
                  <a:lnTo>
                    <a:pt x="637" y="230"/>
                  </a:lnTo>
                  <a:lnTo>
                    <a:pt x="664" y="230"/>
                  </a:lnTo>
                  <a:lnTo>
                    <a:pt x="693" y="264"/>
                  </a:lnTo>
                  <a:lnTo>
                    <a:pt x="726" y="264"/>
                  </a:lnTo>
                  <a:lnTo>
                    <a:pt x="774" y="144"/>
                  </a:lnTo>
                  <a:lnTo>
                    <a:pt x="821" y="134"/>
                  </a:lnTo>
                  <a:lnTo>
                    <a:pt x="833" y="196"/>
                  </a:lnTo>
                  <a:lnTo>
                    <a:pt x="905" y="252"/>
                  </a:lnTo>
                  <a:lnTo>
                    <a:pt x="945" y="236"/>
                  </a:lnTo>
                  <a:lnTo>
                    <a:pt x="971" y="202"/>
                  </a:lnTo>
                  <a:lnTo>
                    <a:pt x="1026" y="200"/>
                  </a:lnTo>
                  <a:lnTo>
                    <a:pt x="1061" y="220"/>
                  </a:lnTo>
                  <a:lnTo>
                    <a:pt x="1079" y="215"/>
                  </a:lnTo>
                  <a:lnTo>
                    <a:pt x="1088" y="197"/>
                  </a:lnTo>
                  <a:lnTo>
                    <a:pt x="1124" y="183"/>
                  </a:lnTo>
                  <a:lnTo>
                    <a:pt x="1131" y="151"/>
                  </a:lnTo>
                  <a:lnTo>
                    <a:pt x="1118" y="115"/>
                  </a:lnTo>
                  <a:lnTo>
                    <a:pt x="1114" y="66"/>
                  </a:lnTo>
                  <a:lnTo>
                    <a:pt x="1122" y="49"/>
                  </a:lnTo>
                  <a:lnTo>
                    <a:pt x="1164" y="19"/>
                  </a:lnTo>
                  <a:lnTo>
                    <a:pt x="1164" y="19"/>
                  </a:lnTo>
                  <a:lnTo>
                    <a:pt x="1192" y="1"/>
                  </a:lnTo>
                  <a:lnTo>
                    <a:pt x="1232" y="0"/>
                  </a:lnTo>
                  <a:lnTo>
                    <a:pt x="1232" y="0"/>
                  </a:lnTo>
                  <a:lnTo>
                    <a:pt x="1268" y="8"/>
                  </a:lnTo>
                  <a:lnTo>
                    <a:pt x="1268" y="8"/>
                  </a:lnTo>
                  <a:lnTo>
                    <a:pt x="1300" y="69"/>
                  </a:lnTo>
                  <a:lnTo>
                    <a:pt x="1300" y="69"/>
                  </a:lnTo>
                  <a:lnTo>
                    <a:pt x="1300" y="129"/>
                  </a:lnTo>
                  <a:lnTo>
                    <a:pt x="1306" y="138"/>
                  </a:lnTo>
                  <a:lnTo>
                    <a:pt x="1306" y="138"/>
                  </a:lnTo>
                  <a:lnTo>
                    <a:pt x="1321" y="144"/>
                  </a:lnTo>
                  <a:lnTo>
                    <a:pt x="1321" y="144"/>
                  </a:lnTo>
                  <a:lnTo>
                    <a:pt x="1357" y="129"/>
                  </a:lnTo>
                  <a:lnTo>
                    <a:pt x="1357" y="129"/>
                  </a:lnTo>
                  <a:lnTo>
                    <a:pt x="1396" y="122"/>
                  </a:lnTo>
                  <a:lnTo>
                    <a:pt x="1396" y="122"/>
                  </a:lnTo>
                  <a:lnTo>
                    <a:pt x="1434" y="99"/>
                  </a:lnTo>
                  <a:lnTo>
                    <a:pt x="1463" y="68"/>
                  </a:lnTo>
                  <a:lnTo>
                    <a:pt x="1516" y="85"/>
                  </a:lnTo>
                  <a:lnTo>
                    <a:pt x="1529" y="83"/>
                  </a:lnTo>
                  <a:lnTo>
                    <a:pt x="1540" y="56"/>
                  </a:lnTo>
                  <a:lnTo>
                    <a:pt x="1561" y="39"/>
                  </a:lnTo>
                  <a:lnTo>
                    <a:pt x="1604" y="29"/>
                  </a:lnTo>
                  <a:lnTo>
                    <a:pt x="1640" y="56"/>
                  </a:lnTo>
                  <a:lnTo>
                    <a:pt x="1679" y="63"/>
                  </a:lnTo>
                  <a:lnTo>
                    <a:pt x="1705" y="95"/>
                  </a:lnTo>
                  <a:lnTo>
                    <a:pt x="1735" y="99"/>
                  </a:lnTo>
                  <a:lnTo>
                    <a:pt x="1735" y="99"/>
                  </a:lnTo>
                  <a:lnTo>
                    <a:pt x="1755" y="93"/>
                  </a:lnTo>
                  <a:lnTo>
                    <a:pt x="1755" y="93"/>
                  </a:lnTo>
                  <a:lnTo>
                    <a:pt x="1780" y="79"/>
                  </a:lnTo>
                  <a:lnTo>
                    <a:pt x="1797" y="79"/>
                  </a:lnTo>
                  <a:lnTo>
                    <a:pt x="1807" y="89"/>
                  </a:lnTo>
                  <a:lnTo>
                    <a:pt x="1806" y="114"/>
                  </a:lnTo>
                  <a:lnTo>
                    <a:pt x="1762" y="163"/>
                  </a:lnTo>
                  <a:lnTo>
                    <a:pt x="1762" y="163"/>
                  </a:lnTo>
                  <a:lnTo>
                    <a:pt x="1732" y="176"/>
                  </a:lnTo>
                  <a:lnTo>
                    <a:pt x="1732" y="176"/>
                  </a:lnTo>
                  <a:lnTo>
                    <a:pt x="1705" y="199"/>
                  </a:lnTo>
                  <a:lnTo>
                    <a:pt x="1716" y="229"/>
                  </a:lnTo>
                  <a:lnTo>
                    <a:pt x="1716" y="229"/>
                  </a:lnTo>
                  <a:lnTo>
                    <a:pt x="1758" y="261"/>
                  </a:lnTo>
                  <a:lnTo>
                    <a:pt x="1770" y="252"/>
                  </a:lnTo>
                  <a:lnTo>
                    <a:pt x="1770" y="252"/>
                  </a:lnTo>
                  <a:lnTo>
                    <a:pt x="1780" y="243"/>
                  </a:lnTo>
                  <a:lnTo>
                    <a:pt x="1806" y="240"/>
                  </a:lnTo>
                  <a:lnTo>
                    <a:pt x="1806" y="240"/>
                  </a:lnTo>
                  <a:lnTo>
                    <a:pt x="1827" y="217"/>
                  </a:lnTo>
                  <a:lnTo>
                    <a:pt x="1843" y="217"/>
                  </a:lnTo>
                  <a:lnTo>
                    <a:pt x="1843" y="217"/>
                  </a:lnTo>
                  <a:lnTo>
                    <a:pt x="1886" y="220"/>
                  </a:lnTo>
                  <a:lnTo>
                    <a:pt x="1912" y="215"/>
                  </a:lnTo>
                  <a:lnTo>
                    <a:pt x="1930" y="229"/>
                  </a:lnTo>
                  <a:lnTo>
                    <a:pt x="1930" y="229"/>
                  </a:lnTo>
                  <a:lnTo>
                    <a:pt x="1928" y="242"/>
                  </a:lnTo>
                  <a:lnTo>
                    <a:pt x="1928" y="242"/>
                  </a:lnTo>
                  <a:lnTo>
                    <a:pt x="1928" y="276"/>
                  </a:lnTo>
                  <a:lnTo>
                    <a:pt x="1928" y="276"/>
                  </a:lnTo>
                  <a:lnTo>
                    <a:pt x="1935" y="282"/>
                  </a:lnTo>
                  <a:lnTo>
                    <a:pt x="1935" y="282"/>
                  </a:lnTo>
                  <a:lnTo>
                    <a:pt x="1957" y="291"/>
                  </a:lnTo>
                  <a:lnTo>
                    <a:pt x="1957" y="291"/>
                  </a:lnTo>
                  <a:lnTo>
                    <a:pt x="1960" y="305"/>
                  </a:lnTo>
                  <a:lnTo>
                    <a:pt x="1960" y="305"/>
                  </a:lnTo>
                  <a:lnTo>
                    <a:pt x="1974" y="331"/>
                  </a:lnTo>
                  <a:lnTo>
                    <a:pt x="1989" y="328"/>
                  </a:lnTo>
                  <a:lnTo>
                    <a:pt x="1994" y="318"/>
                  </a:lnTo>
                  <a:lnTo>
                    <a:pt x="2009" y="323"/>
                  </a:lnTo>
                  <a:lnTo>
                    <a:pt x="2068" y="313"/>
                  </a:lnTo>
                  <a:lnTo>
                    <a:pt x="2068" y="313"/>
                  </a:lnTo>
                  <a:lnTo>
                    <a:pt x="2085" y="305"/>
                  </a:lnTo>
                  <a:lnTo>
                    <a:pt x="2085" y="305"/>
                  </a:lnTo>
                  <a:lnTo>
                    <a:pt x="2091" y="297"/>
                  </a:lnTo>
                  <a:lnTo>
                    <a:pt x="2121" y="307"/>
                  </a:lnTo>
                  <a:lnTo>
                    <a:pt x="2156" y="346"/>
                  </a:lnTo>
                  <a:lnTo>
                    <a:pt x="2185" y="359"/>
                  </a:lnTo>
                  <a:lnTo>
                    <a:pt x="2185" y="359"/>
                  </a:lnTo>
                  <a:lnTo>
                    <a:pt x="2257" y="382"/>
                  </a:lnTo>
                  <a:lnTo>
                    <a:pt x="2281" y="383"/>
                  </a:lnTo>
                  <a:lnTo>
                    <a:pt x="2281" y="383"/>
                  </a:lnTo>
                  <a:lnTo>
                    <a:pt x="2319" y="377"/>
                  </a:lnTo>
                  <a:lnTo>
                    <a:pt x="2319" y="377"/>
                  </a:lnTo>
                  <a:lnTo>
                    <a:pt x="2330" y="392"/>
                  </a:lnTo>
                  <a:lnTo>
                    <a:pt x="2330" y="392"/>
                  </a:lnTo>
                  <a:lnTo>
                    <a:pt x="2362" y="416"/>
                  </a:lnTo>
                  <a:lnTo>
                    <a:pt x="2339" y="439"/>
                  </a:lnTo>
                  <a:lnTo>
                    <a:pt x="2339" y="439"/>
                  </a:lnTo>
                  <a:lnTo>
                    <a:pt x="2322" y="455"/>
                  </a:lnTo>
                  <a:lnTo>
                    <a:pt x="2314" y="451"/>
                  </a:lnTo>
                  <a:lnTo>
                    <a:pt x="2314" y="451"/>
                  </a:lnTo>
                  <a:lnTo>
                    <a:pt x="2297" y="445"/>
                  </a:lnTo>
                  <a:lnTo>
                    <a:pt x="2297" y="445"/>
                  </a:lnTo>
                  <a:lnTo>
                    <a:pt x="2284" y="451"/>
                  </a:lnTo>
                  <a:lnTo>
                    <a:pt x="2284" y="451"/>
                  </a:lnTo>
                  <a:lnTo>
                    <a:pt x="2258" y="490"/>
                  </a:lnTo>
                  <a:lnTo>
                    <a:pt x="2242" y="497"/>
                  </a:lnTo>
                  <a:lnTo>
                    <a:pt x="2242" y="497"/>
                  </a:lnTo>
                  <a:lnTo>
                    <a:pt x="2232" y="503"/>
                  </a:lnTo>
                  <a:lnTo>
                    <a:pt x="2232" y="503"/>
                  </a:lnTo>
                  <a:lnTo>
                    <a:pt x="2173" y="560"/>
                  </a:lnTo>
                  <a:lnTo>
                    <a:pt x="2123" y="576"/>
                  </a:lnTo>
                  <a:lnTo>
                    <a:pt x="2123" y="576"/>
                  </a:lnTo>
                  <a:lnTo>
                    <a:pt x="2108" y="598"/>
                  </a:lnTo>
                  <a:lnTo>
                    <a:pt x="2108" y="598"/>
                  </a:lnTo>
                  <a:lnTo>
                    <a:pt x="2100" y="617"/>
                  </a:lnTo>
                  <a:lnTo>
                    <a:pt x="2045" y="647"/>
                  </a:lnTo>
                  <a:lnTo>
                    <a:pt x="2042" y="663"/>
                  </a:lnTo>
                  <a:lnTo>
                    <a:pt x="2016" y="690"/>
                  </a:lnTo>
                  <a:lnTo>
                    <a:pt x="1987" y="749"/>
                  </a:lnTo>
                  <a:lnTo>
                    <a:pt x="1987" y="749"/>
                  </a:lnTo>
                  <a:lnTo>
                    <a:pt x="1973" y="778"/>
                  </a:lnTo>
                  <a:lnTo>
                    <a:pt x="1973" y="778"/>
                  </a:lnTo>
                  <a:lnTo>
                    <a:pt x="1971" y="801"/>
                  </a:lnTo>
                  <a:lnTo>
                    <a:pt x="1996" y="813"/>
                  </a:lnTo>
                  <a:lnTo>
                    <a:pt x="1996" y="813"/>
                  </a:lnTo>
                  <a:lnTo>
                    <a:pt x="2004" y="827"/>
                  </a:lnTo>
                  <a:lnTo>
                    <a:pt x="2004" y="827"/>
                  </a:lnTo>
                  <a:lnTo>
                    <a:pt x="2009" y="864"/>
                  </a:lnTo>
                  <a:lnTo>
                    <a:pt x="1958" y="935"/>
                  </a:lnTo>
                  <a:lnTo>
                    <a:pt x="1958" y="935"/>
                  </a:lnTo>
                  <a:lnTo>
                    <a:pt x="1932" y="939"/>
                  </a:lnTo>
                  <a:lnTo>
                    <a:pt x="1932" y="939"/>
                  </a:lnTo>
                  <a:lnTo>
                    <a:pt x="1895" y="942"/>
                  </a:lnTo>
                  <a:lnTo>
                    <a:pt x="1895" y="942"/>
                  </a:lnTo>
                  <a:lnTo>
                    <a:pt x="1886" y="950"/>
                  </a:lnTo>
                  <a:lnTo>
                    <a:pt x="1886" y="950"/>
                  </a:lnTo>
                  <a:lnTo>
                    <a:pt x="1870" y="967"/>
                  </a:lnTo>
                  <a:lnTo>
                    <a:pt x="1826" y="967"/>
                  </a:lnTo>
                  <a:lnTo>
                    <a:pt x="1826" y="967"/>
                  </a:lnTo>
                  <a:lnTo>
                    <a:pt x="1797" y="974"/>
                  </a:lnTo>
                  <a:lnTo>
                    <a:pt x="1787" y="970"/>
                  </a:lnTo>
                  <a:lnTo>
                    <a:pt x="1787" y="970"/>
                  </a:lnTo>
                  <a:lnTo>
                    <a:pt x="1768" y="919"/>
                  </a:lnTo>
                  <a:lnTo>
                    <a:pt x="1742" y="882"/>
                  </a:lnTo>
                  <a:lnTo>
                    <a:pt x="1683" y="849"/>
                  </a:lnTo>
                  <a:lnTo>
                    <a:pt x="1663" y="813"/>
                  </a:lnTo>
                  <a:lnTo>
                    <a:pt x="1663" y="813"/>
                  </a:lnTo>
                  <a:lnTo>
                    <a:pt x="1643" y="836"/>
                  </a:lnTo>
                  <a:lnTo>
                    <a:pt x="1638" y="854"/>
                  </a:lnTo>
                  <a:lnTo>
                    <a:pt x="1638" y="854"/>
                  </a:lnTo>
                  <a:lnTo>
                    <a:pt x="1633" y="867"/>
                  </a:lnTo>
                  <a:lnTo>
                    <a:pt x="1612" y="873"/>
                  </a:lnTo>
                  <a:lnTo>
                    <a:pt x="1608" y="921"/>
                  </a:lnTo>
                  <a:lnTo>
                    <a:pt x="1608" y="921"/>
                  </a:lnTo>
                  <a:lnTo>
                    <a:pt x="1604" y="932"/>
                  </a:lnTo>
                  <a:lnTo>
                    <a:pt x="1604" y="932"/>
                  </a:lnTo>
                  <a:lnTo>
                    <a:pt x="1598" y="942"/>
                  </a:lnTo>
                  <a:lnTo>
                    <a:pt x="1504" y="918"/>
                  </a:lnTo>
                  <a:lnTo>
                    <a:pt x="1494" y="911"/>
                  </a:lnTo>
                  <a:lnTo>
                    <a:pt x="1494" y="911"/>
                  </a:lnTo>
                  <a:lnTo>
                    <a:pt x="1487" y="899"/>
                  </a:lnTo>
                  <a:lnTo>
                    <a:pt x="1487" y="899"/>
                  </a:lnTo>
                  <a:lnTo>
                    <a:pt x="1468" y="892"/>
                  </a:lnTo>
                  <a:lnTo>
                    <a:pt x="1457" y="903"/>
                  </a:lnTo>
                  <a:lnTo>
                    <a:pt x="1457" y="903"/>
                  </a:lnTo>
                  <a:lnTo>
                    <a:pt x="1432" y="925"/>
                  </a:lnTo>
                  <a:lnTo>
                    <a:pt x="1432" y="925"/>
                  </a:lnTo>
                  <a:lnTo>
                    <a:pt x="1412" y="960"/>
                  </a:lnTo>
                  <a:lnTo>
                    <a:pt x="1412" y="960"/>
                  </a:lnTo>
                  <a:lnTo>
                    <a:pt x="1386" y="962"/>
                  </a:lnTo>
                  <a:lnTo>
                    <a:pt x="1386" y="962"/>
                  </a:lnTo>
                  <a:lnTo>
                    <a:pt x="1357" y="931"/>
                  </a:lnTo>
                  <a:lnTo>
                    <a:pt x="1349" y="937"/>
                  </a:lnTo>
                  <a:lnTo>
                    <a:pt x="1300" y="1050"/>
                  </a:lnTo>
                  <a:lnTo>
                    <a:pt x="1300" y="1050"/>
                  </a:lnTo>
                  <a:lnTo>
                    <a:pt x="1297" y="1058"/>
                  </a:lnTo>
                  <a:lnTo>
                    <a:pt x="1297" y="1058"/>
                  </a:lnTo>
                  <a:lnTo>
                    <a:pt x="1355" y="1137"/>
                  </a:lnTo>
                  <a:lnTo>
                    <a:pt x="1357" y="1151"/>
                  </a:lnTo>
                  <a:lnTo>
                    <a:pt x="1336" y="1153"/>
                  </a:lnTo>
                  <a:lnTo>
                    <a:pt x="1275" y="1135"/>
                  </a:lnTo>
                  <a:lnTo>
                    <a:pt x="1275" y="1135"/>
                  </a:lnTo>
                  <a:lnTo>
                    <a:pt x="1254" y="1122"/>
                  </a:lnTo>
                  <a:lnTo>
                    <a:pt x="1232" y="1134"/>
                  </a:lnTo>
                  <a:lnTo>
                    <a:pt x="1232" y="1134"/>
                  </a:lnTo>
                  <a:lnTo>
                    <a:pt x="1193" y="1115"/>
                  </a:lnTo>
                  <a:lnTo>
                    <a:pt x="1193" y="1115"/>
                  </a:lnTo>
                  <a:lnTo>
                    <a:pt x="1173" y="1104"/>
                  </a:lnTo>
                  <a:lnTo>
                    <a:pt x="1173" y="1104"/>
                  </a:lnTo>
                  <a:lnTo>
                    <a:pt x="1151" y="1146"/>
                  </a:lnTo>
                  <a:lnTo>
                    <a:pt x="1121" y="1171"/>
                  </a:lnTo>
                  <a:lnTo>
                    <a:pt x="1092" y="1190"/>
                  </a:lnTo>
                  <a:lnTo>
                    <a:pt x="1056" y="1192"/>
                  </a:lnTo>
                  <a:lnTo>
                    <a:pt x="1056" y="1192"/>
                  </a:lnTo>
                  <a:lnTo>
                    <a:pt x="1045" y="1197"/>
                  </a:lnTo>
                  <a:lnTo>
                    <a:pt x="1045" y="1197"/>
                  </a:lnTo>
                  <a:lnTo>
                    <a:pt x="1014" y="1239"/>
                  </a:lnTo>
                  <a:lnTo>
                    <a:pt x="1023" y="1280"/>
                  </a:lnTo>
                  <a:lnTo>
                    <a:pt x="1023" y="1280"/>
                  </a:lnTo>
                  <a:lnTo>
                    <a:pt x="1014" y="1292"/>
                  </a:lnTo>
                  <a:lnTo>
                    <a:pt x="1014" y="1292"/>
                  </a:lnTo>
                  <a:lnTo>
                    <a:pt x="975" y="1326"/>
                  </a:lnTo>
                  <a:lnTo>
                    <a:pt x="975" y="1326"/>
                  </a:lnTo>
                  <a:lnTo>
                    <a:pt x="965" y="1340"/>
                  </a:lnTo>
                  <a:lnTo>
                    <a:pt x="965" y="1340"/>
                  </a:lnTo>
                  <a:lnTo>
                    <a:pt x="948" y="1366"/>
                  </a:lnTo>
                  <a:lnTo>
                    <a:pt x="934" y="1367"/>
                  </a:lnTo>
                  <a:lnTo>
                    <a:pt x="934" y="1367"/>
                  </a:lnTo>
                  <a:lnTo>
                    <a:pt x="905" y="1373"/>
                  </a:lnTo>
                  <a:lnTo>
                    <a:pt x="905" y="1373"/>
                  </a:lnTo>
                  <a:lnTo>
                    <a:pt x="890" y="1392"/>
                  </a:lnTo>
                  <a:lnTo>
                    <a:pt x="888" y="1408"/>
                  </a:lnTo>
                  <a:lnTo>
                    <a:pt x="901" y="1428"/>
                  </a:lnTo>
                  <a:lnTo>
                    <a:pt x="997" y="1448"/>
                  </a:lnTo>
                  <a:lnTo>
                    <a:pt x="1019" y="1470"/>
                  </a:lnTo>
                  <a:lnTo>
                    <a:pt x="1016" y="1487"/>
                  </a:lnTo>
                  <a:lnTo>
                    <a:pt x="1016" y="1487"/>
                  </a:lnTo>
                  <a:lnTo>
                    <a:pt x="1023" y="1514"/>
                  </a:lnTo>
                  <a:lnTo>
                    <a:pt x="1033" y="1522"/>
                  </a:lnTo>
                  <a:lnTo>
                    <a:pt x="1033" y="1522"/>
                  </a:lnTo>
                  <a:lnTo>
                    <a:pt x="1063" y="1535"/>
                  </a:lnTo>
                  <a:lnTo>
                    <a:pt x="1069" y="1546"/>
                  </a:lnTo>
                  <a:lnTo>
                    <a:pt x="1062" y="1578"/>
                  </a:lnTo>
                  <a:lnTo>
                    <a:pt x="1062" y="1578"/>
                  </a:lnTo>
                  <a:lnTo>
                    <a:pt x="1059" y="1588"/>
                  </a:lnTo>
                  <a:lnTo>
                    <a:pt x="1059" y="1588"/>
                  </a:lnTo>
                  <a:lnTo>
                    <a:pt x="1026" y="1594"/>
                  </a:lnTo>
                  <a:lnTo>
                    <a:pt x="1026" y="1594"/>
                  </a:lnTo>
                  <a:lnTo>
                    <a:pt x="1019" y="1617"/>
                  </a:lnTo>
                  <a:lnTo>
                    <a:pt x="1019" y="1617"/>
                  </a:lnTo>
                  <a:lnTo>
                    <a:pt x="1023" y="1682"/>
                  </a:lnTo>
                  <a:lnTo>
                    <a:pt x="1012" y="1731"/>
                  </a:lnTo>
                  <a:lnTo>
                    <a:pt x="1022" y="1752"/>
                  </a:lnTo>
                  <a:lnTo>
                    <a:pt x="1022" y="1775"/>
                  </a:lnTo>
                  <a:lnTo>
                    <a:pt x="999" y="1811"/>
                  </a:lnTo>
                  <a:lnTo>
                    <a:pt x="1023" y="1869"/>
                  </a:lnTo>
                  <a:lnTo>
                    <a:pt x="1023" y="1869"/>
                  </a:lnTo>
                  <a:lnTo>
                    <a:pt x="1032" y="1875"/>
                  </a:lnTo>
                  <a:lnTo>
                    <a:pt x="1032" y="1875"/>
                  </a:lnTo>
                  <a:lnTo>
                    <a:pt x="1013" y="1921"/>
                  </a:lnTo>
                  <a:lnTo>
                    <a:pt x="965" y="1963"/>
                  </a:lnTo>
                  <a:lnTo>
                    <a:pt x="965" y="1963"/>
                  </a:lnTo>
                  <a:lnTo>
                    <a:pt x="964" y="2040"/>
                  </a:lnTo>
                  <a:lnTo>
                    <a:pt x="971" y="2053"/>
                  </a:lnTo>
                  <a:lnTo>
                    <a:pt x="1003" y="2072"/>
                  </a:lnTo>
                  <a:lnTo>
                    <a:pt x="1003" y="2072"/>
                  </a:lnTo>
                  <a:lnTo>
                    <a:pt x="1036" y="2052"/>
                  </a:lnTo>
                  <a:lnTo>
                    <a:pt x="1058" y="2026"/>
                  </a:lnTo>
                  <a:lnTo>
                    <a:pt x="1065" y="2026"/>
                  </a:lnTo>
                  <a:lnTo>
                    <a:pt x="1073" y="2052"/>
                  </a:lnTo>
                  <a:lnTo>
                    <a:pt x="1112" y="2066"/>
                  </a:lnTo>
                  <a:lnTo>
                    <a:pt x="1118" y="2078"/>
                  </a:lnTo>
                  <a:lnTo>
                    <a:pt x="1118" y="2078"/>
                  </a:lnTo>
                  <a:lnTo>
                    <a:pt x="1120" y="2087"/>
                  </a:lnTo>
                  <a:lnTo>
                    <a:pt x="1120" y="2087"/>
                  </a:lnTo>
                  <a:lnTo>
                    <a:pt x="1137" y="2092"/>
                  </a:lnTo>
                  <a:lnTo>
                    <a:pt x="1137" y="2092"/>
                  </a:lnTo>
                  <a:lnTo>
                    <a:pt x="1151" y="2107"/>
                  </a:lnTo>
                  <a:lnTo>
                    <a:pt x="1151" y="2107"/>
                  </a:lnTo>
                  <a:lnTo>
                    <a:pt x="1157" y="2115"/>
                  </a:lnTo>
                  <a:lnTo>
                    <a:pt x="1171" y="2114"/>
                  </a:lnTo>
                  <a:lnTo>
                    <a:pt x="1171" y="2114"/>
                  </a:lnTo>
                  <a:lnTo>
                    <a:pt x="1208" y="2098"/>
                  </a:lnTo>
                  <a:lnTo>
                    <a:pt x="1208" y="2098"/>
                  </a:lnTo>
                  <a:lnTo>
                    <a:pt x="1248" y="2085"/>
                  </a:lnTo>
                  <a:lnTo>
                    <a:pt x="1284" y="2097"/>
                  </a:lnTo>
                  <a:lnTo>
                    <a:pt x="1284" y="2097"/>
                  </a:lnTo>
                  <a:lnTo>
                    <a:pt x="1295" y="2117"/>
                  </a:lnTo>
                  <a:lnTo>
                    <a:pt x="1295" y="2117"/>
                  </a:lnTo>
                  <a:lnTo>
                    <a:pt x="1290" y="2136"/>
                  </a:lnTo>
                  <a:lnTo>
                    <a:pt x="1298" y="2173"/>
                  </a:lnTo>
                  <a:lnTo>
                    <a:pt x="1298" y="2173"/>
                  </a:lnTo>
                  <a:lnTo>
                    <a:pt x="1308" y="2196"/>
                  </a:lnTo>
                  <a:lnTo>
                    <a:pt x="1321" y="2206"/>
                  </a:lnTo>
                  <a:lnTo>
                    <a:pt x="1321" y="2206"/>
                  </a:lnTo>
                  <a:lnTo>
                    <a:pt x="1318" y="2221"/>
                  </a:lnTo>
                  <a:lnTo>
                    <a:pt x="1298" y="2231"/>
                  </a:lnTo>
                  <a:lnTo>
                    <a:pt x="1254" y="2205"/>
                  </a:lnTo>
                  <a:lnTo>
                    <a:pt x="1210" y="2231"/>
                  </a:lnTo>
                  <a:lnTo>
                    <a:pt x="1199" y="2245"/>
                  </a:lnTo>
                  <a:lnTo>
                    <a:pt x="1189" y="2261"/>
                  </a:lnTo>
                  <a:lnTo>
                    <a:pt x="1190" y="2283"/>
                  </a:lnTo>
                  <a:lnTo>
                    <a:pt x="1210" y="2314"/>
                  </a:lnTo>
                  <a:lnTo>
                    <a:pt x="1202" y="2340"/>
                  </a:lnTo>
                  <a:lnTo>
                    <a:pt x="1203" y="2379"/>
                  </a:lnTo>
                  <a:lnTo>
                    <a:pt x="1171" y="2405"/>
                  </a:lnTo>
                  <a:lnTo>
                    <a:pt x="1174" y="2422"/>
                  </a:lnTo>
                  <a:lnTo>
                    <a:pt x="1157" y="2453"/>
                  </a:lnTo>
                  <a:lnTo>
                    <a:pt x="1153" y="2489"/>
                  </a:lnTo>
                  <a:lnTo>
                    <a:pt x="1120" y="2535"/>
                  </a:lnTo>
                  <a:lnTo>
                    <a:pt x="1107" y="2541"/>
                  </a:lnTo>
                  <a:lnTo>
                    <a:pt x="1091" y="2529"/>
                  </a:lnTo>
                  <a:lnTo>
                    <a:pt x="1068" y="2533"/>
                  </a:lnTo>
                  <a:lnTo>
                    <a:pt x="1000" y="2600"/>
                  </a:lnTo>
                  <a:lnTo>
                    <a:pt x="964" y="2559"/>
                  </a:lnTo>
                  <a:lnTo>
                    <a:pt x="948" y="2558"/>
                  </a:lnTo>
                  <a:lnTo>
                    <a:pt x="948" y="2558"/>
                  </a:lnTo>
                  <a:lnTo>
                    <a:pt x="922" y="2566"/>
                  </a:lnTo>
                  <a:lnTo>
                    <a:pt x="922" y="2566"/>
                  </a:lnTo>
                  <a:lnTo>
                    <a:pt x="873" y="2595"/>
                  </a:lnTo>
                  <a:lnTo>
                    <a:pt x="873" y="2595"/>
                  </a:lnTo>
                  <a:lnTo>
                    <a:pt x="857" y="2601"/>
                  </a:lnTo>
                  <a:lnTo>
                    <a:pt x="857" y="2601"/>
                  </a:lnTo>
                  <a:lnTo>
                    <a:pt x="852" y="2617"/>
                  </a:lnTo>
                  <a:lnTo>
                    <a:pt x="852" y="2617"/>
                  </a:lnTo>
                  <a:lnTo>
                    <a:pt x="804" y="2617"/>
                  </a:lnTo>
                  <a:lnTo>
                    <a:pt x="801" y="2601"/>
                  </a:lnTo>
                  <a:lnTo>
                    <a:pt x="801" y="2601"/>
                  </a:lnTo>
                  <a:lnTo>
                    <a:pt x="771" y="2582"/>
                  </a:lnTo>
                  <a:lnTo>
                    <a:pt x="771" y="2582"/>
                  </a:lnTo>
                  <a:lnTo>
                    <a:pt x="751" y="2577"/>
                  </a:lnTo>
                  <a:lnTo>
                    <a:pt x="751" y="2577"/>
                  </a:lnTo>
                  <a:lnTo>
                    <a:pt x="709" y="2566"/>
                  </a:lnTo>
                  <a:lnTo>
                    <a:pt x="709" y="2566"/>
                  </a:lnTo>
                  <a:lnTo>
                    <a:pt x="697" y="2556"/>
                  </a:lnTo>
                  <a:lnTo>
                    <a:pt x="697" y="2556"/>
                  </a:lnTo>
                  <a:lnTo>
                    <a:pt x="679" y="2516"/>
                  </a:lnTo>
                  <a:lnTo>
                    <a:pt x="664" y="2522"/>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4" name="Freeform 15"/>
            <p:cNvSpPr>
              <a:spLocks noEditPoints="1"/>
            </p:cNvSpPr>
            <p:nvPr/>
          </p:nvSpPr>
          <p:spPr bwMode="auto">
            <a:xfrm>
              <a:off x="4252686" y="2214005"/>
              <a:ext cx="1384300" cy="1247775"/>
            </a:xfrm>
            <a:custGeom>
              <a:avLst/>
              <a:gdLst>
                <a:gd name="T0" fmla="*/ 425 w 2617"/>
                <a:gd name="T1" fmla="*/ 1528 h 2360"/>
                <a:gd name="T2" fmla="*/ 533 w 2617"/>
                <a:gd name="T3" fmla="*/ 1481 h 2360"/>
                <a:gd name="T4" fmla="*/ 529 w 2617"/>
                <a:gd name="T5" fmla="*/ 1436 h 2360"/>
                <a:gd name="T6" fmla="*/ 489 w 2617"/>
                <a:gd name="T7" fmla="*/ 1205 h 2360"/>
                <a:gd name="T8" fmla="*/ 551 w 2617"/>
                <a:gd name="T9" fmla="*/ 1364 h 2360"/>
                <a:gd name="T10" fmla="*/ 458 w 2617"/>
                <a:gd name="T11" fmla="*/ 1362 h 2360"/>
                <a:gd name="T12" fmla="*/ 381 w 2617"/>
                <a:gd name="T13" fmla="*/ 1303 h 2360"/>
                <a:gd name="T14" fmla="*/ 366 w 2617"/>
                <a:gd name="T15" fmla="*/ 1172 h 2360"/>
                <a:gd name="T16" fmla="*/ 432 w 2617"/>
                <a:gd name="T17" fmla="*/ 982 h 2360"/>
                <a:gd name="T18" fmla="*/ 470 w 2617"/>
                <a:gd name="T19" fmla="*/ 1142 h 2360"/>
                <a:gd name="T20" fmla="*/ 577 w 2617"/>
                <a:gd name="T21" fmla="*/ 24 h 2360"/>
                <a:gd name="T22" fmla="*/ 1005 w 2617"/>
                <a:gd name="T23" fmla="*/ 152 h 2360"/>
                <a:gd name="T24" fmla="*/ 1198 w 2617"/>
                <a:gd name="T25" fmla="*/ 351 h 2360"/>
                <a:gd name="T26" fmla="*/ 1574 w 2617"/>
                <a:gd name="T27" fmla="*/ 355 h 2360"/>
                <a:gd name="T28" fmla="*/ 2019 w 2617"/>
                <a:gd name="T29" fmla="*/ 473 h 2360"/>
                <a:gd name="T30" fmla="*/ 2181 w 2617"/>
                <a:gd name="T31" fmla="*/ 727 h 2360"/>
                <a:gd name="T32" fmla="*/ 1776 w 2617"/>
                <a:gd name="T33" fmla="*/ 862 h 2360"/>
                <a:gd name="T34" fmla="*/ 1851 w 2617"/>
                <a:gd name="T35" fmla="*/ 1331 h 2360"/>
                <a:gd name="T36" fmla="*/ 2039 w 2617"/>
                <a:gd name="T37" fmla="*/ 1848 h 2360"/>
                <a:gd name="T38" fmla="*/ 2225 w 2617"/>
                <a:gd name="T39" fmla="*/ 1865 h 2360"/>
                <a:gd name="T40" fmla="*/ 2534 w 2617"/>
                <a:gd name="T41" fmla="*/ 2056 h 2360"/>
                <a:gd name="T42" fmla="*/ 2436 w 2617"/>
                <a:gd name="T43" fmla="*/ 2275 h 2360"/>
                <a:gd name="T44" fmla="*/ 2163 w 2617"/>
                <a:gd name="T45" fmla="*/ 2213 h 2360"/>
                <a:gd name="T46" fmla="*/ 1791 w 2617"/>
                <a:gd name="T47" fmla="*/ 2110 h 2360"/>
                <a:gd name="T48" fmla="*/ 1489 w 2617"/>
                <a:gd name="T49" fmla="*/ 1946 h 2360"/>
                <a:gd name="T50" fmla="*/ 1062 w 2617"/>
                <a:gd name="T51" fmla="*/ 2223 h 2360"/>
                <a:gd name="T52" fmla="*/ 886 w 2617"/>
                <a:gd name="T53" fmla="*/ 2131 h 2360"/>
                <a:gd name="T54" fmla="*/ 852 w 2617"/>
                <a:gd name="T55" fmla="*/ 2043 h 2360"/>
                <a:gd name="T56" fmla="*/ 649 w 2617"/>
                <a:gd name="T57" fmla="*/ 1907 h 2360"/>
                <a:gd name="T58" fmla="*/ 742 w 2617"/>
                <a:gd name="T59" fmla="*/ 1695 h 2360"/>
                <a:gd name="T60" fmla="*/ 683 w 2617"/>
                <a:gd name="T61" fmla="*/ 1561 h 2360"/>
                <a:gd name="T62" fmla="*/ 651 w 2617"/>
                <a:gd name="T63" fmla="*/ 1351 h 2360"/>
                <a:gd name="T64" fmla="*/ 833 w 2617"/>
                <a:gd name="T65" fmla="*/ 1254 h 2360"/>
                <a:gd name="T66" fmla="*/ 702 w 2617"/>
                <a:gd name="T67" fmla="*/ 1313 h 2360"/>
                <a:gd name="T68" fmla="*/ 706 w 2617"/>
                <a:gd name="T69" fmla="*/ 1156 h 2360"/>
                <a:gd name="T70" fmla="*/ 598 w 2617"/>
                <a:gd name="T71" fmla="*/ 1015 h 2360"/>
                <a:gd name="T72" fmla="*/ 310 w 2617"/>
                <a:gd name="T73" fmla="*/ 1032 h 2360"/>
                <a:gd name="T74" fmla="*/ 259 w 2617"/>
                <a:gd name="T75" fmla="*/ 831 h 2360"/>
                <a:gd name="T76" fmla="*/ 291 w 2617"/>
                <a:gd name="T77" fmla="*/ 723 h 2360"/>
                <a:gd name="T78" fmla="*/ 164 w 2617"/>
                <a:gd name="T79" fmla="*/ 787 h 2360"/>
                <a:gd name="T80" fmla="*/ 71 w 2617"/>
                <a:gd name="T81" fmla="*/ 780 h 2360"/>
                <a:gd name="T82" fmla="*/ 190 w 2617"/>
                <a:gd name="T83" fmla="*/ 728 h 2360"/>
                <a:gd name="T84" fmla="*/ 92 w 2617"/>
                <a:gd name="T85" fmla="*/ 648 h 2360"/>
                <a:gd name="T86" fmla="*/ 19 w 2617"/>
                <a:gd name="T87" fmla="*/ 717 h 2360"/>
                <a:gd name="T88" fmla="*/ 2 w 2617"/>
                <a:gd name="T89" fmla="*/ 629 h 2360"/>
                <a:gd name="T90" fmla="*/ 65 w 2617"/>
                <a:gd name="T91" fmla="*/ 527 h 2360"/>
                <a:gd name="T92" fmla="*/ 94 w 2617"/>
                <a:gd name="T93" fmla="*/ 499 h 2360"/>
                <a:gd name="T94" fmla="*/ 140 w 2617"/>
                <a:gd name="T95" fmla="*/ 519 h 2360"/>
                <a:gd name="T96" fmla="*/ 111 w 2617"/>
                <a:gd name="T97" fmla="*/ 385 h 2360"/>
                <a:gd name="T98" fmla="*/ 182 w 2617"/>
                <a:gd name="T99" fmla="*/ 339 h 2360"/>
                <a:gd name="T100" fmla="*/ 303 w 2617"/>
                <a:gd name="T101" fmla="*/ 241 h 2360"/>
                <a:gd name="T102" fmla="*/ 336 w 2617"/>
                <a:gd name="T103" fmla="*/ 228 h 2360"/>
                <a:gd name="T104" fmla="*/ 350 w 2617"/>
                <a:gd name="T105" fmla="*/ 380 h 2360"/>
                <a:gd name="T106" fmla="*/ 293 w 2617"/>
                <a:gd name="T107" fmla="*/ 511 h 2360"/>
                <a:gd name="T108" fmla="*/ 324 w 2617"/>
                <a:gd name="T109" fmla="*/ 537 h 2360"/>
                <a:gd name="T110" fmla="*/ 352 w 2617"/>
                <a:gd name="T111" fmla="*/ 475 h 2360"/>
                <a:gd name="T112" fmla="*/ 431 w 2617"/>
                <a:gd name="T113" fmla="*/ 400 h 2360"/>
                <a:gd name="T114" fmla="*/ 536 w 2617"/>
                <a:gd name="T115" fmla="*/ 336 h 2360"/>
                <a:gd name="T116" fmla="*/ 489 w 2617"/>
                <a:gd name="T117" fmla="*/ 276 h 2360"/>
                <a:gd name="T118" fmla="*/ 379 w 2617"/>
                <a:gd name="T119" fmla="*/ 224 h 2360"/>
                <a:gd name="T120" fmla="*/ 444 w 2617"/>
                <a:gd name="T121" fmla="*/ 175 h 2360"/>
                <a:gd name="T122" fmla="*/ 467 w 2617"/>
                <a:gd name="T123" fmla="*/ 104 h 2360"/>
                <a:gd name="T124" fmla="*/ 650 w 2617"/>
                <a:gd name="T125" fmla="*/ 12 h 2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7" h="2360">
                  <a:moveTo>
                    <a:pt x="428" y="1544"/>
                  </a:moveTo>
                  <a:lnTo>
                    <a:pt x="425" y="1560"/>
                  </a:lnTo>
                  <a:lnTo>
                    <a:pt x="402" y="1548"/>
                  </a:lnTo>
                  <a:lnTo>
                    <a:pt x="394" y="1561"/>
                  </a:lnTo>
                  <a:lnTo>
                    <a:pt x="389" y="1535"/>
                  </a:lnTo>
                  <a:lnTo>
                    <a:pt x="408" y="1522"/>
                  </a:lnTo>
                  <a:lnTo>
                    <a:pt x="409" y="1498"/>
                  </a:lnTo>
                  <a:lnTo>
                    <a:pt x="409" y="1498"/>
                  </a:lnTo>
                  <a:lnTo>
                    <a:pt x="421" y="1498"/>
                  </a:lnTo>
                  <a:lnTo>
                    <a:pt x="425" y="1528"/>
                  </a:lnTo>
                  <a:lnTo>
                    <a:pt x="441" y="1541"/>
                  </a:lnTo>
                  <a:lnTo>
                    <a:pt x="428" y="1544"/>
                  </a:lnTo>
                  <a:close/>
                  <a:moveTo>
                    <a:pt x="558" y="1457"/>
                  </a:moveTo>
                  <a:lnTo>
                    <a:pt x="545" y="1472"/>
                  </a:lnTo>
                  <a:lnTo>
                    <a:pt x="566" y="1482"/>
                  </a:lnTo>
                  <a:lnTo>
                    <a:pt x="594" y="1485"/>
                  </a:lnTo>
                  <a:lnTo>
                    <a:pt x="591" y="1502"/>
                  </a:lnTo>
                  <a:lnTo>
                    <a:pt x="566" y="1499"/>
                  </a:lnTo>
                  <a:lnTo>
                    <a:pt x="562" y="1488"/>
                  </a:lnTo>
                  <a:lnTo>
                    <a:pt x="533" y="1481"/>
                  </a:lnTo>
                  <a:lnTo>
                    <a:pt x="503" y="1481"/>
                  </a:lnTo>
                  <a:lnTo>
                    <a:pt x="496" y="1470"/>
                  </a:lnTo>
                  <a:lnTo>
                    <a:pt x="474" y="1478"/>
                  </a:lnTo>
                  <a:lnTo>
                    <a:pt x="463" y="1473"/>
                  </a:lnTo>
                  <a:lnTo>
                    <a:pt x="463" y="1455"/>
                  </a:lnTo>
                  <a:lnTo>
                    <a:pt x="476" y="1445"/>
                  </a:lnTo>
                  <a:lnTo>
                    <a:pt x="502" y="1453"/>
                  </a:lnTo>
                  <a:lnTo>
                    <a:pt x="520" y="1469"/>
                  </a:lnTo>
                  <a:lnTo>
                    <a:pt x="512" y="1443"/>
                  </a:lnTo>
                  <a:lnTo>
                    <a:pt x="529" y="1436"/>
                  </a:lnTo>
                  <a:lnTo>
                    <a:pt x="529" y="1436"/>
                  </a:lnTo>
                  <a:lnTo>
                    <a:pt x="546" y="1437"/>
                  </a:lnTo>
                  <a:lnTo>
                    <a:pt x="549" y="1456"/>
                  </a:lnTo>
                  <a:lnTo>
                    <a:pt x="558" y="1457"/>
                  </a:lnTo>
                  <a:close/>
                  <a:moveTo>
                    <a:pt x="455" y="1158"/>
                  </a:moveTo>
                  <a:lnTo>
                    <a:pt x="460" y="1163"/>
                  </a:lnTo>
                  <a:lnTo>
                    <a:pt x="480" y="1162"/>
                  </a:lnTo>
                  <a:lnTo>
                    <a:pt x="494" y="1179"/>
                  </a:lnTo>
                  <a:lnTo>
                    <a:pt x="499" y="1200"/>
                  </a:lnTo>
                  <a:lnTo>
                    <a:pt x="489" y="1205"/>
                  </a:lnTo>
                  <a:lnTo>
                    <a:pt x="489" y="1215"/>
                  </a:lnTo>
                  <a:lnTo>
                    <a:pt x="509" y="1210"/>
                  </a:lnTo>
                  <a:lnTo>
                    <a:pt x="506" y="1243"/>
                  </a:lnTo>
                  <a:lnTo>
                    <a:pt x="522" y="1269"/>
                  </a:lnTo>
                  <a:lnTo>
                    <a:pt x="503" y="1295"/>
                  </a:lnTo>
                  <a:lnTo>
                    <a:pt x="517" y="1298"/>
                  </a:lnTo>
                  <a:lnTo>
                    <a:pt x="530" y="1323"/>
                  </a:lnTo>
                  <a:lnTo>
                    <a:pt x="546" y="1325"/>
                  </a:lnTo>
                  <a:lnTo>
                    <a:pt x="542" y="1344"/>
                  </a:lnTo>
                  <a:lnTo>
                    <a:pt x="551" y="1364"/>
                  </a:lnTo>
                  <a:lnTo>
                    <a:pt x="528" y="1383"/>
                  </a:lnTo>
                  <a:lnTo>
                    <a:pt x="538" y="1407"/>
                  </a:lnTo>
                  <a:lnTo>
                    <a:pt x="523" y="1408"/>
                  </a:lnTo>
                  <a:lnTo>
                    <a:pt x="526" y="1401"/>
                  </a:lnTo>
                  <a:lnTo>
                    <a:pt x="520" y="1393"/>
                  </a:lnTo>
                  <a:lnTo>
                    <a:pt x="512" y="1398"/>
                  </a:lnTo>
                  <a:lnTo>
                    <a:pt x="509" y="1377"/>
                  </a:lnTo>
                  <a:lnTo>
                    <a:pt x="487" y="1377"/>
                  </a:lnTo>
                  <a:lnTo>
                    <a:pt x="493" y="1364"/>
                  </a:lnTo>
                  <a:lnTo>
                    <a:pt x="458" y="1362"/>
                  </a:lnTo>
                  <a:lnTo>
                    <a:pt x="458" y="1374"/>
                  </a:lnTo>
                  <a:lnTo>
                    <a:pt x="441" y="1383"/>
                  </a:lnTo>
                  <a:lnTo>
                    <a:pt x="432" y="1371"/>
                  </a:lnTo>
                  <a:lnTo>
                    <a:pt x="425" y="1372"/>
                  </a:lnTo>
                  <a:lnTo>
                    <a:pt x="422" y="1355"/>
                  </a:lnTo>
                  <a:lnTo>
                    <a:pt x="411" y="1355"/>
                  </a:lnTo>
                  <a:lnTo>
                    <a:pt x="421" y="1322"/>
                  </a:lnTo>
                  <a:lnTo>
                    <a:pt x="385" y="1325"/>
                  </a:lnTo>
                  <a:lnTo>
                    <a:pt x="376" y="1315"/>
                  </a:lnTo>
                  <a:lnTo>
                    <a:pt x="381" y="1303"/>
                  </a:lnTo>
                  <a:lnTo>
                    <a:pt x="375" y="1285"/>
                  </a:lnTo>
                  <a:lnTo>
                    <a:pt x="388" y="1254"/>
                  </a:lnTo>
                  <a:lnTo>
                    <a:pt x="363" y="1261"/>
                  </a:lnTo>
                  <a:lnTo>
                    <a:pt x="365" y="1253"/>
                  </a:lnTo>
                  <a:lnTo>
                    <a:pt x="378" y="1247"/>
                  </a:lnTo>
                  <a:lnTo>
                    <a:pt x="382" y="1210"/>
                  </a:lnTo>
                  <a:lnTo>
                    <a:pt x="382" y="1198"/>
                  </a:lnTo>
                  <a:lnTo>
                    <a:pt x="370" y="1192"/>
                  </a:lnTo>
                  <a:lnTo>
                    <a:pt x="376" y="1176"/>
                  </a:lnTo>
                  <a:lnTo>
                    <a:pt x="366" y="1172"/>
                  </a:lnTo>
                  <a:lnTo>
                    <a:pt x="372" y="1078"/>
                  </a:lnTo>
                  <a:lnTo>
                    <a:pt x="346" y="1045"/>
                  </a:lnTo>
                  <a:lnTo>
                    <a:pt x="343" y="1018"/>
                  </a:lnTo>
                  <a:lnTo>
                    <a:pt x="359" y="1002"/>
                  </a:lnTo>
                  <a:lnTo>
                    <a:pt x="359" y="988"/>
                  </a:lnTo>
                  <a:lnTo>
                    <a:pt x="409" y="950"/>
                  </a:lnTo>
                  <a:lnTo>
                    <a:pt x="409" y="950"/>
                  </a:lnTo>
                  <a:lnTo>
                    <a:pt x="417" y="947"/>
                  </a:lnTo>
                  <a:lnTo>
                    <a:pt x="434" y="962"/>
                  </a:lnTo>
                  <a:lnTo>
                    <a:pt x="432" y="982"/>
                  </a:lnTo>
                  <a:lnTo>
                    <a:pt x="447" y="993"/>
                  </a:lnTo>
                  <a:lnTo>
                    <a:pt x="444" y="1006"/>
                  </a:lnTo>
                  <a:lnTo>
                    <a:pt x="451" y="1008"/>
                  </a:lnTo>
                  <a:lnTo>
                    <a:pt x="450" y="1028"/>
                  </a:lnTo>
                  <a:lnTo>
                    <a:pt x="425" y="1037"/>
                  </a:lnTo>
                  <a:lnTo>
                    <a:pt x="422" y="1047"/>
                  </a:lnTo>
                  <a:lnTo>
                    <a:pt x="450" y="1058"/>
                  </a:lnTo>
                  <a:lnTo>
                    <a:pt x="455" y="1090"/>
                  </a:lnTo>
                  <a:lnTo>
                    <a:pt x="451" y="1117"/>
                  </a:lnTo>
                  <a:lnTo>
                    <a:pt x="470" y="1142"/>
                  </a:lnTo>
                  <a:lnTo>
                    <a:pt x="467" y="1152"/>
                  </a:lnTo>
                  <a:lnTo>
                    <a:pt x="455" y="1158"/>
                  </a:lnTo>
                  <a:close/>
                  <a:moveTo>
                    <a:pt x="577" y="45"/>
                  </a:moveTo>
                  <a:lnTo>
                    <a:pt x="526" y="51"/>
                  </a:lnTo>
                  <a:lnTo>
                    <a:pt x="532" y="34"/>
                  </a:lnTo>
                  <a:lnTo>
                    <a:pt x="520" y="13"/>
                  </a:lnTo>
                  <a:lnTo>
                    <a:pt x="525" y="0"/>
                  </a:lnTo>
                  <a:lnTo>
                    <a:pt x="525" y="0"/>
                  </a:lnTo>
                  <a:lnTo>
                    <a:pt x="568" y="8"/>
                  </a:lnTo>
                  <a:lnTo>
                    <a:pt x="577" y="24"/>
                  </a:lnTo>
                  <a:lnTo>
                    <a:pt x="577" y="45"/>
                  </a:lnTo>
                  <a:close/>
                  <a:moveTo>
                    <a:pt x="657" y="0"/>
                  </a:moveTo>
                  <a:lnTo>
                    <a:pt x="695" y="13"/>
                  </a:lnTo>
                  <a:lnTo>
                    <a:pt x="695" y="13"/>
                  </a:lnTo>
                  <a:lnTo>
                    <a:pt x="722" y="54"/>
                  </a:lnTo>
                  <a:lnTo>
                    <a:pt x="761" y="60"/>
                  </a:lnTo>
                  <a:lnTo>
                    <a:pt x="883" y="133"/>
                  </a:lnTo>
                  <a:lnTo>
                    <a:pt x="912" y="140"/>
                  </a:lnTo>
                  <a:lnTo>
                    <a:pt x="999" y="137"/>
                  </a:lnTo>
                  <a:lnTo>
                    <a:pt x="1005" y="152"/>
                  </a:lnTo>
                  <a:lnTo>
                    <a:pt x="1140" y="188"/>
                  </a:lnTo>
                  <a:lnTo>
                    <a:pt x="1144" y="195"/>
                  </a:lnTo>
                  <a:lnTo>
                    <a:pt x="1139" y="212"/>
                  </a:lnTo>
                  <a:lnTo>
                    <a:pt x="1166" y="261"/>
                  </a:lnTo>
                  <a:lnTo>
                    <a:pt x="1162" y="269"/>
                  </a:lnTo>
                  <a:lnTo>
                    <a:pt x="1169" y="283"/>
                  </a:lnTo>
                  <a:lnTo>
                    <a:pt x="1175" y="293"/>
                  </a:lnTo>
                  <a:lnTo>
                    <a:pt x="1180" y="286"/>
                  </a:lnTo>
                  <a:lnTo>
                    <a:pt x="1189" y="289"/>
                  </a:lnTo>
                  <a:lnTo>
                    <a:pt x="1198" y="351"/>
                  </a:lnTo>
                  <a:lnTo>
                    <a:pt x="1215" y="369"/>
                  </a:lnTo>
                  <a:lnTo>
                    <a:pt x="1216" y="380"/>
                  </a:lnTo>
                  <a:lnTo>
                    <a:pt x="1280" y="391"/>
                  </a:lnTo>
                  <a:lnTo>
                    <a:pt x="1310" y="377"/>
                  </a:lnTo>
                  <a:lnTo>
                    <a:pt x="1361" y="372"/>
                  </a:lnTo>
                  <a:lnTo>
                    <a:pt x="1378" y="371"/>
                  </a:lnTo>
                  <a:lnTo>
                    <a:pt x="1394" y="349"/>
                  </a:lnTo>
                  <a:lnTo>
                    <a:pt x="1422" y="335"/>
                  </a:lnTo>
                  <a:lnTo>
                    <a:pt x="1558" y="367"/>
                  </a:lnTo>
                  <a:lnTo>
                    <a:pt x="1574" y="355"/>
                  </a:lnTo>
                  <a:lnTo>
                    <a:pt x="1591" y="355"/>
                  </a:lnTo>
                  <a:lnTo>
                    <a:pt x="1647" y="335"/>
                  </a:lnTo>
                  <a:lnTo>
                    <a:pt x="1702" y="297"/>
                  </a:lnTo>
                  <a:lnTo>
                    <a:pt x="1748" y="296"/>
                  </a:lnTo>
                  <a:lnTo>
                    <a:pt x="1802" y="322"/>
                  </a:lnTo>
                  <a:lnTo>
                    <a:pt x="1826" y="354"/>
                  </a:lnTo>
                  <a:lnTo>
                    <a:pt x="1861" y="382"/>
                  </a:lnTo>
                  <a:lnTo>
                    <a:pt x="1953" y="395"/>
                  </a:lnTo>
                  <a:lnTo>
                    <a:pt x="1969" y="439"/>
                  </a:lnTo>
                  <a:lnTo>
                    <a:pt x="2019" y="473"/>
                  </a:lnTo>
                  <a:lnTo>
                    <a:pt x="2023" y="521"/>
                  </a:lnTo>
                  <a:lnTo>
                    <a:pt x="2051" y="534"/>
                  </a:lnTo>
                  <a:lnTo>
                    <a:pt x="2059" y="535"/>
                  </a:lnTo>
                  <a:lnTo>
                    <a:pt x="2061" y="542"/>
                  </a:lnTo>
                  <a:lnTo>
                    <a:pt x="2058" y="578"/>
                  </a:lnTo>
                  <a:lnTo>
                    <a:pt x="2078" y="587"/>
                  </a:lnTo>
                  <a:lnTo>
                    <a:pt x="2129" y="587"/>
                  </a:lnTo>
                  <a:lnTo>
                    <a:pt x="2185" y="626"/>
                  </a:lnTo>
                  <a:lnTo>
                    <a:pt x="2208" y="694"/>
                  </a:lnTo>
                  <a:lnTo>
                    <a:pt x="2181" y="727"/>
                  </a:lnTo>
                  <a:lnTo>
                    <a:pt x="2113" y="721"/>
                  </a:lnTo>
                  <a:lnTo>
                    <a:pt x="2023" y="861"/>
                  </a:lnTo>
                  <a:lnTo>
                    <a:pt x="1979" y="865"/>
                  </a:lnTo>
                  <a:lnTo>
                    <a:pt x="1933" y="848"/>
                  </a:lnTo>
                  <a:lnTo>
                    <a:pt x="1884" y="819"/>
                  </a:lnTo>
                  <a:lnTo>
                    <a:pt x="1858" y="790"/>
                  </a:lnTo>
                  <a:lnTo>
                    <a:pt x="1812" y="776"/>
                  </a:lnTo>
                  <a:lnTo>
                    <a:pt x="1763" y="795"/>
                  </a:lnTo>
                  <a:lnTo>
                    <a:pt x="1755" y="826"/>
                  </a:lnTo>
                  <a:lnTo>
                    <a:pt x="1776" y="862"/>
                  </a:lnTo>
                  <a:lnTo>
                    <a:pt x="1786" y="898"/>
                  </a:lnTo>
                  <a:lnTo>
                    <a:pt x="1790" y="955"/>
                  </a:lnTo>
                  <a:lnTo>
                    <a:pt x="1778" y="998"/>
                  </a:lnTo>
                  <a:lnTo>
                    <a:pt x="1783" y="1058"/>
                  </a:lnTo>
                  <a:lnTo>
                    <a:pt x="1786" y="1122"/>
                  </a:lnTo>
                  <a:lnTo>
                    <a:pt x="1786" y="1178"/>
                  </a:lnTo>
                  <a:lnTo>
                    <a:pt x="1765" y="1221"/>
                  </a:lnTo>
                  <a:lnTo>
                    <a:pt x="1768" y="1257"/>
                  </a:lnTo>
                  <a:lnTo>
                    <a:pt x="1802" y="1303"/>
                  </a:lnTo>
                  <a:lnTo>
                    <a:pt x="1851" y="1331"/>
                  </a:lnTo>
                  <a:lnTo>
                    <a:pt x="1875" y="1401"/>
                  </a:lnTo>
                  <a:lnTo>
                    <a:pt x="1879" y="1452"/>
                  </a:lnTo>
                  <a:lnTo>
                    <a:pt x="1876" y="1524"/>
                  </a:lnTo>
                  <a:lnTo>
                    <a:pt x="1900" y="1580"/>
                  </a:lnTo>
                  <a:lnTo>
                    <a:pt x="1930" y="1604"/>
                  </a:lnTo>
                  <a:lnTo>
                    <a:pt x="1961" y="1641"/>
                  </a:lnTo>
                  <a:lnTo>
                    <a:pt x="1967" y="1714"/>
                  </a:lnTo>
                  <a:lnTo>
                    <a:pt x="2006" y="1747"/>
                  </a:lnTo>
                  <a:lnTo>
                    <a:pt x="2012" y="1809"/>
                  </a:lnTo>
                  <a:lnTo>
                    <a:pt x="2039" y="1848"/>
                  </a:lnTo>
                  <a:lnTo>
                    <a:pt x="2084" y="1865"/>
                  </a:lnTo>
                  <a:lnTo>
                    <a:pt x="2101" y="1922"/>
                  </a:lnTo>
                  <a:lnTo>
                    <a:pt x="2124" y="1922"/>
                  </a:lnTo>
                  <a:lnTo>
                    <a:pt x="2140" y="1883"/>
                  </a:lnTo>
                  <a:lnTo>
                    <a:pt x="2152" y="1792"/>
                  </a:lnTo>
                  <a:lnTo>
                    <a:pt x="2146" y="1737"/>
                  </a:lnTo>
                  <a:lnTo>
                    <a:pt x="2175" y="1737"/>
                  </a:lnTo>
                  <a:lnTo>
                    <a:pt x="2185" y="1764"/>
                  </a:lnTo>
                  <a:lnTo>
                    <a:pt x="2185" y="1798"/>
                  </a:lnTo>
                  <a:lnTo>
                    <a:pt x="2225" y="1865"/>
                  </a:lnTo>
                  <a:lnTo>
                    <a:pt x="2292" y="1904"/>
                  </a:lnTo>
                  <a:lnTo>
                    <a:pt x="2332" y="1854"/>
                  </a:lnTo>
                  <a:lnTo>
                    <a:pt x="2391" y="1815"/>
                  </a:lnTo>
                  <a:lnTo>
                    <a:pt x="2441" y="1832"/>
                  </a:lnTo>
                  <a:lnTo>
                    <a:pt x="2460" y="1848"/>
                  </a:lnTo>
                  <a:lnTo>
                    <a:pt x="2511" y="1844"/>
                  </a:lnTo>
                  <a:lnTo>
                    <a:pt x="2545" y="1898"/>
                  </a:lnTo>
                  <a:lnTo>
                    <a:pt x="2549" y="1955"/>
                  </a:lnTo>
                  <a:lnTo>
                    <a:pt x="2528" y="2005"/>
                  </a:lnTo>
                  <a:lnTo>
                    <a:pt x="2534" y="2056"/>
                  </a:lnTo>
                  <a:lnTo>
                    <a:pt x="2573" y="2090"/>
                  </a:lnTo>
                  <a:lnTo>
                    <a:pt x="2600" y="2146"/>
                  </a:lnTo>
                  <a:lnTo>
                    <a:pt x="2617" y="2197"/>
                  </a:lnTo>
                  <a:lnTo>
                    <a:pt x="2611" y="2203"/>
                  </a:lnTo>
                  <a:lnTo>
                    <a:pt x="2611" y="2247"/>
                  </a:lnTo>
                  <a:lnTo>
                    <a:pt x="2561" y="2298"/>
                  </a:lnTo>
                  <a:lnTo>
                    <a:pt x="2534" y="2275"/>
                  </a:lnTo>
                  <a:lnTo>
                    <a:pt x="2487" y="2253"/>
                  </a:lnTo>
                  <a:lnTo>
                    <a:pt x="2453" y="2272"/>
                  </a:lnTo>
                  <a:lnTo>
                    <a:pt x="2436" y="2275"/>
                  </a:lnTo>
                  <a:lnTo>
                    <a:pt x="2433" y="2314"/>
                  </a:lnTo>
                  <a:lnTo>
                    <a:pt x="2415" y="2348"/>
                  </a:lnTo>
                  <a:lnTo>
                    <a:pt x="2359" y="2360"/>
                  </a:lnTo>
                  <a:lnTo>
                    <a:pt x="2297" y="2354"/>
                  </a:lnTo>
                  <a:lnTo>
                    <a:pt x="2286" y="2303"/>
                  </a:lnTo>
                  <a:lnTo>
                    <a:pt x="2286" y="2263"/>
                  </a:lnTo>
                  <a:lnTo>
                    <a:pt x="2274" y="2260"/>
                  </a:lnTo>
                  <a:lnTo>
                    <a:pt x="2219" y="2292"/>
                  </a:lnTo>
                  <a:lnTo>
                    <a:pt x="2196" y="2292"/>
                  </a:lnTo>
                  <a:lnTo>
                    <a:pt x="2163" y="2213"/>
                  </a:lnTo>
                  <a:lnTo>
                    <a:pt x="2157" y="2164"/>
                  </a:lnTo>
                  <a:lnTo>
                    <a:pt x="2104" y="2071"/>
                  </a:lnTo>
                  <a:lnTo>
                    <a:pt x="2083" y="2043"/>
                  </a:lnTo>
                  <a:lnTo>
                    <a:pt x="2039" y="2079"/>
                  </a:lnTo>
                  <a:lnTo>
                    <a:pt x="1961" y="2073"/>
                  </a:lnTo>
                  <a:lnTo>
                    <a:pt x="1973" y="2118"/>
                  </a:lnTo>
                  <a:lnTo>
                    <a:pt x="1876" y="2123"/>
                  </a:lnTo>
                  <a:lnTo>
                    <a:pt x="1846" y="2093"/>
                  </a:lnTo>
                  <a:lnTo>
                    <a:pt x="1826" y="2089"/>
                  </a:lnTo>
                  <a:lnTo>
                    <a:pt x="1791" y="2110"/>
                  </a:lnTo>
                  <a:lnTo>
                    <a:pt x="1750" y="2115"/>
                  </a:lnTo>
                  <a:lnTo>
                    <a:pt x="1724" y="2128"/>
                  </a:lnTo>
                  <a:lnTo>
                    <a:pt x="1678" y="2123"/>
                  </a:lnTo>
                  <a:lnTo>
                    <a:pt x="1669" y="2109"/>
                  </a:lnTo>
                  <a:lnTo>
                    <a:pt x="1669" y="2087"/>
                  </a:lnTo>
                  <a:lnTo>
                    <a:pt x="1624" y="2084"/>
                  </a:lnTo>
                  <a:lnTo>
                    <a:pt x="1618" y="2017"/>
                  </a:lnTo>
                  <a:lnTo>
                    <a:pt x="1580" y="1981"/>
                  </a:lnTo>
                  <a:lnTo>
                    <a:pt x="1557" y="1988"/>
                  </a:lnTo>
                  <a:lnTo>
                    <a:pt x="1489" y="1946"/>
                  </a:lnTo>
                  <a:lnTo>
                    <a:pt x="1422" y="1935"/>
                  </a:lnTo>
                  <a:lnTo>
                    <a:pt x="1375" y="1971"/>
                  </a:lnTo>
                  <a:lnTo>
                    <a:pt x="1339" y="1984"/>
                  </a:lnTo>
                  <a:lnTo>
                    <a:pt x="1339" y="2135"/>
                  </a:lnTo>
                  <a:lnTo>
                    <a:pt x="1209" y="2197"/>
                  </a:lnTo>
                  <a:lnTo>
                    <a:pt x="1131" y="2224"/>
                  </a:lnTo>
                  <a:lnTo>
                    <a:pt x="1104" y="2200"/>
                  </a:lnTo>
                  <a:lnTo>
                    <a:pt x="1081" y="2210"/>
                  </a:lnTo>
                  <a:lnTo>
                    <a:pt x="1068" y="2204"/>
                  </a:lnTo>
                  <a:lnTo>
                    <a:pt x="1062" y="2223"/>
                  </a:lnTo>
                  <a:lnTo>
                    <a:pt x="1043" y="2243"/>
                  </a:lnTo>
                  <a:lnTo>
                    <a:pt x="967" y="2224"/>
                  </a:lnTo>
                  <a:lnTo>
                    <a:pt x="947" y="2234"/>
                  </a:lnTo>
                  <a:lnTo>
                    <a:pt x="932" y="2221"/>
                  </a:lnTo>
                  <a:lnTo>
                    <a:pt x="941" y="2203"/>
                  </a:lnTo>
                  <a:lnTo>
                    <a:pt x="932" y="2184"/>
                  </a:lnTo>
                  <a:lnTo>
                    <a:pt x="944" y="2182"/>
                  </a:lnTo>
                  <a:lnTo>
                    <a:pt x="945" y="2175"/>
                  </a:lnTo>
                  <a:lnTo>
                    <a:pt x="905" y="2128"/>
                  </a:lnTo>
                  <a:lnTo>
                    <a:pt x="886" y="2131"/>
                  </a:lnTo>
                  <a:lnTo>
                    <a:pt x="881" y="2079"/>
                  </a:lnTo>
                  <a:lnTo>
                    <a:pt x="862" y="2083"/>
                  </a:lnTo>
                  <a:lnTo>
                    <a:pt x="875" y="2064"/>
                  </a:lnTo>
                  <a:lnTo>
                    <a:pt x="888" y="2071"/>
                  </a:lnTo>
                  <a:lnTo>
                    <a:pt x="908" y="2057"/>
                  </a:lnTo>
                  <a:lnTo>
                    <a:pt x="907" y="2048"/>
                  </a:lnTo>
                  <a:lnTo>
                    <a:pt x="885" y="2054"/>
                  </a:lnTo>
                  <a:lnTo>
                    <a:pt x="885" y="2038"/>
                  </a:lnTo>
                  <a:lnTo>
                    <a:pt x="866" y="2030"/>
                  </a:lnTo>
                  <a:lnTo>
                    <a:pt x="852" y="2043"/>
                  </a:lnTo>
                  <a:lnTo>
                    <a:pt x="827" y="1989"/>
                  </a:lnTo>
                  <a:lnTo>
                    <a:pt x="783" y="1950"/>
                  </a:lnTo>
                  <a:lnTo>
                    <a:pt x="757" y="1975"/>
                  </a:lnTo>
                  <a:lnTo>
                    <a:pt x="755" y="1959"/>
                  </a:lnTo>
                  <a:lnTo>
                    <a:pt x="741" y="1942"/>
                  </a:lnTo>
                  <a:lnTo>
                    <a:pt x="693" y="1924"/>
                  </a:lnTo>
                  <a:lnTo>
                    <a:pt x="672" y="1930"/>
                  </a:lnTo>
                  <a:lnTo>
                    <a:pt x="667" y="1973"/>
                  </a:lnTo>
                  <a:lnTo>
                    <a:pt x="647" y="1956"/>
                  </a:lnTo>
                  <a:lnTo>
                    <a:pt x="649" y="1907"/>
                  </a:lnTo>
                  <a:lnTo>
                    <a:pt x="663" y="1916"/>
                  </a:lnTo>
                  <a:lnTo>
                    <a:pt x="690" y="1911"/>
                  </a:lnTo>
                  <a:lnTo>
                    <a:pt x="705" y="1894"/>
                  </a:lnTo>
                  <a:lnTo>
                    <a:pt x="700" y="1854"/>
                  </a:lnTo>
                  <a:lnTo>
                    <a:pt x="721" y="1825"/>
                  </a:lnTo>
                  <a:lnTo>
                    <a:pt x="728" y="1825"/>
                  </a:lnTo>
                  <a:lnTo>
                    <a:pt x="712" y="1743"/>
                  </a:lnTo>
                  <a:lnTo>
                    <a:pt x="724" y="1730"/>
                  </a:lnTo>
                  <a:lnTo>
                    <a:pt x="729" y="1698"/>
                  </a:lnTo>
                  <a:lnTo>
                    <a:pt x="742" y="1695"/>
                  </a:lnTo>
                  <a:lnTo>
                    <a:pt x="742" y="1687"/>
                  </a:lnTo>
                  <a:lnTo>
                    <a:pt x="732" y="1669"/>
                  </a:lnTo>
                  <a:lnTo>
                    <a:pt x="719" y="1664"/>
                  </a:lnTo>
                  <a:lnTo>
                    <a:pt x="728" y="1658"/>
                  </a:lnTo>
                  <a:lnTo>
                    <a:pt x="706" y="1617"/>
                  </a:lnTo>
                  <a:lnTo>
                    <a:pt x="690" y="1620"/>
                  </a:lnTo>
                  <a:lnTo>
                    <a:pt x="683" y="1592"/>
                  </a:lnTo>
                  <a:lnTo>
                    <a:pt x="660" y="1563"/>
                  </a:lnTo>
                  <a:lnTo>
                    <a:pt x="669" y="1553"/>
                  </a:lnTo>
                  <a:lnTo>
                    <a:pt x="683" y="1561"/>
                  </a:lnTo>
                  <a:lnTo>
                    <a:pt x="695" y="1547"/>
                  </a:lnTo>
                  <a:lnTo>
                    <a:pt x="735" y="1532"/>
                  </a:lnTo>
                  <a:lnTo>
                    <a:pt x="741" y="1519"/>
                  </a:lnTo>
                  <a:lnTo>
                    <a:pt x="757" y="1511"/>
                  </a:lnTo>
                  <a:lnTo>
                    <a:pt x="804" y="1514"/>
                  </a:lnTo>
                  <a:lnTo>
                    <a:pt x="745" y="1502"/>
                  </a:lnTo>
                  <a:lnTo>
                    <a:pt x="660" y="1443"/>
                  </a:lnTo>
                  <a:lnTo>
                    <a:pt x="628" y="1443"/>
                  </a:lnTo>
                  <a:lnTo>
                    <a:pt x="636" y="1384"/>
                  </a:lnTo>
                  <a:lnTo>
                    <a:pt x="651" y="1351"/>
                  </a:lnTo>
                  <a:lnTo>
                    <a:pt x="670" y="1347"/>
                  </a:lnTo>
                  <a:lnTo>
                    <a:pt x="695" y="1321"/>
                  </a:lnTo>
                  <a:lnTo>
                    <a:pt x="718" y="1321"/>
                  </a:lnTo>
                  <a:lnTo>
                    <a:pt x="729" y="1299"/>
                  </a:lnTo>
                  <a:lnTo>
                    <a:pt x="742" y="1300"/>
                  </a:lnTo>
                  <a:lnTo>
                    <a:pt x="745" y="1293"/>
                  </a:lnTo>
                  <a:lnTo>
                    <a:pt x="773" y="1295"/>
                  </a:lnTo>
                  <a:lnTo>
                    <a:pt x="784" y="1246"/>
                  </a:lnTo>
                  <a:lnTo>
                    <a:pt x="807" y="1259"/>
                  </a:lnTo>
                  <a:lnTo>
                    <a:pt x="833" y="1254"/>
                  </a:lnTo>
                  <a:lnTo>
                    <a:pt x="850" y="1231"/>
                  </a:lnTo>
                  <a:lnTo>
                    <a:pt x="811" y="1246"/>
                  </a:lnTo>
                  <a:lnTo>
                    <a:pt x="785" y="1230"/>
                  </a:lnTo>
                  <a:lnTo>
                    <a:pt x="775" y="1238"/>
                  </a:lnTo>
                  <a:lnTo>
                    <a:pt x="767" y="1227"/>
                  </a:lnTo>
                  <a:lnTo>
                    <a:pt x="765" y="1241"/>
                  </a:lnTo>
                  <a:lnTo>
                    <a:pt x="728" y="1266"/>
                  </a:lnTo>
                  <a:lnTo>
                    <a:pt x="722" y="1286"/>
                  </a:lnTo>
                  <a:lnTo>
                    <a:pt x="708" y="1287"/>
                  </a:lnTo>
                  <a:lnTo>
                    <a:pt x="702" y="1313"/>
                  </a:lnTo>
                  <a:lnTo>
                    <a:pt x="654" y="1336"/>
                  </a:lnTo>
                  <a:lnTo>
                    <a:pt x="659" y="1315"/>
                  </a:lnTo>
                  <a:lnTo>
                    <a:pt x="637" y="1292"/>
                  </a:lnTo>
                  <a:lnTo>
                    <a:pt x="638" y="1260"/>
                  </a:lnTo>
                  <a:lnTo>
                    <a:pt x="627" y="1241"/>
                  </a:lnTo>
                  <a:lnTo>
                    <a:pt x="631" y="1181"/>
                  </a:lnTo>
                  <a:lnTo>
                    <a:pt x="644" y="1175"/>
                  </a:lnTo>
                  <a:lnTo>
                    <a:pt x="649" y="1158"/>
                  </a:lnTo>
                  <a:lnTo>
                    <a:pt x="667" y="1142"/>
                  </a:lnTo>
                  <a:lnTo>
                    <a:pt x="706" y="1156"/>
                  </a:lnTo>
                  <a:lnTo>
                    <a:pt x="729" y="1184"/>
                  </a:lnTo>
                  <a:lnTo>
                    <a:pt x="744" y="1182"/>
                  </a:lnTo>
                  <a:lnTo>
                    <a:pt x="713" y="1155"/>
                  </a:lnTo>
                  <a:lnTo>
                    <a:pt x="682" y="1142"/>
                  </a:lnTo>
                  <a:lnTo>
                    <a:pt x="669" y="1129"/>
                  </a:lnTo>
                  <a:lnTo>
                    <a:pt x="641" y="1152"/>
                  </a:lnTo>
                  <a:lnTo>
                    <a:pt x="637" y="1133"/>
                  </a:lnTo>
                  <a:lnTo>
                    <a:pt x="600" y="1100"/>
                  </a:lnTo>
                  <a:lnTo>
                    <a:pt x="611" y="1068"/>
                  </a:lnTo>
                  <a:lnTo>
                    <a:pt x="598" y="1015"/>
                  </a:lnTo>
                  <a:lnTo>
                    <a:pt x="579" y="993"/>
                  </a:lnTo>
                  <a:lnTo>
                    <a:pt x="517" y="967"/>
                  </a:lnTo>
                  <a:lnTo>
                    <a:pt x="507" y="950"/>
                  </a:lnTo>
                  <a:lnTo>
                    <a:pt x="443" y="940"/>
                  </a:lnTo>
                  <a:lnTo>
                    <a:pt x="431" y="929"/>
                  </a:lnTo>
                  <a:lnTo>
                    <a:pt x="388" y="953"/>
                  </a:lnTo>
                  <a:lnTo>
                    <a:pt x="360" y="982"/>
                  </a:lnTo>
                  <a:lnTo>
                    <a:pt x="350" y="1009"/>
                  </a:lnTo>
                  <a:lnTo>
                    <a:pt x="339" y="999"/>
                  </a:lnTo>
                  <a:lnTo>
                    <a:pt x="310" y="1032"/>
                  </a:lnTo>
                  <a:lnTo>
                    <a:pt x="307" y="1015"/>
                  </a:lnTo>
                  <a:lnTo>
                    <a:pt x="293" y="1001"/>
                  </a:lnTo>
                  <a:lnTo>
                    <a:pt x="304" y="982"/>
                  </a:lnTo>
                  <a:lnTo>
                    <a:pt x="301" y="949"/>
                  </a:lnTo>
                  <a:lnTo>
                    <a:pt x="321" y="934"/>
                  </a:lnTo>
                  <a:lnTo>
                    <a:pt x="319" y="878"/>
                  </a:lnTo>
                  <a:lnTo>
                    <a:pt x="300" y="836"/>
                  </a:lnTo>
                  <a:lnTo>
                    <a:pt x="290" y="829"/>
                  </a:lnTo>
                  <a:lnTo>
                    <a:pt x="277" y="835"/>
                  </a:lnTo>
                  <a:lnTo>
                    <a:pt x="259" y="831"/>
                  </a:lnTo>
                  <a:lnTo>
                    <a:pt x="258" y="818"/>
                  </a:lnTo>
                  <a:lnTo>
                    <a:pt x="265" y="812"/>
                  </a:lnTo>
                  <a:lnTo>
                    <a:pt x="257" y="806"/>
                  </a:lnTo>
                  <a:lnTo>
                    <a:pt x="254" y="793"/>
                  </a:lnTo>
                  <a:lnTo>
                    <a:pt x="257" y="780"/>
                  </a:lnTo>
                  <a:lnTo>
                    <a:pt x="274" y="767"/>
                  </a:lnTo>
                  <a:lnTo>
                    <a:pt x="271" y="743"/>
                  </a:lnTo>
                  <a:lnTo>
                    <a:pt x="275" y="728"/>
                  </a:lnTo>
                  <a:lnTo>
                    <a:pt x="284" y="730"/>
                  </a:lnTo>
                  <a:lnTo>
                    <a:pt x="291" y="723"/>
                  </a:lnTo>
                  <a:lnTo>
                    <a:pt x="284" y="710"/>
                  </a:lnTo>
                  <a:lnTo>
                    <a:pt x="268" y="711"/>
                  </a:lnTo>
                  <a:lnTo>
                    <a:pt x="249" y="737"/>
                  </a:lnTo>
                  <a:lnTo>
                    <a:pt x="212" y="735"/>
                  </a:lnTo>
                  <a:lnTo>
                    <a:pt x="209" y="753"/>
                  </a:lnTo>
                  <a:lnTo>
                    <a:pt x="219" y="761"/>
                  </a:lnTo>
                  <a:lnTo>
                    <a:pt x="218" y="767"/>
                  </a:lnTo>
                  <a:lnTo>
                    <a:pt x="205" y="772"/>
                  </a:lnTo>
                  <a:lnTo>
                    <a:pt x="206" y="783"/>
                  </a:lnTo>
                  <a:lnTo>
                    <a:pt x="164" y="787"/>
                  </a:lnTo>
                  <a:lnTo>
                    <a:pt x="167" y="799"/>
                  </a:lnTo>
                  <a:lnTo>
                    <a:pt x="150" y="802"/>
                  </a:lnTo>
                  <a:lnTo>
                    <a:pt x="154" y="810"/>
                  </a:lnTo>
                  <a:lnTo>
                    <a:pt x="146" y="828"/>
                  </a:lnTo>
                  <a:lnTo>
                    <a:pt x="131" y="833"/>
                  </a:lnTo>
                  <a:lnTo>
                    <a:pt x="125" y="819"/>
                  </a:lnTo>
                  <a:lnTo>
                    <a:pt x="110" y="826"/>
                  </a:lnTo>
                  <a:lnTo>
                    <a:pt x="75" y="822"/>
                  </a:lnTo>
                  <a:lnTo>
                    <a:pt x="65" y="784"/>
                  </a:lnTo>
                  <a:lnTo>
                    <a:pt x="71" y="780"/>
                  </a:lnTo>
                  <a:lnTo>
                    <a:pt x="61" y="770"/>
                  </a:lnTo>
                  <a:lnTo>
                    <a:pt x="65" y="761"/>
                  </a:lnTo>
                  <a:lnTo>
                    <a:pt x="87" y="757"/>
                  </a:lnTo>
                  <a:lnTo>
                    <a:pt x="81" y="750"/>
                  </a:lnTo>
                  <a:lnTo>
                    <a:pt x="98" y="735"/>
                  </a:lnTo>
                  <a:lnTo>
                    <a:pt x="121" y="743"/>
                  </a:lnTo>
                  <a:lnTo>
                    <a:pt x="149" y="761"/>
                  </a:lnTo>
                  <a:lnTo>
                    <a:pt x="163" y="763"/>
                  </a:lnTo>
                  <a:lnTo>
                    <a:pt x="180" y="750"/>
                  </a:lnTo>
                  <a:lnTo>
                    <a:pt x="190" y="728"/>
                  </a:lnTo>
                  <a:lnTo>
                    <a:pt x="174" y="717"/>
                  </a:lnTo>
                  <a:lnTo>
                    <a:pt x="156" y="728"/>
                  </a:lnTo>
                  <a:lnTo>
                    <a:pt x="157" y="717"/>
                  </a:lnTo>
                  <a:lnTo>
                    <a:pt x="179" y="686"/>
                  </a:lnTo>
                  <a:lnTo>
                    <a:pt x="156" y="697"/>
                  </a:lnTo>
                  <a:lnTo>
                    <a:pt x="121" y="678"/>
                  </a:lnTo>
                  <a:lnTo>
                    <a:pt x="140" y="653"/>
                  </a:lnTo>
                  <a:lnTo>
                    <a:pt x="124" y="658"/>
                  </a:lnTo>
                  <a:lnTo>
                    <a:pt x="118" y="649"/>
                  </a:lnTo>
                  <a:lnTo>
                    <a:pt x="92" y="648"/>
                  </a:lnTo>
                  <a:lnTo>
                    <a:pt x="76" y="658"/>
                  </a:lnTo>
                  <a:lnTo>
                    <a:pt x="49" y="643"/>
                  </a:lnTo>
                  <a:lnTo>
                    <a:pt x="51" y="659"/>
                  </a:lnTo>
                  <a:lnTo>
                    <a:pt x="66" y="674"/>
                  </a:lnTo>
                  <a:lnTo>
                    <a:pt x="69" y="710"/>
                  </a:lnTo>
                  <a:lnTo>
                    <a:pt x="22" y="757"/>
                  </a:lnTo>
                  <a:lnTo>
                    <a:pt x="13" y="757"/>
                  </a:lnTo>
                  <a:lnTo>
                    <a:pt x="16" y="743"/>
                  </a:lnTo>
                  <a:lnTo>
                    <a:pt x="26" y="738"/>
                  </a:lnTo>
                  <a:lnTo>
                    <a:pt x="19" y="717"/>
                  </a:lnTo>
                  <a:lnTo>
                    <a:pt x="39" y="688"/>
                  </a:lnTo>
                  <a:lnTo>
                    <a:pt x="32" y="676"/>
                  </a:lnTo>
                  <a:lnTo>
                    <a:pt x="38" y="669"/>
                  </a:lnTo>
                  <a:lnTo>
                    <a:pt x="35" y="663"/>
                  </a:lnTo>
                  <a:lnTo>
                    <a:pt x="23" y="669"/>
                  </a:lnTo>
                  <a:lnTo>
                    <a:pt x="16" y="659"/>
                  </a:lnTo>
                  <a:lnTo>
                    <a:pt x="20" y="646"/>
                  </a:lnTo>
                  <a:lnTo>
                    <a:pt x="13" y="645"/>
                  </a:lnTo>
                  <a:lnTo>
                    <a:pt x="17" y="636"/>
                  </a:lnTo>
                  <a:lnTo>
                    <a:pt x="2" y="629"/>
                  </a:lnTo>
                  <a:lnTo>
                    <a:pt x="0" y="619"/>
                  </a:lnTo>
                  <a:lnTo>
                    <a:pt x="33" y="612"/>
                  </a:lnTo>
                  <a:lnTo>
                    <a:pt x="33" y="588"/>
                  </a:lnTo>
                  <a:lnTo>
                    <a:pt x="40" y="599"/>
                  </a:lnTo>
                  <a:lnTo>
                    <a:pt x="59" y="583"/>
                  </a:lnTo>
                  <a:lnTo>
                    <a:pt x="66" y="555"/>
                  </a:lnTo>
                  <a:lnTo>
                    <a:pt x="58" y="555"/>
                  </a:lnTo>
                  <a:lnTo>
                    <a:pt x="53" y="544"/>
                  </a:lnTo>
                  <a:lnTo>
                    <a:pt x="66" y="537"/>
                  </a:lnTo>
                  <a:lnTo>
                    <a:pt x="65" y="527"/>
                  </a:lnTo>
                  <a:lnTo>
                    <a:pt x="78" y="525"/>
                  </a:lnTo>
                  <a:lnTo>
                    <a:pt x="81" y="503"/>
                  </a:lnTo>
                  <a:lnTo>
                    <a:pt x="58" y="482"/>
                  </a:lnTo>
                  <a:lnTo>
                    <a:pt x="74" y="482"/>
                  </a:lnTo>
                  <a:lnTo>
                    <a:pt x="63" y="463"/>
                  </a:lnTo>
                  <a:lnTo>
                    <a:pt x="75" y="467"/>
                  </a:lnTo>
                  <a:lnTo>
                    <a:pt x="84" y="454"/>
                  </a:lnTo>
                  <a:lnTo>
                    <a:pt x="85" y="475"/>
                  </a:lnTo>
                  <a:lnTo>
                    <a:pt x="104" y="475"/>
                  </a:lnTo>
                  <a:lnTo>
                    <a:pt x="94" y="499"/>
                  </a:lnTo>
                  <a:lnTo>
                    <a:pt x="105" y="509"/>
                  </a:lnTo>
                  <a:lnTo>
                    <a:pt x="102" y="542"/>
                  </a:lnTo>
                  <a:lnTo>
                    <a:pt x="107" y="545"/>
                  </a:lnTo>
                  <a:lnTo>
                    <a:pt x="114" y="532"/>
                  </a:lnTo>
                  <a:lnTo>
                    <a:pt x="137" y="593"/>
                  </a:lnTo>
                  <a:lnTo>
                    <a:pt x="149" y="599"/>
                  </a:lnTo>
                  <a:lnTo>
                    <a:pt x="140" y="551"/>
                  </a:lnTo>
                  <a:lnTo>
                    <a:pt x="124" y="542"/>
                  </a:lnTo>
                  <a:lnTo>
                    <a:pt x="120" y="521"/>
                  </a:lnTo>
                  <a:lnTo>
                    <a:pt x="140" y="519"/>
                  </a:lnTo>
                  <a:lnTo>
                    <a:pt x="114" y="490"/>
                  </a:lnTo>
                  <a:lnTo>
                    <a:pt x="134" y="478"/>
                  </a:lnTo>
                  <a:lnTo>
                    <a:pt x="151" y="441"/>
                  </a:lnTo>
                  <a:lnTo>
                    <a:pt x="133" y="443"/>
                  </a:lnTo>
                  <a:lnTo>
                    <a:pt x="134" y="421"/>
                  </a:lnTo>
                  <a:lnTo>
                    <a:pt x="123" y="421"/>
                  </a:lnTo>
                  <a:lnTo>
                    <a:pt x="121" y="413"/>
                  </a:lnTo>
                  <a:lnTo>
                    <a:pt x="137" y="400"/>
                  </a:lnTo>
                  <a:lnTo>
                    <a:pt x="128" y="388"/>
                  </a:lnTo>
                  <a:lnTo>
                    <a:pt x="111" y="385"/>
                  </a:lnTo>
                  <a:lnTo>
                    <a:pt x="112" y="378"/>
                  </a:lnTo>
                  <a:lnTo>
                    <a:pt x="131" y="372"/>
                  </a:lnTo>
                  <a:lnTo>
                    <a:pt x="138" y="382"/>
                  </a:lnTo>
                  <a:lnTo>
                    <a:pt x="147" y="381"/>
                  </a:lnTo>
                  <a:lnTo>
                    <a:pt x="151" y="371"/>
                  </a:lnTo>
                  <a:lnTo>
                    <a:pt x="147" y="365"/>
                  </a:lnTo>
                  <a:lnTo>
                    <a:pt x="159" y="358"/>
                  </a:lnTo>
                  <a:lnTo>
                    <a:pt x="156" y="341"/>
                  </a:lnTo>
                  <a:lnTo>
                    <a:pt x="172" y="354"/>
                  </a:lnTo>
                  <a:lnTo>
                    <a:pt x="182" y="339"/>
                  </a:lnTo>
                  <a:lnTo>
                    <a:pt x="210" y="332"/>
                  </a:lnTo>
                  <a:lnTo>
                    <a:pt x="215" y="320"/>
                  </a:lnTo>
                  <a:lnTo>
                    <a:pt x="223" y="325"/>
                  </a:lnTo>
                  <a:lnTo>
                    <a:pt x="241" y="318"/>
                  </a:lnTo>
                  <a:lnTo>
                    <a:pt x="234" y="331"/>
                  </a:lnTo>
                  <a:lnTo>
                    <a:pt x="281" y="354"/>
                  </a:lnTo>
                  <a:lnTo>
                    <a:pt x="300" y="351"/>
                  </a:lnTo>
                  <a:lnTo>
                    <a:pt x="293" y="331"/>
                  </a:lnTo>
                  <a:lnTo>
                    <a:pt x="308" y="307"/>
                  </a:lnTo>
                  <a:lnTo>
                    <a:pt x="303" y="241"/>
                  </a:lnTo>
                  <a:lnTo>
                    <a:pt x="290" y="215"/>
                  </a:lnTo>
                  <a:lnTo>
                    <a:pt x="297" y="202"/>
                  </a:lnTo>
                  <a:lnTo>
                    <a:pt x="313" y="202"/>
                  </a:lnTo>
                  <a:lnTo>
                    <a:pt x="321" y="184"/>
                  </a:lnTo>
                  <a:lnTo>
                    <a:pt x="332" y="182"/>
                  </a:lnTo>
                  <a:lnTo>
                    <a:pt x="336" y="196"/>
                  </a:lnTo>
                  <a:lnTo>
                    <a:pt x="327" y="211"/>
                  </a:lnTo>
                  <a:lnTo>
                    <a:pt x="310" y="215"/>
                  </a:lnTo>
                  <a:lnTo>
                    <a:pt x="324" y="234"/>
                  </a:lnTo>
                  <a:lnTo>
                    <a:pt x="336" y="228"/>
                  </a:lnTo>
                  <a:lnTo>
                    <a:pt x="342" y="233"/>
                  </a:lnTo>
                  <a:lnTo>
                    <a:pt x="324" y="256"/>
                  </a:lnTo>
                  <a:lnTo>
                    <a:pt x="324" y="315"/>
                  </a:lnTo>
                  <a:lnTo>
                    <a:pt x="337" y="322"/>
                  </a:lnTo>
                  <a:lnTo>
                    <a:pt x="339" y="336"/>
                  </a:lnTo>
                  <a:lnTo>
                    <a:pt x="355" y="341"/>
                  </a:lnTo>
                  <a:lnTo>
                    <a:pt x="357" y="369"/>
                  </a:lnTo>
                  <a:lnTo>
                    <a:pt x="376" y="369"/>
                  </a:lnTo>
                  <a:lnTo>
                    <a:pt x="373" y="380"/>
                  </a:lnTo>
                  <a:lnTo>
                    <a:pt x="350" y="380"/>
                  </a:lnTo>
                  <a:lnTo>
                    <a:pt x="345" y="387"/>
                  </a:lnTo>
                  <a:lnTo>
                    <a:pt x="343" y="401"/>
                  </a:lnTo>
                  <a:lnTo>
                    <a:pt x="326" y="423"/>
                  </a:lnTo>
                  <a:lnTo>
                    <a:pt x="326" y="441"/>
                  </a:lnTo>
                  <a:lnTo>
                    <a:pt x="314" y="452"/>
                  </a:lnTo>
                  <a:lnTo>
                    <a:pt x="313" y="473"/>
                  </a:lnTo>
                  <a:lnTo>
                    <a:pt x="350" y="482"/>
                  </a:lnTo>
                  <a:lnTo>
                    <a:pt x="347" y="493"/>
                  </a:lnTo>
                  <a:lnTo>
                    <a:pt x="313" y="511"/>
                  </a:lnTo>
                  <a:lnTo>
                    <a:pt x="293" y="511"/>
                  </a:lnTo>
                  <a:lnTo>
                    <a:pt x="288" y="524"/>
                  </a:lnTo>
                  <a:lnTo>
                    <a:pt x="301" y="531"/>
                  </a:lnTo>
                  <a:lnTo>
                    <a:pt x="297" y="555"/>
                  </a:lnTo>
                  <a:lnTo>
                    <a:pt x="306" y="565"/>
                  </a:lnTo>
                  <a:lnTo>
                    <a:pt x="316" y="557"/>
                  </a:lnTo>
                  <a:lnTo>
                    <a:pt x="313" y="547"/>
                  </a:lnTo>
                  <a:lnTo>
                    <a:pt x="320" y="541"/>
                  </a:lnTo>
                  <a:lnTo>
                    <a:pt x="324" y="551"/>
                  </a:lnTo>
                  <a:lnTo>
                    <a:pt x="330" y="547"/>
                  </a:lnTo>
                  <a:lnTo>
                    <a:pt x="324" y="537"/>
                  </a:lnTo>
                  <a:lnTo>
                    <a:pt x="330" y="528"/>
                  </a:lnTo>
                  <a:lnTo>
                    <a:pt x="345" y="537"/>
                  </a:lnTo>
                  <a:lnTo>
                    <a:pt x="360" y="521"/>
                  </a:lnTo>
                  <a:lnTo>
                    <a:pt x="369" y="531"/>
                  </a:lnTo>
                  <a:lnTo>
                    <a:pt x="381" y="531"/>
                  </a:lnTo>
                  <a:lnTo>
                    <a:pt x="382" y="524"/>
                  </a:lnTo>
                  <a:lnTo>
                    <a:pt x="365" y="509"/>
                  </a:lnTo>
                  <a:lnTo>
                    <a:pt x="363" y="496"/>
                  </a:lnTo>
                  <a:lnTo>
                    <a:pt x="370" y="489"/>
                  </a:lnTo>
                  <a:lnTo>
                    <a:pt x="352" y="475"/>
                  </a:lnTo>
                  <a:lnTo>
                    <a:pt x="373" y="427"/>
                  </a:lnTo>
                  <a:lnTo>
                    <a:pt x="386" y="436"/>
                  </a:lnTo>
                  <a:lnTo>
                    <a:pt x="402" y="433"/>
                  </a:lnTo>
                  <a:lnTo>
                    <a:pt x="394" y="463"/>
                  </a:lnTo>
                  <a:lnTo>
                    <a:pt x="417" y="493"/>
                  </a:lnTo>
                  <a:lnTo>
                    <a:pt x="431" y="496"/>
                  </a:lnTo>
                  <a:lnTo>
                    <a:pt x="415" y="462"/>
                  </a:lnTo>
                  <a:lnTo>
                    <a:pt x="441" y="440"/>
                  </a:lnTo>
                  <a:lnTo>
                    <a:pt x="441" y="416"/>
                  </a:lnTo>
                  <a:lnTo>
                    <a:pt x="431" y="400"/>
                  </a:lnTo>
                  <a:lnTo>
                    <a:pt x="453" y="387"/>
                  </a:lnTo>
                  <a:lnTo>
                    <a:pt x="487" y="391"/>
                  </a:lnTo>
                  <a:lnTo>
                    <a:pt x="484" y="364"/>
                  </a:lnTo>
                  <a:lnTo>
                    <a:pt x="497" y="369"/>
                  </a:lnTo>
                  <a:lnTo>
                    <a:pt x="499" y="356"/>
                  </a:lnTo>
                  <a:lnTo>
                    <a:pt x="516" y="362"/>
                  </a:lnTo>
                  <a:lnTo>
                    <a:pt x="522" y="354"/>
                  </a:lnTo>
                  <a:lnTo>
                    <a:pt x="542" y="354"/>
                  </a:lnTo>
                  <a:lnTo>
                    <a:pt x="543" y="346"/>
                  </a:lnTo>
                  <a:lnTo>
                    <a:pt x="536" y="336"/>
                  </a:lnTo>
                  <a:lnTo>
                    <a:pt x="506" y="332"/>
                  </a:lnTo>
                  <a:lnTo>
                    <a:pt x="509" y="318"/>
                  </a:lnTo>
                  <a:lnTo>
                    <a:pt x="499" y="312"/>
                  </a:lnTo>
                  <a:lnTo>
                    <a:pt x="497" y="306"/>
                  </a:lnTo>
                  <a:lnTo>
                    <a:pt x="513" y="309"/>
                  </a:lnTo>
                  <a:lnTo>
                    <a:pt x="523" y="300"/>
                  </a:lnTo>
                  <a:lnTo>
                    <a:pt x="522" y="273"/>
                  </a:lnTo>
                  <a:lnTo>
                    <a:pt x="506" y="266"/>
                  </a:lnTo>
                  <a:lnTo>
                    <a:pt x="507" y="273"/>
                  </a:lnTo>
                  <a:lnTo>
                    <a:pt x="489" y="276"/>
                  </a:lnTo>
                  <a:lnTo>
                    <a:pt x="476" y="290"/>
                  </a:lnTo>
                  <a:lnTo>
                    <a:pt x="464" y="280"/>
                  </a:lnTo>
                  <a:lnTo>
                    <a:pt x="460" y="257"/>
                  </a:lnTo>
                  <a:lnTo>
                    <a:pt x="438" y="251"/>
                  </a:lnTo>
                  <a:lnTo>
                    <a:pt x="422" y="269"/>
                  </a:lnTo>
                  <a:lnTo>
                    <a:pt x="417" y="264"/>
                  </a:lnTo>
                  <a:lnTo>
                    <a:pt x="425" y="244"/>
                  </a:lnTo>
                  <a:lnTo>
                    <a:pt x="408" y="241"/>
                  </a:lnTo>
                  <a:lnTo>
                    <a:pt x="405" y="221"/>
                  </a:lnTo>
                  <a:lnTo>
                    <a:pt x="379" y="224"/>
                  </a:lnTo>
                  <a:lnTo>
                    <a:pt x="383" y="204"/>
                  </a:lnTo>
                  <a:lnTo>
                    <a:pt x="428" y="204"/>
                  </a:lnTo>
                  <a:lnTo>
                    <a:pt x="440" y="224"/>
                  </a:lnTo>
                  <a:lnTo>
                    <a:pt x="448" y="207"/>
                  </a:lnTo>
                  <a:lnTo>
                    <a:pt x="468" y="207"/>
                  </a:lnTo>
                  <a:lnTo>
                    <a:pt x="470" y="199"/>
                  </a:lnTo>
                  <a:lnTo>
                    <a:pt x="467" y="194"/>
                  </a:lnTo>
                  <a:lnTo>
                    <a:pt x="453" y="196"/>
                  </a:lnTo>
                  <a:lnTo>
                    <a:pt x="454" y="184"/>
                  </a:lnTo>
                  <a:lnTo>
                    <a:pt x="444" y="175"/>
                  </a:lnTo>
                  <a:lnTo>
                    <a:pt x="430" y="184"/>
                  </a:lnTo>
                  <a:lnTo>
                    <a:pt x="427" y="175"/>
                  </a:lnTo>
                  <a:lnTo>
                    <a:pt x="373" y="171"/>
                  </a:lnTo>
                  <a:lnTo>
                    <a:pt x="368" y="137"/>
                  </a:lnTo>
                  <a:lnTo>
                    <a:pt x="379" y="145"/>
                  </a:lnTo>
                  <a:lnTo>
                    <a:pt x="409" y="129"/>
                  </a:lnTo>
                  <a:lnTo>
                    <a:pt x="415" y="114"/>
                  </a:lnTo>
                  <a:lnTo>
                    <a:pt x="430" y="123"/>
                  </a:lnTo>
                  <a:lnTo>
                    <a:pt x="461" y="117"/>
                  </a:lnTo>
                  <a:lnTo>
                    <a:pt x="467" y="104"/>
                  </a:lnTo>
                  <a:lnTo>
                    <a:pt x="474" y="113"/>
                  </a:lnTo>
                  <a:lnTo>
                    <a:pt x="539" y="111"/>
                  </a:lnTo>
                  <a:lnTo>
                    <a:pt x="587" y="136"/>
                  </a:lnTo>
                  <a:lnTo>
                    <a:pt x="610" y="124"/>
                  </a:lnTo>
                  <a:lnTo>
                    <a:pt x="591" y="90"/>
                  </a:lnTo>
                  <a:lnTo>
                    <a:pt x="600" y="91"/>
                  </a:lnTo>
                  <a:lnTo>
                    <a:pt x="638" y="47"/>
                  </a:lnTo>
                  <a:lnTo>
                    <a:pt x="628" y="37"/>
                  </a:lnTo>
                  <a:lnTo>
                    <a:pt x="641" y="12"/>
                  </a:lnTo>
                  <a:lnTo>
                    <a:pt x="650" y="12"/>
                  </a:lnTo>
                  <a:lnTo>
                    <a:pt x="657" y="0"/>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5" name="Freeform 16"/>
            <p:cNvSpPr>
              <a:spLocks/>
            </p:cNvSpPr>
            <p:nvPr/>
          </p:nvSpPr>
          <p:spPr bwMode="auto">
            <a:xfrm>
              <a:off x="4538436" y="3237943"/>
              <a:ext cx="1347788" cy="958850"/>
            </a:xfrm>
            <a:custGeom>
              <a:avLst/>
              <a:gdLst>
                <a:gd name="T0" fmla="*/ 834 w 2546"/>
                <a:gd name="T1" fmla="*/ 36 h 1814"/>
                <a:gd name="T2" fmla="*/ 1128 w 2546"/>
                <a:gd name="T3" fmla="*/ 152 h 1814"/>
                <a:gd name="T4" fmla="*/ 1305 w 2546"/>
                <a:gd name="T5" fmla="*/ 158 h 1814"/>
                <a:gd name="T6" fmla="*/ 1563 w 2546"/>
                <a:gd name="T7" fmla="*/ 136 h 1814"/>
                <a:gd name="T8" fmla="*/ 1733 w 2546"/>
                <a:gd name="T9" fmla="*/ 325 h 1814"/>
                <a:gd name="T10" fmla="*/ 1818 w 2546"/>
                <a:gd name="T11" fmla="*/ 425 h 1814"/>
                <a:gd name="T12" fmla="*/ 1946 w 2546"/>
                <a:gd name="T13" fmla="*/ 318 h 1814"/>
                <a:gd name="T14" fmla="*/ 2091 w 2546"/>
                <a:gd name="T15" fmla="*/ 256 h 1814"/>
                <a:gd name="T16" fmla="*/ 2183 w 2546"/>
                <a:gd name="T17" fmla="*/ 322 h 1814"/>
                <a:gd name="T18" fmla="*/ 2269 w 2546"/>
                <a:gd name="T19" fmla="*/ 341 h 1814"/>
                <a:gd name="T20" fmla="*/ 2360 w 2546"/>
                <a:gd name="T21" fmla="*/ 298 h 1814"/>
                <a:gd name="T22" fmla="*/ 2540 w 2546"/>
                <a:gd name="T23" fmla="*/ 504 h 1814"/>
                <a:gd name="T24" fmla="*/ 2387 w 2546"/>
                <a:gd name="T25" fmla="*/ 688 h 1814"/>
                <a:gd name="T26" fmla="*/ 2292 w 2546"/>
                <a:gd name="T27" fmla="*/ 701 h 1814"/>
                <a:gd name="T28" fmla="*/ 2265 w 2546"/>
                <a:gd name="T29" fmla="*/ 742 h 1814"/>
                <a:gd name="T30" fmla="*/ 2145 w 2546"/>
                <a:gd name="T31" fmla="*/ 990 h 1814"/>
                <a:gd name="T32" fmla="*/ 2065 w 2546"/>
                <a:gd name="T33" fmla="*/ 1204 h 1814"/>
                <a:gd name="T34" fmla="*/ 2089 w 2546"/>
                <a:gd name="T35" fmla="*/ 1330 h 1814"/>
                <a:gd name="T36" fmla="*/ 2106 w 2546"/>
                <a:gd name="T37" fmla="*/ 1482 h 1814"/>
                <a:gd name="T38" fmla="*/ 2140 w 2546"/>
                <a:gd name="T39" fmla="*/ 1596 h 1814"/>
                <a:gd name="T40" fmla="*/ 2019 w 2546"/>
                <a:gd name="T41" fmla="*/ 1814 h 1814"/>
                <a:gd name="T42" fmla="*/ 1823 w 2546"/>
                <a:gd name="T43" fmla="*/ 1696 h 1814"/>
                <a:gd name="T44" fmla="*/ 1670 w 2546"/>
                <a:gd name="T45" fmla="*/ 1792 h 1814"/>
                <a:gd name="T46" fmla="*/ 1413 w 2546"/>
                <a:gd name="T47" fmla="*/ 1762 h 1814"/>
                <a:gd name="T48" fmla="*/ 1281 w 2546"/>
                <a:gd name="T49" fmla="*/ 1789 h 1814"/>
                <a:gd name="T50" fmla="*/ 1150 w 2546"/>
                <a:gd name="T51" fmla="*/ 1699 h 1814"/>
                <a:gd name="T52" fmla="*/ 1114 w 2546"/>
                <a:gd name="T53" fmla="*/ 1593 h 1814"/>
                <a:gd name="T54" fmla="*/ 1000 w 2546"/>
                <a:gd name="T55" fmla="*/ 1537 h 1814"/>
                <a:gd name="T56" fmla="*/ 935 w 2546"/>
                <a:gd name="T57" fmla="*/ 1596 h 1814"/>
                <a:gd name="T58" fmla="*/ 716 w 2546"/>
                <a:gd name="T59" fmla="*/ 1462 h 1814"/>
                <a:gd name="T60" fmla="*/ 613 w 2546"/>
                <a:gd name="T61" fmla="*/ 1506 h 1814"/>
                <a:gd name="T62" fmla="*/ 576 w 2546"/>
                <a:gd name="T63" fmla="*/ 1604 h 1814"/>
                <a:gd name="T64" fmla="*/ 471 w 2546"/>
                <a:gd name="T65" fmla="*/ 1710 h 1814"/>
                <a:gd name="T66" fmla="*/ 350 w 2546"/>
                <a:gd name="T67" fmla="*/ 1743 h 1814"/>
                <a:gd name="T68" fmla="*/ 152 w 2546"/>
                <a:gd name="T69" fmla="*/ 1632 h 1814"/>
                <a:gd name="T70" fmla="*/ 33 w 2546"/>
                <a:gd name="T71" fmla="*/ 1490 h 1814"/>
                <a:gd name="T72" fmla="*/ 86 w 2546"/>
                <a:gd name="T73" fmla="*/ 1331 h 1814"/>
                <a:gd name="T74" fmla="*/ 121 w 2546"/>
                <a:gd name="T75" fmla="*/ 1302 h 1814"/>
                <a:gd name="T76" fmla="*/ 282 w 2546"/>
                <a:gd name="T77" fmla="*/ 1288 h 1814"/>
                <a:gd name="T78" fmla="*/ 344 w 2546"/>
                <a:gd name="T79" fmla="*/ 1197 h 1814"/>
                <a:gd name="T80" fmla="*/ 394 w 2546"/>
                <a:gd name="T81" fmla="*/ 1191 h 1814"/>
                <a:gd name="T82" fmla="*/ 366 w 2546"/>
                <a:gd name="T83" fmla="*/ 1155 h 1814"/>
                <a:gd name="T84" fmla="*/ 296 w 2546"/>
                <a:gd name="T85" fmla="*/ 1163 h 1814"/>
                <a:gd name="T86" fmla="*/ 152 w 2546"/>
                <a:gd name="T87" fmla="*/ 1186 h 1814"/>
                <a:gd name="T88" fmla="*/ 57 w 2546"/>
                <a:gd name="T89" fmla="*/ 1093 h 1814"/>
                <a:gd name="T90" fmla="*/ 82 w 2546"/>
                <a:gd name="T91" fmla="*/ 1052 h 1814"/>
                <a:gd name="T92" fmla="*/ 282 w 2546"/>
                <a:gd name="T93" fmla="*/ 909 h 1814"/>
                <a:gd name="T94" fmla="*/ 461 w 2546"/>
                <a:gd name="T95" fmla="*/ 730 h 1814"/>
                <a:gd name="T96" fmla="*/ 593 w 2546"/>
                <a:gd name="T97" fmla="*/ 791 h 1814"/>
                <a:gd name="T98" fmla="*/ 517 w 2546"/>
                <a:gd name="T99" fmla="*/ 588 h 1814"/>
                <a:gd name="T100" fmla="*/ 662 w 2546"/>
                <a:gd name="T101" fmla="*/ 524 h 1814"/>
                <a:gd name="T102" fmla="*/ 527 w 2546"/>
                <a:gd name="T103" fmla="*/ 534 h 1814"/>
                <a:gd name="T104" fmla="*/ 279 w 2546"/>
                <a:gd name="T105" fmla="*/ 417 h 1814"/>
                <a:gd name="T106" fmla="*/ 301 w 2546"/>
                <a:gd name="T107" fmla="*/ 351 h 1814"/>
                <a:gd name="T108" fmla="*/ 520 w 2546"/>
                <a:gd name="T109" fmla="*/ 338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6" h="1814">
                  <a:moveTo>
                    <a:pt x="540" y="275"/>
                  </a:moveTo>
                  <a:lnTo>
                    <a:pt x="563" y="265"/>
                  </a:lnTo>
                  <a:lnTo>
                    <a:pt x="590" y="289"/>
                  </a:lnTo>
                  <a:lnTo>
                    <a:pt x="668" y="262"/>
                  </a:lnTo>
                  <a:lnTo>
                    <a:pt x="798" y="200"/>
                  </a:lnTo>
                  <a:lnTo>
                    <a:pt x="798" y="49"/>
                  </a:lnTo>
                  <a:lnTo>
                    <a:pt x="834" y="36"/>
                  </a:lnTo>
                  <a:lnTo>
                    <a:pt x="881" y="0"/>
                  </a:lnTo>
                  <a:lnTo>
                    <a:pt x="948" y="11"/>
                  </a:lnTo>
                  <a:lnTo>
                    <a:pt x="1016" y="53"/>
                  </a:lnTo>
                  <a:lnTo>
                    <a:pt x="1039" y="46"/>
                  </a:lnTo>
                  <a:lnTo>
                    <a:pt x="1077" y="82"/>
                  </a:lnTo>
                  <a:lnTo>
                    <a:pt x="1083" y="149"/>
                  </a:lnTo>
                  <a:lnTo>
                    <a:pt x="1128" y="152"/>
                  </a:lnTo>
                  <a:lnTo>
                    <a:pt x="1128" y="174"/>
                  </a:lnTo>
                  <a:lnTo>
                    <a:pt x="1137" y="188"/>
                  </a:lnTo>
                  <a:lnTo>
                    <a:pt x="1183" y="193"/>
                  </a:lnTo>
                  <a:lnTo>
                    <a:pt x="1209" y="180"/>
                  </a:lnTo>
                  <a:lnTo>
                    <a:pt x="1250" y="175"/>
                  </a:lnTo>
                  <a:lnTo>
                    <a:pt x="1285" y="154"/>
                  </a:lnTo>
                  <a:lnTo>
                    <a:pt x="1305" y="158"/>
                  </a:lnTo>
                  <a:lnTo>
                    <a:pt x="1335" y="188"/>
                  </a:lnTo>
                  <a:lnTo>
                    <a:pt x="1431" y="183"/>
                  </a:lnTo>
                  <a:lnTo>
                    <a:pt x="1420" y="138"/>
                  </a:lnTo>
                  <a:lnTo>
                    <a:pt x="1498" y="144"/>
                  </a:lnTo>
                  <a:lnTo>
                    <a:pt x="1498" y="144"/>
                  </a:lnTo>
                  <a:lnTo>
                    <a:pt x="1542" y="108"/>
                  </a:lnTo>
                  <a:lnTo>
                    <a:pt x="1563" y="136"/>
                  </a:lnTo>
                  <a:lnTo>
                    <a:pt x="1563" y="136"/>
                  </a:lnTo>
                  <a:lnTo>
                    <a:pt x="1615" y="229"/>
                  </a:lnTo>
                  <a:lnTo>
                    <a:pt x="1622" y="278"/>
                  </a:lnTo>
                  <a:lnTo>
                    <a:pt x="1655" y="357"/>
                  </a:lnTo>
                  <a:lnTo>
                    <a:pt x="1678" y="357"/>
                  </a:lnTo>
                  <a:lnTo>
                    <a:pt x="1678" y="357"/>
                  </a:lnTo>
                  <a:lnTo>
                    <a:pt x="1733" y="325"/>
                  </a:lnTo>
                  <a:lnTo>
                    <a:pt x="1733" y="325"/>
                  </a:lnTo>
                  <a:lnTo>
                    <a:pt x="1745" y="328"/>
                  </a:lnTo>
                  <a:lnTo>
                    <a:pt x="1745" y="328"/>
                  </a:lnTo>
                  <a:lnTo>
                    <a:pt x="1745" y="368"/>
                  </a:lnTo>
                  <a:lnTo>
                    <a:pt x="1745" y="368"/>
                  </a:lnTo>
                  <a:lnTo>
                    <a:pt x="1756" y="419"/>
                  </a:lnTo>
                  <a:lnTo>
                    <a:pt x="1818" y="425"/>
                  </a:lnTo>
                  <a:lnTo>
                    <a:pt x="1874" y="413"/>
                  </a:lnTo>
                  <a:lnTo>
                    <a:pt x="1892" y="379"/>
                  </a:lnTo>
                  <a:lnTo>
                    <a:pt x="1892" y="379"/>
                  </a:lnTo>
                  <a:lnTo>
                    <a:pt x="1895" y="340"/>
                  </a:lnTo>
                  <a:lnTo>
                    <a:pt x="1912" y="337"/>
                  </a:lnTo>
                  <a:lnTo>
                    <a:pt x="1912" y="337"/>
                  </a:lnTo>
                  <a:lnTo>
                    <a:pt x="1946" y="318"/>
                  </a:lnTo>
                  <a:lnTo>
                    <a:pt x="1993" y="340"/>
                  </a:lnTo>
                  <a:lnTo>
                    <a:pt x="2020" y="363"/>
                  </a:lnTo>
                  <a:lnTo>
                    <a:pt x="2070" y="312"/>
                  </a:lnTo>
                  <a:lnTo>
                    <a:pt x="2070" y="268"/>
                  </a:lnTo>
                  <a:lnTo>
                    <a:pt x="2070" y="268"/>
                  </a:lnTo>
                  <a:lnTo>
                    <a:pt x="2076" y="262"/>
                  </a:lnTo>
                  <a:lnTo>
                    <a:pt x="2091" y="256"/>
                  </a:lnTo>
                  <a:lnTo>
                    <a:pt x="2109" y="296"/>
                  </a:lnTo>
                  <a:lnTo>
                    <a:pt x="2109" y="296"/>
                  </a:lnTo>
                  <a:lnTo>
                    <a:pt x="2121" y="306"/>
                  </a:lnTo>
                  <a:lnTo>
                    <a:pt x="2121" y="306"/>
                  </a:lnTo>
                  <a:lnTo>
                    <a:pt x="2163" y="317"/>
                  </a:lnTo>
                  <a:lnTo>
                    <a:pt x="2163" y="317"/>
                  </a:lnTo>
                  <a:lnTo>
                    <a:pt x="2183" y="322"/>
                  </a:lnTo>
                  <a:lnTo>
                    <a:pt x="2183" y="322"/>
                  </a:lnTo>
                  <a:lnTo>
                    <a:pt x="2213" y="341"/>
                  </a:lnTo>
                  <a:lnTo>
                    <a:pt x="2213" y="341"/>
                  </a:lnTo>
                  <a:lnTo>
                    <a:pt x="2216" y="357"/>
                  </a:lnTo>
                  <a:lnTo>
                    <a:pt x="2264" y="357"/>
                  </a:lnTo>
                  <a:lnTo>
                    <a:pt x="2264" y="357"/>
                  </a:lnTo>
                  <a:lnTo>
                    <a:pt x="2269" y="341"/>
                  </a:lnTo>
                  <a:lnTo>
                    <a:pt x="2269" y="341"/>
                  </a:lnTo>
                  <a:lnTo>
                    <a:pt x="2285" y="335"/>
                  </a:lnTo>
                  <a:lnTo>
                    <a:pt x="2285" y="335"/>
                  </a:lnTo>
                  <a:lnTo>
                    <a:pt x="2334" y="306"/>
                  </a:lnTo>
                  <a:lnTo>
                    <a:pt x="2334" y="306"/>
                  </a:lnTo>
                  <a:lnTo>
                    <a:pt x="2360" y="298"/>
                  </a:lnTo>
                  <a:lnTo>
                    <a:pt x="2360" y="298"/>
                  </a:lnTo>
                  <a:lnTo>
                    <a:pt x="2376" y="299"/>
                  </a:lnTo>
                  <a:lnTo>
                    <a:pt x="2412" y="340"/>
                  </a:lnTo>
                  <a:lnTo>
                    <a:pt x="2461" y="294"/>
                  </a:lnTo>
                  <a:lnTo>
                    <a:pt x="2461" y="294"/>
                  </a:lnTo>
                  <a:lnTo>
                    <a:pt x="2523" y="394"/>
                  </a:lnTo>
                  <a:lnTo>
                    <a:pt x="2546" y="453"/>
                  </a:lnTo>
                  <a:lnTo>
                    <a:pt x="2540" y="504"/>
                  </a:lnTo>
                  <a:lnTo>
                    <a:pt x="2523" y="544"/>
                  </a:lnTo>
                  <a:lnTo>
                    <a:pt x="2523" y="544"/>
                  </a:lnTo>
                  <a:lnTo>
                    <a:pt x="2481" y="572"/>
                  </a:lnTo>
                  <a:lnTo>
                    <a:pt x="2454" y="619"/>
                  </a:lnTo>
                  <a:lnTo>
                    <a:pt x="2444" y="655"/>
                  </a:lnTo>
                  <a:lnTo>
                    <a:pt x="2421" y="658"/>
                  </a:lnTo>
                  <a:lnTo>
                    <a:pt x="2387" y="688"/>
                  </a:lnTo>
                  <a:lnTo>
                    <a:pt x="2362" y="688"/>
                  </a:lnTo>
                  <a:lnTo>
                    <a:pt x="2362" y="688"/>
                  </a:lnTo>
                  <a:lnTo>
                    <a:pt x="2328" y="709"/>
                  </a:lnTo>
                  <a:lnTo>
                    <a:pt x="2328" y="709"/>
                  </a:lnTo>
                  <a:lnTo>
                    <a:pt x="2305" y="710"/>
                  </a:lnTo>
                  <a:lnTo>
                    <a:pt x="2305" y="710"/>
                  </a:lnTo>
                  <a:lnTo>
                    <a:pt x="2292" y="701"/>
                  </a:lnTo>
                  <a:lnTo>
                    <a:pt x="2292" y="701"/>
                  </a:lnTo>
                  <a:lnTo>
                    <a:pt x="2285" y="698"/>
                  </a:lnTo>
                  <a:lnTo>
                    <a:pt x="2281" y="710"/>
                  </a:lnTo>
                  <a:lnTo>
                    <a:pt x="2281" y="710"/>
                  </a:lnTo>
                  <a:lnTo>
                    <a:pt x="2278" y="720"/>
                  </a:lnTo>
                  <a:lnTo>
                    <a:pt x="2278" y="720"/>
                  </a:lnTo>
                  <a:lnTo>
                    <a:pt x="2265" y="742"/>
                  </a:lnTo>
                  <a:lnTo>
                    <a:pt x="2265" y="742"/>
                  </a:lnTo>
                  <a:lnTo>
                    <a:pt x="2251" y="784"/>
                  </a:lnTo>
                  <a:lnTo>
                    <a:pt x="2193" y="848"/>
                  </a:lnTo>
                  <a:lnTo>
                    <a:pt x="2163" y="869"/>
                  </a:lnTo>
                  <a:lnTo>
                    <a:pt x="2148" y="955"/>
                  </a:lnTo>
                  <a:lnTo>
                    <a:pt x="2148" y="955"/>
                  </a:lnTo>
                  <a:lnTo>
                    <a:pt x="2145" y="990"/>
                  </a:lnTo>
                  <a:lnTo>
                    <a:pt x="2130" y="1004"/>
                  </a:lnTo>
                  <a:lnTo>
                    <a:pt x="2130" y="1004"/>
                  </a:lnTo>
                  <a:lnTo>
                    <a:pt x="2112" y="1030"/>
                  </a:lnTo>
                  <a:lnTo>
                    <a:pt x="2078" y="1119"/>
                  </a:lnTo>
                  <a:lnTo>
                    <a:pt x="2078" y="1119"/>
                  </a:lnTo>
                  <a:lnTo>
                    <a:pt x="2065" y="1204"/>
                  </a:lnTo>
                  <a:lnTo>
                    <a:pt x="2065" y="1204"/>
                  </a:lnTo>
                  <a:lnTo>
                    <a:pt x="2036" y="1263"/>
                  </a:lnTo>
                  <a:lnTo>
                    <a:pt x="2036" y="1263"/>
                  </a:lnTo>
                  <a:lnTo>
                    <a:pt x="2039" y="1304"/>
                  </a:lnTo>
                  <a:lnTo>
                    <a:pt x="2039" y="1304"/>
                  </a:lnTo>
                  <a:lnTo>
                    <a:pt x="2076" y="1317"/>
                  </a:lnTo>
                  <a:lnTo>
                    <a:pt x="2089" y="1330"/>
                  </a:lnTo>
                  <a:lnTo>
                    <a:pt x="2089" y="1330"/>
                  </a:lnTo>
                  <a:lnTo>
                    <a:pt x="2088" y="1363"/>
                  </a:lnTo>
                  <a:lnTo>
                    <a:pt x="2096" y="1382"/>
                  </a:lnTo>
                  <a:lnTo>
                    <a:pt x="2096" y="1382"/>
                  </a:lnTo>
                  <a:lnTo>
                    <a:pt x="2119" y="1422"/>
                  </a:lnTo>
                  <a:lnTo>
                    <a:pt x="2119" y="1422"/>
                  </a:lnTo>
                  <a:lnTo>
                    <a:pt x="2106" y="1482"/>
                  </a:lnTo>
                  <a:lnTo>
                    <a:pt x="2106" y="1482"/>
                  </a:lnTo>
                  <a:lnTo>
                    <a:pt x="2119" y="1517"/>
                  </a:lnTo>
                  <a:lnTo>
                    <a:pt x="2119" y="1517"/>
                  </a:lnTo>
                  <a:lnTo>
                    <a:pt x="2148" y="1524"/>
                  </a:lnTo>
                  <a:lnTo>
                    <a:pt x="2148" y="1524"/>
                  </a:lnTo>
                  <a:lnTo>
                    <a:pt x="2150" y="1534"/>
                  </a:lnTo>
                  <a:lnTo>
                    <a:pt x="2150" y="1534"/>
                  </a:lnTo>
                  <a:lnTo>
                    <a:pt x="2140" y="1596"/>
                  </a:lnTo>
                  <a:lnTo>
                    <a:pt x="2073" y="1661"/>
                  </a:lnTo>
                  <a:lnTo>
                    <a:pt x="2059" y="1696"/>
                  </a:lnTo>
                  <a:lnTo>
                    <a:pt x="2053" y="1717"/>
                  </a:lnTo>
                  <a:lnTo>
                    <a:pt x="2063" y="1769"/>
                  </a:lnTo>
                  <a:lnTo>
                    <a:pt x="2023" y="1810"/>
                  </a:lnTo>
                  <a:lnTo>
                    <a:pt x="2023" y="1810"/>
                  </a:lnTo>
                  <a:lnTo>
                    <a:pt x="2019" y="1814"/>
                  </a:lnTo>
                  <a:lnTo>
                    <a:pt x="2019" y="1814"/>
                  </a:lnTo>
                  <a:lnTo>
                    <a:pt x="1964" y="1766"/>
                  </a:lnTo>
                  <a:lnTo>
                    <a:pt x="1905" y="1733"/>
                  </a:lnTo>
                  <a:lnTo>
                    <a:pt x="1905" y="1733"/>
                  </a:lnTo>
                  <a:lnTo>
                    <a:pt x="1886" y="1717"/>
                  </a:lnTo>
                  <a:lnTo>
                    <a:pt x="1823" y="1696"/>
                  </a:lnTo>
                  <a:lnTo>
                    <a:pt x="1823" y="1696"/>
                  </a:lnTo>
                  <a:lnTo>
                    <a:pt x="1787" y="1699"/>
                  </a:lnTo>
                  <a:lnTo>
                    <a:pt x="1787" y="1699"/>
                  </a:lnTo>
                  <a:lnTo>
                    <a:pt x="1755" y="1716"/>
                  </a:lnTo>
                  <a:lnTo>
                    <a:pt x="1702" y="1784"/>
                  </a:lnTo>
                  <a:lnTo>
                    <a:pt x="1691" y="1792"/>
                  </a:lnTo>
                  <a:lnTo>
                    <a:pt x="1670" y="1792"/>
                  </a:lnTo>
                  <a:lnTo>
                    <a:pt x="1670" y="1792"/>
                  </a:lnTo>
                  <a:lnTo>
                    <a:pt x="1614" y="1787"/>
                  </a:lnTo>
                  <a:lnTo>
                    <a:pt x="1570" y="1798"/>
                  </a:lnTo>
                  <a:lnTo>
                    <a:pt x="1570" y="1798"/>
                  </a:lnTo>
                  <a:lnTo>
                    <a:pt x="1459" y="1800"/>
                  </a:lnTo>
                  <a:lnTo>
                    <a:pt x="1439" y="1787"/>
                  </a:lnTo>
                  <a:lnTo>
                    <a:pt x="1439" y="1787"/>
                  </a:lnTo>
                  <a:lnTo>
                    <a:pt x="1413" y="1762"/>
                  </a:lnTo>
                  <a:lnTo>
                    <a:pt x="1379" y="1782"/>
                  </a:lnTo>
                  <a:lnTo>
                    <a:pt x="1379" y="1782"/>
                  </a:lnTo>
                  <a:lnTo>
                    <a:pt x="1322" y="1758"/>
                  </a:lnTo>
                  <a:lnTo>
                    <a:pt x="1298" y="1774"/>
                  </a:lnTo>
                  <a:lnTo>
                    <a:pt x="1298" y="1774"/>
                  </a:lnTo>
                  <a:lnTo>
                    <a:pt x="1281" y="1789"/>
                  </a:lnTo>
                  <a:lnTo>
                    <a:pt x="1281" y="1789"/>
                  </a:lnTo>
                  <a:lnTo>
                    <a:pt x="1256" y="1807"/>
                  </a:lnTo>
                  <a:lnTo>
                    <a:pt x="1227" y="1810"/>
                  </a:lnTo>
                  <a:lnTo>
                    <a:pt x="1227" y="1810"/>
                  </a:lnTo>
                  <a:lnTo>
                    <a:pt x="1188" y="1800"/>
                  </a:lnTo>
                  <a:lnTo>
                    <a:pt x="1188" y="1800"/>
                  </a:lnTo>
                  <a:lnTo>
                    <a:pt x="1142" y="1763"/>
                  </a:lnTo>
                  <a:lnTo>
                    <a:pt x="1150" y="1699"/>
                  </a:lnTo>
                  <a:lnTo>
                    <a:pt x="1132" y="1647"/>
                  </a:lnTo>
                  <a:lnTo>
                    <a:pt x="1132" y="1647"/>
                  </a:lnTo>
                  <a:lnTo>
                    <a:pt x="1103" y="1647"/>
                  </a:lnTo>
                  <a:lnTo>
                    <a:pt x="1095" y="1635"/>
                  </a:lnTo>
                  <a:lnTo>
                    <a:pt x="1093" y="1618"/>
                  </a:lnTo>
                  <a:lnTo>
                    <a:pt x="1114" y="1593"/>
                  </a:lnTo>
                  <a:lnTo>
                    <a:pt x="1114" y="1593"/>
                  </a:lnTo>
                  <a:lnTo>
                    <a:pt x="1116" y="1549"/>
                  </a:lnTo>
                  <a:lnTo>
                    <a:pt x="1105" y="1514"/>
                  </a:lnTo>
                  <a:lnTo>
                    <a:pt x="1080" y="1495"/>
                  </a:lnTo>
                  <a:lnTo>
                    <a:pt x="1049" y="1488"/>
                  </a:lnTo>
                  <a:lnTo>
                    <a:pt x="1036" y="1494"/>
                  </a:lnTo>
                  <a:lnTo>
                    <a:pt x="1018" y="1526"/>
                  </a:lnTo>
                  <a:lnTo>
                    <a:pt x="1000" y="1537"/>
                  </a:lnTo>
                  <a:lnTo>
                    <a:pt x="991" y="1575"/>
                  </a:lnTo>
                  <a:lnTo>
                    <a:pt x="991" y="1575"/>
                  </a:lnTo>
                  <a:lnTo>
                    <a:pt x="988" y="1593"/>
                  </a:lnTo>
                  <a:lnTo>
                    <a:pt x="988" y="1593"/>
                  </a:lnTo>
                  <a:lnTo>
                    <a:pt x="969" y="1606"/>
                  </a:lnTo>
                  <a:lnTo>
                    <a:pt x="935" y="1596"/>
                  </a:lnTo>
                  <a:lnTo>
                    <a:pt x="935" y="1596"/>
                  </a:lnTo>
                  <a:lnTo>
                    <a:pt x="916" y="1580"/>
                  </a:lnTo>
                  <a:lnTo>
                    <a:pt x="916" y="1580"/>
                  </a:lnTo>
                  <a:lnTo>
                    <a:pt x="870" y="1494"/>
                  </a:lnTo>
                  <a:lnTo>
                    <a:pt x="851" y="1474"/>
                  </a:lnTo>
                  <a:lnTo>
                    <a:pt x="798" y="1441"/>
                  </a:lnTo>
                  <a:lnTo>
                    <a:pt x="743" y="1429"/>
                  </a:lnTo>
                  <a:lnTo>
                    <a:pt x="716" y="1462"/>
                  </a:lnTo>
                  <a:lnTo>
                    <a:pt x="696" y="1459"/>
                  </a:lnTo>
                  <a:lnTo>
                    <a:pt x="696" y="1459"/>
                  </a:lnTo>
                  <a:lnTo>
                    <a:pt x="668" y="1452"/>
                  </a:lnTo>
                  <a:lnTo>
                    <a:pt x="668" y="1452"/>
                  </a:lnTo>
                  <a:lnTo>
                    <a:pt x="628" y="1471"/>
                  </a:lnTo>
                  <a:lnTo>
                    <a:pt x="616" y="1485"/>
                  </a:lnTo>
                  <a:lnTo>
                    <a:pt x="613" y="1506"/>
                  </a:lnTo>
                  <a:lnTo>
                    <a:pt x="613" y="1506"/>
                  </a:lnTo>
                  <a:lnTo>
                    <a:pt x="616" y="1562"/>
                  </a:lnTo>
                  <a:lnTo>
                    <a:pt x="605" y="1573"/>
                  </a:lnTo>
                  <a:lnTo>
                    <a:pt x="605" y="1573"/>
                  </a:lnTo>
                  <a:lnTo>
                    <a:pt x="579" y="1591"/>
                  </a:lnTo>
                  <a:lnTo>
                    <a:pt x="576" y="1604"/>
                  </a:lnTo>
                  <a:lnTo>
                    <a:pt x="576" y="1604"/>
                  </a:lnTo>
                  <a:lnTo>
                    <a:pt x="582" y="1616"/>
                  </a:lnTo>
                  <a:lnTo>
                    <a:pt x="582" y="1616"/>
                  </a:lnTo>
                  <a:lnTo>
                    <a:pt x="583" y="1634"/>
                  </a:lnTo>
                  <a:lnTo>
                    <a:pt x="570" y="1670"/>
                  </a:lnTo>
                  <a:lnTo>
                    <a:pt x="527" y="1693"/>
                  </a:lnTo>
                  <a:lnTo>
                    <a:pt x="527" y="1693"/>
                  </a:lnTo>
                  <a:lnTo>
                    <a:pt x="471" y="1710"/>
                  </a:lnTo>
                  <a:lnTo>
                    <a:pt x="442" y="1736"/>
                  </a:lnTo>
                  <a:lnTo>
                    <a:pt x="442" y="1736"/>
                  </a:lnTo>
                  <a:lnTo>
                    <a:pt x="406" y="1749"/>
                  </a:lnTo>
                  <a:lnTo>
                    <a:pt x="389" y="1742"/>
                  </a:lnTo>
                  <a:lnTo>
                    <a:pt x="389" y="1742"/>
                  </a:lnTo>
                  <a:lnTo>
                    <a:pt x="368" y="1738"/>
                  </a:lnTo>
                  <a:lnTo>
                    <a:pt x="350" y="1743"/>
                  </a:lnTo>
                  <a:lnTo>
                    <a:pt x="324" y="1771"/>
                  </a:lnTo>
                  <a:lnTo>
                    <a:pt x="246" y="1775"/>
                  </a:lnTo>
                  <a:lnTo>
                    <a:pt x="246" y="1775"/>
                  </a:lnTo>
                  <a:lnTo>
                    <a:pt x="239" y="1745"/>
                  </a:lnTo>
                  <a:lnTo>
                    <a:pt x="208" y="1745"/>
                  </a:lnTo>
                  <a:lnTo>
                    <a:pt x="185" y="1673"/>
                  </a:lnTo>
                  <a:lnTo>
                    <a:pt x="152" y="1632"/>
                  </a:lnTo>
                  <a:lnTo>
                    <a:pt x="149" y="1579"/>
                  </a:lnTo>
                  <a:lnTo>
                    <a:pt x="135" y="1531"/>
                  </a:lnTo>
                  <a:lnTo>
                    <a:pt x="102" y="1504"/>
                  </a:lnTo>
                  <a:lnTo>
                    <a:pt x="102" y="1504"/>
                  </a:lnTo>
                  <a:lnTo>
                    <a:pt x="69" y="1493"/>
                  </a:lnTo>
                  <a:lnTo>
                    <a:pt x="69" y="1493"/>
                  </a:lnTo>
                  <a:lnTo>
                    <a:pt x="33" y="1490"/>
                  </a:lnTo>
                  <a:lnTo>
                    <a:pt x="34" y="1482"/>
                  </a:lnTo>
                  <a:lnTo>
                    <a:pt x="25" y="1480"/>
                  </a:lnTo>
                  <a:lnTo>
                    <a:pt x="12" y="1487"/>
                  </a:lnTo>
                  <a:lnTo>
                    <a:pt x="0" y="1484"/>
                  </a:lnTo>
                  <a:lnTo>
                    <a:pt x="59" y="1383"/>
                  </a:lnTo>
                  <a:lnTo>
                    <a:pt x="74" y="1337"/>
                  </a:lnTo>
                  <a:lnTo>
                    <a:pt x="86" y="1331"/>
                  </a:lnTo>
                  <a:lnTo>
                    <a:pt x="92" y="1307"/>
                  </a:lnTo>
                  <a:lnTo>
                    <a:pt x="97" y="1305"/>
                  </a:lnTo>
                  <a:lnTo>
                    <a:pt x="103" y="1325"/>
                  </a:lnTo>
                  <a:lnTo>
                    <a:pt x="116" y="1330"/>
                  </a:lnTo>
                  <a:lnTo>
                    <a:pt x="125" y="1322"/>
                  </a:lnTo>
                  <a:lnTo>
                    <a:pt x="115" y="1320"/>
                  </a:lnTo>
                  <a:lnTo>
                    <a:pt x="121" y="1302"/>
                  </a:lnTo>
                  <a:lnTo>
                    <a:pt x="152" y="1281"/>
                  </a:lnTo>
                  <a:lnTo>
                    <a:pt x="170" y="1279"/>
                  </a:lnTo>
                  <a:lnTo>
                    <a:pt x="191" y="1298"/>
                  </a:lnTo>
                  <a:lnTo>
                    <a:pt x="206" y="1276"/>
                  </a:lnTo>
                  <a:lnTo>
                    <a:pt x="232" y="1261"/>
                  </a:lnTo>
                  <a:lnTo>
                    <a:pt x="278" y="1266"/>
                  </a:lnTo>
                  <a:lnTo>
                    <a:pt x="282" y="1288"/>
                  </a:lnTo>
                  <a:lnTo>
                    <a:pt x="286" y="1271"/>
                  </a:lnTo>
                  <a:lnTo>
                    <a:pt x="301" y="1255"/>
                  </a:lnTo>
                  <a:lnTo>
                    <a:pt x="309" y="1224"/>
                  </a:lnTo>
                  <a:lnTo>
                    <a:pt x="319" y="1227"/>
                  </a:lnTo>
                  <a:lnTo>
                    <a:pt x="318" y="1206"/>
                  </a:lnTo>
                  <a:lnTo>
                    <a:pt x="327" y="1212"/>
                  </a:lnTo>
                  <a:lnTo>
                    <a:pt x="344" y="1197"/>
                  </a:lnTo>
                  <a:lnTo>
                    <a:pt x="373" y="1207"/>
                  </a:lnTo>
                  <a:lnTo>
                    <a:pt x="409" y="1242"/>
                  </a:lnTo>
                  <a:lnTo>
                    <a:pt x="417" y="1262"/>
                  </a:lnTo>
                  <a:lnTo>
                    <a:pt x="419" y="1249"/>
                  </a:lnTo>
                  <a:lnTo>
                    <a:pt x="406" y="1219"/>
                  </a:lnTo>
                  <a:lnTo>
                    <a:pt x="412" y="1203"/>
                  </a:lnTo>
                  <a:lnTo>
                    <a:pt x="394" y="1191"/>
                  </a:lnTo>
                  <a:lnTo>
                    <a:pt x="397" y="1180"/>
                  </a:lnTo>
                  <a:lnTo>
                    <a:pt x="406" y="1187"/>
                  </a:lnTo>
                  <a:lnTo>
                    <a:pt x="415" y="1173"/>
                  </a:lnTo>
                  <a:lnTo>
                    <a:pt x="390" y="1174"/>
                  </a:lnTo>
                  <a:lnTo>
                    <a:pt x="390" y="1164"/>
                  </a:lnTo>
                  <a:lnTo>
                    <a:pt x="379" y="1154"/>
                  </a:lnTo>
                  <a:lnTo>
                    <a:pt x="366" y="1155"/>
                  </a:lnTo>
                  <a:lnTo>
                    <a:pt x="353" y="1142"/>
                  </a:lnTo>
                  <a:lnTo>
                    <a:pt x="348" y="1158"/>
                  </a:lnTo>
                  <a:lnTo>
                    <a:pt x="335" y="1163"/>
                  </a:lnTo>
                  <a:lnTo>
                    <a:pt x="322" y="1154"/>
                  </a:lnTo>
                  <a:lnTo>
                    <a:pt x="308" y="1171"/>
                  </a:lnTo>
                  <a:lnTo>
                    <a:pt x="295" y="1171"/>
                  </a:lnTo>
                  <a:lnTo>
                    <a:pt x="296" y="1163"/>
                  </a:lnTo>
                  <a:lnTo>
                    <a:pt x="285" y="1154"/>
                  </a:lnTo>
                  <a:lnTo>
                    <a:pt x="278" y="1168"/>
                  </a:lnTo>
                  <a:lnTo>
                    <a:pt x="246" y="1163"/>
                  </a:lnTo>
                  <a:lnTo>
                    <a:pt x="204" y="1173"/>
                  </a:lnTo>
                  <a:lnTo>
                    <a:pt x="190" y="1167"/>
                  </a:lnTo>
                  <a:lnTo>
                    <a:pt x="168" y="1187"/>
                  </a:lnTo>
                  <a:lnTo>
                    <a:pt x="152" y="1186"/>
                  </a:lnTo>
                  <a:lnTo>
                    <a:pt x="146" y="1168"/>
                  </a:lnTo>
                  <a:lnTo>
                    <a:pt x="136" y="1187"/>
                  </a:lnTo>
                  <a:lnTo>
                    <a:pt x="105" y="1174"/>
                  </a:lnTo>
                  <a:lnTo>
                    <a:pt x="85" y="1137"/>
                  </a:lnTo>
                  <a:lnTo>
                    <a:pt x="63" y="1148"/>
                  </a:lnTo>
                  <a:lnTo>
                    <a:pt x="50" y="1118"/>
                  </a:lnTo>
                  <a:lnTo>
                    <a:pt x="57" y="1093"/>
                  </a:lnTo>
                  <a:lnTo>
                    <a:pt x="69" y="1083"/>
                  </a:lnTo>
                  <a:lnTo>
                    <a:pt x="67" y="1075"/>
                  </a:lnTo>
                  <a:lnTo>
                    <a:pt x="54" y="1075"/>
                  </a:lnTo>
                  <a:lnTo>
                    <a:pt x="46" y="1066"/>
                  </a:lnTo>
                  <a:lnTo>
                    <a:pt x="61" y="1060"/>
                  </a:lnTo>
                  <a:lnTo>
                    <a:pt x="61" y="1050"/>
                  </a:lnTo>
                  <a:lnTo>
                    <a:pt x="82" y="1052"/>
                  </a:lnTo>
                  <a:lnTo>
                    <a:pt x="97" y="1031"/>
                  </a:lnTo>
                  <a:lnTo>
                    <a:pt x="123" y="1021"/>
                  </a:lnTo>
                  <a:lnTo>
                    <a:pt x="184" y="958"/>
                  </a:lnTo>
                  <a:lnTo>
                    <a:pt x="217" y="936"/>
                  </a:lnTo>
                  <a:lnTo>
                    <a:pt x="237" y="946"/>
                  </a:lnTo>
                  <a:lnTo>
                    <a:pt x="265" y="918"/>
                  </a:lnTo>
                  <a:lnTo>
                    <a:pt x="282" y="909"/>
                  </a:lnTo>
                  <a:lnTo>
                    <a:pt x="314" y="857"/>
                  </a:lnTo>
                  <a:lnTo>
                    <a:pt x="337" y="832"/>
                  </a:lnTo>
                  <a:lnTo>
                    <a:pt x="335" y="768"/>
                  </a:lnTo>
                  <a:lnTo>
                    <a:pt x="324" y="755"/>
                  </a:lnTo>
                  <a:lnTo>
                    <a:pt x="344" y="726"/>
                  </a:lnTo>
                  <a:lnTo>
                    <a:pt x="377" y="743"/>
                  </a:lnTo>
                  <a:lnTo>
                    <a:pt x="461" y="730"/>
                  </a:lnTo>
                  <a:lnTo>
                    <a:pt x="541" y="752"/>
                  </a:lnTo>
                  <a:lnTo>
                    <a:pt x="579" y="782"/>
                  </a:lnTo>
                  <a:lnTo>
                    <a:pt x="587" y="822"/>
                  </a:lnTo>
                  <a:lnTo>
                    <a:pt x="602" y="837"/>
                  </a:lnTo>
                  <a:lnTo>
                    <a:pt x="615" y="825"/>
                  </a:lnTo>
                  <a:lnTo>
                    <a:pt x="593" y="820"/>
                  </a:lnTo>
                  <a:lnTo>
                    <a:pt x="593" y="791"/>
                  </a:lnTo>
                  <a:lnTo>
                    <a:pt x="603" y="778"/>
                  </a:lnTo>
                  <a:lnTo>
                    <a:pt x="592" y="726"/>
                  </a:lnTo>
                  <a:lnTo>
                    <a:pt x="518" y="687"/>
                  </a:lnTo>
                  <a:lnTo>
                    <a:pt x="461" y="641"/>
                  </a:lnTo>
                  <a:lnTo>
                    <a:pt x="433" y="637"/>
                  </a:lnTo>
                  <a:lnTo>
                    <a:pt x="459" y="609"/>
                  </a:lnTo>
                  <a:lnTo>
                    <a:pt x="517" y="588"/>
                  </a:lnTo>
                  <a:lnTo>
                    <a:pt x="582" y="599"/>
                  </a:lnTo>
                  <a:lnTo>
                    <a:pt x="592" y="592"/>
                  </a:lnTo>
                  <a:lnTo>
                    <a:pt x="612" y="592"/>
                  </a:lnTo>
                  <a:lnTo>
                    <a:pt x="629" y="572"/>
                  </a:lnTo>
                  <a:lnTo>
                    <a:pt x="624" y="553"/>
                  </a:lnTo>
                  <a:lnTo>
                    <a:pt x="631" y="533"/>
                  </a:lnTo>
                  <a:lnTo>
                    <a:pt x="662" y="524"/>
                  </a:lnTo>
                  <a:lnTo>
                    <a:pt x="683" y="508"/>
                  </a:lnTo>
                  <a:lnTo>
                    <a:pt x="678" y="500"/>
                  </a:lnTo>
                  <a:lnTo>
                    <a:pt x="654" y="508"/>
                  </a:lnTo>
                  <a:lnTo>
                    <a:pt x="635" y="504"/>
                  </a:lnTo>
                  <a:lnTo>
                    <a:pt x="608" y="510"/>
                  </a:lnTo>
                  <a:lnTo>
                    <a:pt x="577" y="540"/>
                  </a:lnTo>
                  <a:lnTo>
                    <a:pt x="527" y="534"/>
                  </a:lnTo>
                  <a:lnTo>
                    <a:pt x="488" y="549"/>
                  </a:lnTo>
                  <a:lnTo>
                    <a:pt x="430" y="530"/>
                  </a:lnTo>
                  <a:lnTo>
                    <a:pt x="406" y="553"/>
                  </a:lnTo>
                  <a:lnTo>
                    <a:pt x="312" y="547"/>
                  </a:lnTo>
                  <a:lnTo>
                    <a:pt x="306" y="479"/>
                  </a:lnTo>
                  <a:lnTo>
                    <a:pt x="317" y="429"/>
                  </a:lnTo>
                  <a:lnTo>
                    <a:pt x="279" y="417"/>
                  </a:lnTo>
                  <a:lnTo>
                    <a:pt x="234" y="420"/>
                  </a:lnTo>
                  <a:lnTo>
                    <a:pt x="234" y="402"/>
                  </a:lnTo>
                  <a:lnTo>
                    <a:pt x="200" y="374"/>
                  </a:lnTo>
                  <a:lnTo>
                    <a:pt x="213" y="358"/>
                  </a:lnTo>
                  <a:lnTo>
                    <a:pt x="263" y="355"/>
                  </a:lnTo>
                  <a:lnTo>
                    <a:pt x="275" y="363"/>
                  </a:lnTo>
                  <a:lnTo>
                    <a:pt x="301" y="351"/>
                  </a:lnTo>
                  <a:lnTo>
                    <a:pt x="318" y="354"/>
                  </a:lnTo>
                  <a:lnTo>
                    <a:pt x="322" y="370"/>
                  </a:lnTo>
                  <a:lnTo>
                    <a:pt x="335" y="354"/>
                  </a:lnTo>
                  <a:lnTo>
                    <a:pt x="345" y="360"/>
                  </a:lnTo>
                  <a:lnTo>
                    <a:pt x="438" y="340"/>
                  </a:lnTo>
                  <a:lnTo>
                    <a:pt x="468" y="318"/>
                  </a:lnTo>
                  <a:lnTo>
                    <a:pt x="520" y="338"/>
                  </a:lnTo>
                  <a:lnTo>
                    <a:pt x="540" y="327"/>
                  </a:lnTo>
                  <a:lnTo>
                    <a:pt x="550" y="305"/>
                  </a:lnTo>
                  <a:lnTo>
                    <a:pt x="556" y="281"/>
                  </a:lnTo>
                  <a:lnTo>
                    <a:pt x="540" y="275"/>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6" name="Freeform 17"/>
            <p:cNvSpPr>
              <a:spLocks noEditPoints="1"/>
            </p:cNvSpPr>
            <p:nvPr/>
          </p:nvSpPr>
          <p:spPr bwMode="auto">
            <a:xfrm>
              <a:off x="3598636" y="3993593"/>
              <a:ext cx="2185988" cy="1473200"/>
            </a:xfrm>
            <a:custGeom>
              <a:avLst/>
              <a:gdLst>
                <a:gd name="T0" fmla="*/ 1695 w 4131"/>
                <a:gd name="T1" fmla="*/ 1982 h 2784"/>
                <a:gd name="T2" fmla="*/ 1368 w 4131"/>
                <a:gd name="T3" fmla="*/ 1957 h 2784"/>
                <a:gd name="T4" fmla="*/ 1495 w 4131"/>
                <a:gd name="T5" fmla="*/ 2198 h 2784"/>
                <a:gd name="T6" fmla="*/ 946 w 4131"/>
                <a:gd name="T7" fmla="*/ 1448 h 2784"/>
                <a:gd name="T8" fmla="*/ 862 w 4131"/>
                <a:gd name="T9" fmla="*/ 1519 h 2784"/>
                <a:gd name="T10" fmla="*/ 2295 w 4131"/>
                <a:gd name="T11" fmla="*/ 2387 h 2784"/>
                <a:gd name="T12" fmla="*/ 1011 w 4131"/>
                <a:gd name="T13" fmla="*/ 1653 h 2784"/>
                <a:gd name="T14" fmla="*/ 2182 w 4131"/>
                <a:gd name="T15" fmla="*/ 2679 h 2784"/>
                <a:gd name="T16" fmla="*/ 2103 w 4131"/>
                <a:gd name="T17" fmla="*/ 2601 h 2784"/>
                <a:gd name="T18" fmla="*/ 1077 w 4131"/>
                <a:gd name="T19" fmla="*/ 1802 h 2784"/>
                <a:gd name="T20" fmla="*/ 1077 w 4131"/>
                <a:gd name="T21" fmla="*/ 1802 h 2784"/>
                <a:gd name="T22" fmla="*/ 1579 w 4131"/>
                <a:gd name="T23" fmla="*/ 1229 h 2784"/>
                <a:gd name="T24" fmla="*/ 1345 w 4131"/>
                <a:gd name="T25" fmla="*/ 1541 h 2784"/>
                <a:gd name="T26" fmla="*/ 1310 w 4131"/>
                <a:gd name="T27" fmla="*/ 1634 h 2784"/>
                <a:gd name="T28" fmla="*/ 1470 w 4131"/>
                <a:gd name="T29" fmla="*/ 911 h 2784"/>
                <a:gd name="T30" fmla="*/ 1269 w 4131"/>
                <a:gd name="T31" fmla="*/ 1247 h 2784"/>
                <a:gd name="T32" fmla="*/ 1006 w 4131"/>
                <a:gd name="T33" fmla="*/ 1238 h 2784"/>
                <a:gd name="T34" fmla="*/ 1068 w 4131"/>
                <a:gd name="T35" fmla="*/ 1139 h 2784"/>
                <a:gd name="T36" fmla="*/ 1244 w 4131"/>
                <a:gd name="T37" fmla="*/ 716 h 2784"/>
                <a:gd name="T38" fmla="*/ 45 w 4131"/>
                <a:gd name="T39" fmla="*/ 1731 h 2784"/>
                <a:gd name="T40" fmla="*/ 2488 w 4131"/>
                <a:gd name="T41" fmla="*/ 2678 h 2784"/>
                <a:gd name="T42" fmla="*/ 4115 w 4131"/>
                <a:gd name="T43" fmla="*/ 1803 h 2784"/>
                <a:gd name="T44" fmla="*/ 4024 w 4131"/>
                <a:gd name="T45" fmla="*/ 1614 h 2784"/>
                <a:gd name="T46" fmla="*/ 3802 w 4131"/>
                <a:gd name="T47" fmla="*/ 1620 h 2784"/>
                <a:gd name="T48" fmla="*/ 3677 w 4131"/>
                <a:gd name="T49" fmla="*/ 1554 h 2784"/>
                <a:gd name="T50" fmla="*/ 3538 w 4131"/>
                <a:gd name="T51" fmla="*/ 1278 h 2784"/>
                <a:gd name="T52" fmla="*/ 3487 w 4131"/>
                <a:gd name="T53" fmla="*/ 1620 h 2784"/>
                <a:gd name="T54" fmla="*/ 3451 w 4131"/>
                <a:gd name="T55" fmla="*/ 1804 h 2784"/>
                <a:gd name="T56" fmla="*/ 3379 w 4131"/>
                <a:gd name="T57" fmla="*/ 2028 h 2784"/>
                <a:gd name="T58" fmla="*/ 3121 w 4131"/>
                <a:gd name="T59" fmla="*/ 1918 h 2784"/>
                <a:gd name="T60" fmla="*/ 3220 w 4131"/>
                <a:gd name="T61" fmla="*/ 1577 h 2784"/>
                <a:gd name="T62" fmla="*/ 2809 w 4131"/>
                <a:gd name="T63" fmla="*/ 1706 h 2784"/>
                <a:gd name="T64" fmla="*/ 2620 w 4131"/>
                <a:gd name="T65" fmla="*/ 2094 h 2784"/>
                <a:gd name="T66" fmla="*/ 2335 w 4131"/>
                <a:gd name="T67" fmla="*/ 1941 h 2784"/>
                <a:gd name="T68" fmla="*/ 1945 w 4131"/>
                <a:gd name="T69" fmla="*/ 2395 h 2784"/>
                <a:gd name="T70" fmla="*/ 1854 w 4131"/>
                <a:gd name="T71" fmla="*/ 2136 h 2784"/>
                <a:gd name="T72" fmla="*/ 1577 w 4131"/>
                <a:gd name="T73" fmla="*/ 1810 h 2784"/>
                <a:gd name="T74" fmla="*/ 1674 w 4131"/>
                <a:gd name="T75" fmla="*/ 1773 h 2784"/>
                <a:gd name="T76" fmla="*/ 1713 w 4131"/>
                <a:gd name="T77" fmla="*/ 1558 h 2784"/>
                <a:gd name="T78" fmla="*/ 1891 w 4131"/>
                <a:gd name="T79" fmla="*/ 1502 h 2784"/>
                <a:gd name="T80" fmla="*/ 1717 w 4131"/>
                <a:gd name="T81" fmla="*/ 1229 h 2784"/>
                <a:gd name="T82" fmla="*/ 1571 w 4131"/>
                <a:gd name="T83" fmla="*/ 1065 h 2784"/>
                <a:gd name="T84" fmla="*/ 1492 w 4131"/>
                <a:gd name="T85" fmla="*/ 848 h 2784"/>
                <a:gd name="T86" fmla="*/ 1632 w 4131"/>
                <a:gd name="T87" fmla="*/ 796 h 2784"/>
                <a:gd name="T88" fmla="*/ 1681 w 4131"/>
                <a:gd name="T89" fmla="*/ 542 h 2784"/>
                <a:gd name="T90" fmla="*/ 1736 w 4131"/>
                <a:gd name="T91" fmla="*/ 94 h 2784"/>
                <a:gd name="T92" fmla="*/ 2391 w 4131"/>
                <a:gd name="T93" fmla="*/ 56 h 2784"/>
                <a:gd name="T94" fmla="*/ 3002 w 4131"/>
                <a:gd name="T95" fmla="*/ 381 h 2784"/>
                <a:gd name="T96" fmla="*/ 3965 w 4131"/>
                <a:gd name="T97" fmla="*/ 813 h 2784"/>
                <a:gd name="T98" fmla="*/ 3775 w 4131"/>
                <a:gd name="T99" fmla="*/ 1113 h 2784"/>
                <a:gd name="T100" fmla="*/ 3926 w 4131"/>
                <a:gd name="T101" fmla="*/ 1238 h 2784"/>
                <a:gd name="T102" fmla="*/ 2486 w 4131"/>
                <a:gd name="T103" fmla="*/ 520 h 2784"/>
                <a:gd name="T104" fmla="*/ 3515 w 4131"/>
                <a:gd name="T105" fmla="*/ 2038 h 2784"/>
                <a:gd name="T106" fmla="*/ 3928 w 4131"/>
                <a:gd name="T107" fmla="*/ 1907 h 2784"/>
                <a:gd name="T108" fmla="*/ 2374 w 4131"/>
                <a:gd name="T109" fmla="*/ 2270 h 2784"/>
                <a:gd name="T110" fmla="*/ 3585 w 4131"/>
                <a:gd name="T111" fmla="*/ 2021 h 2784"/>
                <a:gd name="T112" fmla="*/ 4113 w 4131"/>
                <a:gd name="T113" fmla="*/ 2173 h 2784"/>
                <a:gd name="T114" fmla="*/ 2486 w 4131"/>
                <a:gd name="T115" fmla="*/ 2306 h 2784"/>
                <a:gd name="T116" fmla="*/ 2762 w 4131"/>
                <a:gd name="T117" fmla="*/ 2247 h 2784"/>
                <a:gd name="T118" fmla="*/ 2566 w 4131"/>
                <a:gd name="T119" fmla="*/ 2183 h 2784"/>
                <a:gd name="T120" fmla="*/ 3184 w 4131"/>
                <a:gd name="T121" fmla="*/ 2578 h 2784"/>
                <a:gd name="T122" fmla="*/ 2987 w 4131"/>
                <a:gd name="T123" fmla="*/ 2136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31" h="2784">
                  <a:moveTo>
                    <a:pt x="1198" y="2427"/>
                  </a:moveTo>
                  <a:lnTo>
                    <a:pt x="1205" y="2449"/>
                  </a:lnTo>
                  <a:lnTo>
                    <a:pt x="1194" y="2436"/>
                  </a:lnTo>
                  <a:lnTo>
                    <a:pt x="1172" y="2428"/>
                  </a:lnTo>
                  <a:lnTo>
                    <a:pt x="1159" y="2450"/>
                  </a:lnTo>
                  <a:lnTo>
                    <a:pt x="1152" y="2443"/>
                  </a:lnTo>
                  <a:lnTo>
                    <a:pt x="1155" y="2421"/>
                  </a:lnTo>
                  <a:lnTo>
                    <a:pt x="1148" y="2427"/>
                  </a:lnTo>
                  <a:lnTo>
                    <a:pt x="1138" y="2423"/>
                  </a:lnTo>
                  <a:lnTo>
                    <a:pt x="1146" y="2441"/>
                  </a:lnTo>
                  <a:lnTo>
                    <a:pt x="1138" y="2450"/>
                  </a:lnTo>
                  <a:lnTo>
                    <a:pt x="1129" y="2430"/>
                  </a:lnTo>
                  <a:lnTo>
                    <a:pt x="1120" y="2434"/>
                  </a:lnTo>
                  <a:lnTo>
                    <a:pt x="1110" y="2426"/>
                  </a:lnTo>
                  <a:lnTo>
                    <a:pt x="1103" y="2433"/>
                  </a:lnTo>
                  <a:lnTo>
                    <a:pt x="1084" y="2427"/>
                  </a:lnTo>
                  <a:lnTo>
                    <a:pt x="1093" y="2417"/>
                  </a:lnTo>
                  <a:lnTo>
                    <a:pt x="1089" y="2407"/>
                  </a:lnTo>
                  <a:lnTo>
                    <a:pt x="1071" y="2411"/>
                  </a:lnTo>
                  <a:lnTo>
                    <a:pt x="1077" y="2395"/>
                  </a:lnTo>
                  <a:lnTo>
                    <a:pt x="1083" y="2391"/>
                  </a:lnTo>
                  <a:lnTo>
                    <a:pt x="1090" y="2397"/>
                  </a:lnTo>
                  <a:lnTo>
                    <a:pt x="1101" y="2382"/>
                  </a:lnTo>
                  <a:lnTo>
                    <a:pt x="1083" y="2377"/>
                  </a:lnTo>
                  <a:lnTo>
                    <a:pt x="1086" y="2371"/>
                  </a:lnTo>
                  <a:lnTo>
                    <a:pt x="1097" y="2377"/>
                  </a:lnTo>
                  <a:lnTo>
                    <a:pt x="1104" y="2371"/>
                  </a:lnTo>
                  <a:lnTo>
                    <a:pt x="1097" y="2364"/>
                  </a:lnTo>
                  <a:lnTo>
                    <a:pt x="1113" y="2358"/>
                  </a:lnTo>
                  <a:lnTo>
                    <a:pt x="1136" y="2388"/>
                  </a:lnTo>
                  <a:lnTo>
                    <a:pt x="1182" y="2381"/>
                  </a:lnTo>
                  <a:lnTo>
                    <a:pt x="1195" y="2372"/>
                  </a:lnTo>
                  <a:lnTo>
                    <a:pt x="1192" y="2401"/>
                  </a:lnTo>
                  <a:lnTo>
                    <a:pt x="1205" y="2420"/>
                  </a:lnTo>
                  <a:lnTo>
                    <a:pt x="1198" y="2427"/>
                  </a:lnTo>
                  <a:close/>
                  <a:moveTo>
                    <a:pt x="1692" y="2002"/>
                  </a:moveTo>
                  <a:lnTo>
                    <a:pt x="1679" y="1993"/>
                  </a:lnTo>
                  <a:lnTo>
                    <a:pt x="1681" y="1986"/>
                  </a:lnTo>
                  <a:lnTo>
                    <a:pt x="1695" y="1982"/>
                  </a:lnTo>
                  <a:lnTo>
                    <a:pt x="1687" y="1962"/>
                  </a:lnTo>
                  <a:lnTo>
                    <a:pt x="1671" y="1956"/>
                  </a:lnTo>
                  <a:lnTo>
                    <a:pt x="1658" y="1933"/>
                  </a:lnTo>
                  <a:lnTo>
                    <a:pt x="1643" y="1930"/>
                  </a:lnTo>
                  <a:lnTo>
                    <a:pt x="1646" y="1921"/>
                  </a:lnTo>
                  <a:lnTo>
                    <a:pt x="1633" y="1910"/>
                  </a:lnTo>
                  <a:lnTo>
                    <a:pt x="1632" y="1898"/>
                  </a:lnTo>
                  <a:lnTo>
                    <a:pt x="1615" y="1904"/>
                  </a:lnTo>
                  <a:lnTo>
                    <a:pt x="1626" y="1884"/>
                  </a:lnTo>
                  <a:lnTo>
                    <a:pt x="1600" y="1891"/>
                  </a:lnTo>
                  <a:lnTo>
                    <a:pt x="1597" y="1902"/>
                  </a:lnTo>
                  <a:lnTo>
                    <a:pt x="1583" y="1898"/>
                  </a:lnTo>
                  <a:lnTo>
                    <a:pt x="1558" y="1871"/>
                  </a:lnTo>
                  <a:lnTo>
                    <a:pt x="1571" y="1859"/>
                  </a:lnTo>
                  <a:lnTo>
                    <a:pt x="1558" y="1839"/>
                  </a:lnTo>
                  <a:lnTo>
                    <a:pt x="1541" y="1838"/>
                  </a:lnTo>
                  <a:lnTo>
                    <a:pt x="1541" y="1829"/>
                  </a:lnTo>
                  <a:lnTo>
                    <a:pt x="1483" y="1807"/>
                  </a:lnTo>
                  <a:lnTo>
                    <a:pt x="1455" y="1807"/>
                  </a:lnTo>
                  <a:lnTo>
                    <a:pt x="1449" y="1816"/>
                  </a:lnTo>
                  <a:lnTo>
                    <a:pt x="1459" y="1822"/>
                  </a:lnTo>
                  <a:lnTo>
                    <a:pt x="1452" y="1852"/>
                  </a:lnTo>
                  <a:lnTo>
                    <a:pt x="1470" y="1856"/>
                  </a:lnTo>
                  <a:lnTo>
                    <a:pt x="1470" y="1862"/>
                  </a:lnTo>
                  <a:lnTo>
                    <a:pt x="1443" y="1914"/>
                  </a:lnTo>
                  <a:lnTo>
                    <a:pt x="1433" y="1914"/>
                  </a:lnTo>
                  <a:lnTo>
                    <a:pt x="1429" y="1902"/>
                  </a:lnTo>
                  <a:lnTo>
                    <a:pt x="1427" y="1924"/>
                  </a:lnTo>
                  <a:lnTo>
                    <a:pt x="1416" y="1920"/>
                  </a:lnTo>
                  <a:lnTo>
                    <a:pt x="1404" y="1931"/>
                  </a:lnTo>
                  <a:lnTo>
                    <a:pt x="1424" y="1953"/>
                  </a:lnTo>
                  <a:lnTo>
                    <a:pt x="1391" y="1956"/>
                  </a:lnTo>
                  <a:lnTo>
                    <a:pt x="1384" y="1975"/>
                  </a:lnTo>
                  <a:lnTo>
                    <a:pt x="1397" y="1989"/>
                  </a:lnTo>
                  <a:lnTo>
                    <a:pt x="1377" y="1999"/>
                  </a:lnTo>
                  <a:lnTo>
                    <a:pt x="1368" y="1990"/>
                  </a:lnTo>
                  <a:lnTo>
                    <a:pt x="1367" y="1977"/>
                  </a:lnTo>
                  <a:lnTo>
                    <a:pt x="1375" y="1962"/>
                  </a:lnTo>
                  <a:lnTo>
                    <a:pt x="1368" y="1957"/>
                  </a:lnTo>
                  <a:lnTo>
                    <a:pt x="1339" y="1998"/>
                  </a:lnTo>
                  <a:lnTo>
                    <a:pt x="1344" y="2005"/>
                  </a:lnTo>
                  <a:lnTo>
                    <a:pt x="1336" y="2018"/>
                  </a:lnTo>
                  <a:lnTo>
                    <a:pt x="1296" y="2032"/>
                  </a:lnTo>
                  <a:lnTo>
                    <a:pt x="1287" y="2047"/>
                  </a:lnTo>
                  <a:lnTo>
                    <a:pt x="1243" y="2070"/>
                  </a:lnTo>
                  <a:lnTo>
                    <a:pt x="1246" y="2083"/>
                  </a:lnTo>
                  <a:lnTo>
                    <a:pt x="1259" y="2085"/>
                  </a:lnTo>
                  <a:lnTo>
                    <a:pt x="1259" y="2101"/>
                  </a:lnTo>
                  <a:lnTo>
                    <a:pt x="1247" y="2091"/>
                  </a:lnTo>
                  <a:lnTo>
                    <a:pt x="1227" y="2098"/>
                  </a:lnTo>
                  <a:lnTo>
                    <a:pt x="1208" y="2117"/>
                  </a:lnTo>
                  <a:lnTo>
                    <a:pt x="1210" y="2129"/>
                  </a:lnTo>
                  <a:lnTo>
                    <a:pt x="1197" y="2155"/>
                  </a:lnTo>
                  <a:lnTo>
                    <a:pt x="1244" y="2237"/>
                  </a:lnTo>
                  <a:lnTo>
                    <a:pt x="1260" y="2237"/>
                  </a:lnTo>
                  <a:lnTo>
                    <a:pt x="1267" y="2222"/>
                  </a:lnTo>
                  <a:lnTo>
                    <a:pt x="1286" y="2222"/>
                  </a:lnTo>
                  <a:lnTo>
                    <a:pt x="1292" y="2237"/>
                  </a:lnTo>
                  <a:lnTo>
                    <a:pt x="1273" y="2244"/>
                  </a:lnTo>
                  <a:lnTo>
                    <a:pt x="1280" y="2256"/>
                  </a:lnTo>
                  <a:lnTo>
                    <a:pt x="1263" y="2277"/>
                  </a:lnTo>
                  <a:lnTo>
                    <a:pt x="1293" y="2277"/>
                  </a:lnTo>
                  <a:lnTo>
                    <a:pt x="1290" y="2264"/>
                  </a:lnTo>
                  <a:lnTo>
                    <a:pt x="1305" y="2260"/>
                  </a:lnTo>
                  <a:lnTo>
                    <a:pt x="1321" y="2290"/>
                  </a:lnTo>
                  <a:lnTo>
                    <a:pt x="1345" y="2286"/>
                  </a:lnTo>
                  <a:lnTo>
                    <a:pt x="1362" y="2290"/>
                  </a:lnTo>
                  <a:lnTo>
                    <a:pt x="1364" y="2281"/>
                  </a:lnTo>
                  <a:lnTo>
                    <a:pt x="1410" y="2273"/>
                  </a:lnTo>
                  <a:lnTo>
                    <a:pt x="1397" y="2250"/>
                  </a:lnTo>
                  <a:lnTo>
                    <a:pt x="1420" y="2260"/>
                  </a:lnTo>
                  <a:lnTo>
                    <a:pt x="1436" y="2244"/>
                  </a:lnTo>
                  <a:lnTo>
                    <a:pt x="1447" y="2256"/>
                  </a:lnTo>
                  <a:lnTo>
                    <a:pt x="1463" y="2234"/>
                  </a:lnTo>
                  <a:lnTo>
                    <a:pt x="1492" y="2237"/>
                  </a:lnTo>
                  <a:lnTo>
                    <a:pt x="1501" y="2225"/>
                  </a:lnTo>
                  <a:lnTo>
                    <a:pt x="1486" y="2220"/>
                  </a:lnTo>
                  <a:lnTo>
                    <a:pt x="1495" y="2198"/>
                  </a:lnTo>
                  <a:lnTo>
                    <a:pt x="1515" y="2199"/>
                  </a:lnTo>
                  <a:lnTo>
                    <a:pt x="1515" y="2212"/>
                  </a:lnTo>
                  <a:lnTo>
                    <a:pt x="1522" y="2212"/>
                  </a:lnTo>
                  <a:lnTo>
                    <a:pt x="1550" y="2198"/>
                  </a:lnTo>
                  <a:lnTo>
                    <a:pt x="1535" y="2181"/>
                  </a:lnTo>
                  <a:lnTo>
                    <a:pt x="1551" y="2173"/>
                  </a:lnTo>
                  <a:lnTo>
                    <a:pt x="1554" y="2183"/>
                  </a:lnTo>
                  <a:lnTo>
                    <a:pt x="1566" y="2186"/>
                  </a:lnTo>
                  <a:lnTo>
                    <a:pt x="1560" y="2165"/>
                  </a:lnTo>
                  <a:lnTo>
                    <a:pt x="1580" y="2179"/>
                  </a:lnTo>
                  <a:lnTo>
                    <a:pt x="1576" y="2147"/>
                  </a:lnTo>
                  <a:lnTo>
                    <a:pt x="1602" y="2178"/>
                  </a:lnTo>
                  <a:lnTo>
                    <a:pt x="1590" y="2181"/>
                  </a:lnTo>
                  <a:lnTo>
                    <a:pt x="1594" y="2192"/>
                  </a:lnTo>
                  <a:lnTo>
                    <a:pt x="1602" y="2198"/>
                  </a:lnTo>
                  <a:lnTo>
                    <a:pt x="1616" y="2192"/>
                  </a:lnTo>
                  <a:lnTo>
                    <a:pt x="1616" y="2162"/>
                  </a:lnTo>
                  <a:lnTo>
                    <a:pt x="1638" y="2146"/>
                  </a:lnTo>
                  <a:lnTo>
                    <a:pt x="1646" y="2122"/>
                  </a:lnTo>
                  <a:lnTo>
                    <a:pt x="1666" y="2104"/>
                  </a:lnTo>
                  <a:lnTo>
                    <a:pt x="1653" y="2075"/>
                  </a:lnTo>
                  <a:lnTo>
                    <a:pt x="1664" y="2061"/>
                  </a:lnTo>
                  <a:lnTo>
                    <a:pt x="1675" y="2060"/>
                  </a:lnTo>
                  <a:lnTo>
                    <a:pt x="1678" y="2045"/>
                  </a:lnTo>
                  <a:lnTo>
                    <a:pt x="1656" y="2039"/>
                  </a:lnTo>
                  <a:lnTo>
                    <a:pt x="1656" y="2024"/>
                  </a:lnTo>
                  <a:lnTo>
                    <a:pt x="1684" y="2016"/>
                  </a:lnTo>
                  <a:lnTo>
                    <a:pt x="1694" y="2031"/>
                  </a:lnTo>
                  <a:lnTo>
                    <a:pt x="1700" y="2024"/>
                  </a:lnTo>
                  <a:lnTo>
                    <a:pt x="1689" y="2006"/>
                  </a:lnTo>
                  <a:lnTo>
                    <a:pt x="1692" y="2002"/>
                  </a:lnTo>
                  <a:close/>
                  <a:moveTo>
                    <a:pt x="943" y="1532"/>
                  </a:moveTo>
                  <a:lnTo>
                    <a:pt x="947" y="1523"/>
                  </a:lnTo>
                  <a:lnTo>
                    <a:pt x="929" y="1510"/>
                  </a:lnTo>
                  <a:lnTo>
                    <a:pt x="931" y="1503"/>
                  </a:lnTo>
                  <a:lnTo>
                    <a:pt x="947" y="1508"/>
                  </a:lnTo>
                  <a:lnTo>
                    <a:pt x="926" y="1473"/>
                  </a:lnTo>
                  <a:lnTo>
                    <a:pt x="926" y="1447"/>
                  </a:lnTo>
                  <a:lnTo>
                    <a:pt x="946" y="1448"/>
                  </a:lnTo>
                  <a:lnTo>
                    <a:pt x="950" y="1440"/>
                  </a:lnTo>
                  <a:lnTo>
                    <a:pt x="1002" y="1443"/>
                  </a:lnTo>
                  <a:lnTo>
                    <a:pt x="1005" y="1431"/>
                  </a:lnTo>
                  <a:lnTo>
                    <a:pt x="1016" y="1434"/>
                  </a:lnTo>
                  <a:lnTo>
                    <a:pt x="1022" y="1411"/>
                  </a:lnTo>
                  <a:lnTo>
                    <a:pt x="1044" y="1408"/>
                  </a:lnTo>
                  <a:lnTo>
                    <a:pt x="1047" y="1382"/>
                  </a:lnTo>
                  <a:lnTo>
                    <a:pt x="1040" y="1356"/>
                  </a:lnTo>
                  <a:lnTo>
                    <a:pt x="1032" y="1355"/>
                  </a:lnTo>
                  <a:lnTo>
                    <a:pt x="1029" y="1363"/>
                  </a:lnTo>
                  <a:lnTo>
                    <a:pt x="1018" y="1359"/>
                  </a:lnTo>
                  <a:lnTo>
                    <a:pt x="1016" y="1368"/>
                  </a:lnTo>
                  <a:lnTo>
                    <a:pt x="1002" y="1362"/>
                  </a:lnTo>
                  <a:lnTo>
                    <a:pt x="995" y="1371"/>
                  </a:lnTo>
                  <a:lnTo>
                    <a:pt x="995" y="1382"/>
                  </a:lnTo>
                  <a:lnTo>
                    <a:pt x="983" y="1388"/>
                  </a:lnTo>
                  <a:lnTo>
                    <a:pt x="985" y="1397"/>
                  </a:lnTo>
                  <a:lnTo>
                    <a:pt x="963" y="1392"/>
                  </a:lnTo>
                  <a:lnTo>
                    <a:pt x="966" y="1404"/>
                  </a:lnTo>
                  <a:lnTo>
                    <a:pt x="944" y="1417"/>
                  </a:lnTo>
                  <a:lnTo>
                    <a:pt x="923" y="1421"/>
                  </a:lnTo>
                  <a:lnTo>
                    <a:pt x="905" y="1418"/>
                  </a:lnTo>
                  <a:lnTo>
                    <a:pt x="904" y="1408"/>
                  </a:lnTo>
                  <a:lnTo>
                    <a:pt x="887" y="1407"/>
                  </a:lnTo>
                  <a:lnTo>
                    <a:pt x="878" y="1412"/>
                  </a:lnTo>
                  <a:lnTo>
                    <a:pt x="874" y="1407"/>
                  </a:lnTo>
                  <a:lnTo>
                    <a:pt x="871" y="1424"/>
                  </a:lnTo>
                  <a:lnTo>
                    <a:pt x="881" y="1428"/>
                  </a:lnTo>
                  <a:lnTo>
                    <a:pt x="867" y="1434"/>
                  </a:lnTo>
                  <a:lnTo>
                    <a:pt x="864" y="1425"/>
                  </a:lnTo>
                  <a:lnTo>
                    <a:pt x="856" y="1438"/>
                  </a:lnTo>
                  <a:lnTo>
                    <a:pt x="867" y="1451"/>
                  </a:lnTo>
                  <a:lnTo>
                    <a:pt x="859" y="1454"/>
                  </a:lnTo>
                  <a:lnTo>
                    <a:pt x="859" y="1473"/>
                  </a:lnTo>
                  <a:lnTo>
                    <a:pt x="867" y="1470"/>
                  </a:lnTo>
                  <a:lnTo>
                    <a:pt x="854" y="1489"/>
                  </a:lnTo>
                  <a:lnTo>
                    <a:pt x="854" y="1510"/>
                  </a:lnTo>
                  <a:lnTo>
                    <a:pt x="865" y="1508"/>
                  </a:lnTo>
                  <a:lnTo>
                    <a:pt x="862" y="1519"/>
                  </a:lnTo>
                  <a:lnTo>
                    <a:pt x="875" y="1522"/>
                  </a:lnTo>
                  <a:lnTo>
                    <a:pt x="881" y="1535"/>
                  </a:lnTo>
                  <a:lnTo>
                    <a:pt x="905" y="1542"/>
                  </a:lnTo>
                  <a:lnTo>
                    <a:pt x="918" y="1539"/>
                  </a:lnTo>
                  <a:lnTo>
                    <a:pt x="943" y="1532"/>
                  </a:lnTo>
                  <a:close/>
                  <a:moveTo>
                    <a:pt x="2341" y="2390"/>
                  </a:moveTo>
                  <a:lnTo>
                    <a:pt x="2350" y="2388"/>
                  </a:lnTo>
                  <a:lnTo>
                    <a:pt x="2358" y="2371"/>
                  </a:lnTo>
                  <a:lnTo>
                    <a:pt x="2347" y="2358"/>
                  </a:lnTo>
                  <a:lnTo>
                    <a:pt x="2321" y="2358"/>
                  </a:lnTo>
                  <a:lnTo>
                    <a:pt x="2319" y="2341"/>
                  </a:lnTo>
                  <a:lnTo>
                    <a:pt x="2299" y="2313"/>
                  </a:lnTo>
                  <a:lnTo>
                    <a:pt x="2301" y="2297"/>
                  </a:lnTo>
                  <a:lnTo>
                    <a:pt x="2288" y="2290"/>
                  </a:lnTo>
                  <a:lnTo>
                    <a:pt x="2289" y="2240"/>
                  </a:lnTo>
                  <a:lnTo>
                    <a:pt x="2270" y="2218"/>
                  </a:lnTo>
                  <a:lnTo>
                    <a:pt x="2259" y="2217"/>
                  </a:lnTo>
                  <a:lnTo>
                    <a:pt x="2240" y="2195"/>
                  </a:lnTo>
                  <a:lnTo>
                    <a:pt x="2217" y="2194"/>
                  </a:lnTo>
                  <a:lnTo>
                    <a:pt x="2208" y="2185"/>
                  </a:lnTo>
                  <a:lnTo>
                    <a:pt x="2154" y="2205"/>
                  </a:lnTo>
                  <a:lnTo>
                    <a:pt x="2136" y="2221"/>
                  </a:lnTo>
                  <a:lnTo>
                    <a:pt x="2130" y="2237"/>
                  </a:lnTo>
                  <a:lnTo>
                    <a:pt x="2142" y="2257"/>
                  </a:lnTo>
                  <a:lnTo>
                    <a:pt x="2135" y="2266"/>
                  </a:lnTo>
                  <a:lnTo>
                    <a:pt x="2142" y="2302"/>
                  </a:lnTo>
                  <a:lnTo>
                    <a:pt x="2135" y="2313"/>
                  </a:lnTo>
                  <a:lnTo>
                    <a:pt x="2148" y="2325"/>
                  </a:lnTo>
                  <a:lnTo>
                    <a:pt x="2139" y="2341"/>
                  </a:lnTo>
                  <a:lnTo>
                    <a:pt x="2174" y="2348"/>
                  </a:lnTo>
                  <a:lnTo>
                    <a:pt x="2184" y="2365"/>
                  </a:lnTo>
                  <a:lnTo>
                    <a:pt x="2195" y="2367"/>
                  </a:lnTo>
                  <a:lnTo>
                    <a:pt x="2204" y="2381"/>
                  </a:lnTo>
                  <a:lnTo>
                    <a:pt x="2197" y="2387"/>
                  </a:lnTo>
                  <a:lnTo>
                    <a:pt x="2226" y="2413"/>
                  </a:lnTo>
                  <a:lnTo>
                    <a:pt x="2253" y="2403"/>
                  </a:lnTo>
                  <a:lnTo>
                    <a:pt x="2298" y="2424"/>
                  </a:lnTo>
                  <a:lnTo>
                    <a:pt x="2289" y="2392"/>
                  </a:lnTo>
                  <a:lnTo>
                    <a:pt x="2295" y="2387"/>
                  </a:lnTo>
                  <a:lnTo>
                    <a:pt x="2315" y="2414"/>
                  </a:lnTo>
                  <a:lnTo>
                    <a:pt x="2338" y="2413"/>
                  </a:lnTo>
                  <a:lnTo>
                    <a:pt x="2351" y="2424"/>
                  </a:lnTo>
                  <a:lnTo>
                    <a:pt x="2365" y="2423"/>
                  </a:lnTo>
                  <a:lnTo>
                    <a:pt x="2357" y="2407"/>
                  </a:lnTo>
                  <a:lnTo>
                    <a:pt x="2344" y="2400"/>
                  </a:lnTo>
                  <a:lnTo>
                    <a:pt x="2341" y="2390"/>
                  </a:lnTo>
                  <a:close/>
                  <a:moveTo>
                    <a:pt x="1068" y="1581"/>
                  </a:moveTo>
                  <a:lnTo>
                    <a:pt x="1063" y="1570"/>
                  </a:lnTo>
                  <a:lnTo>
                    <a:pt x="1047" y="1572"/>
                  </a:lnTo>
                  <a:lnTo>
                    <a:pt x="1021" y="1546"/>
                  </a:lnTo>
                  <a:lnTo>
                    <a:pt x="998" y="1541"/>
                  </a:lnTo>
                  <a:lnTo>
                    <a:pt x="989" y="1528"/>
                  </a:lnTo>
                  <a:lnTo>
                    <a:pt x="989" y="1503"/>
                  </a:lnTo>
                  <a:lnTo>
                    <a:pt x="980" y="1499"/>
                  </a:lnTo>
                  <a:lnTo>
                    <a:pt x="978" y="1531"/>
                  </a:lnTo>
                  <a:lnTo>
                    <a:pt x="956" y="1529"/>
                  </a:lnTo>
                  <a:lnTo>
                    <a:pt x="960" y="1555"/>
                  </a:lnTo>
                  <a:lnTo>
                    <a:pt x="953" y="1565"/>
                  </a:lnTo>
                  <a:lnTo>
                    <a:pt x="936" y="1555"/>
                  </a:lnTo>
                  <a:lnTo>
                    <a:pt x="940" y="1545"/>
                  </a:lnTo>
                  <a:lnTo>
                    <a:pt x="903" y="1552"/>
                  </a:lnTo>
                  <a:lnTo>
                    <a:pt x="900" y="1606"/>
                  </a:lnTo>
                  <a:lnTo>
                    <a:pt x="910" y="1636"/>
                  </a:lnTo>
                  <a:lnTo>
                    <a:pt x="923" y="1630"/>
                  </a:lnTo>
                  <a:lnTo>
                    <a:pt x="921" y="1620"/>
                  </a:lnTo>
                  <a:lnTo>
                    <a:pt x="930" y="1621"/>
                  </a:lnTo>
                  <a:lnTo>
                    <a:pt x="936" y="1633"/>
                  </a:lnTo>
                  <a:lnTo>
                    <a:pt x="930" y="1642"/>
                  </a:lnTo>
                  <a:lnTo>
                    <a:pt x="944" y="1650"/>
                  </a:lnTo>
                  <a:lnTo>
                    <a:pt x="944" y="1642"/>
                  </a:lnTo>
                  <a:lnTo>
                    <a:pt x="957" y="1643"/>
                  </a:lnTo>
                  <a:lnTo>
                    <a:pt x="959" y="1632"/>
                  </a:lnTo>
                  <a:lnTo>
                    <a:pt x="967" y="1632"/>
                  </a:lnTo>
                  <a:lnTo>
                    <a:pt x="973" y="1640"/>
                  </a:lnTo>
                  <a:lnTo>
                    <a:pt x="963" y="1650"/>
                  </a:lnTo>
                  <a:lnTo>
                    <a:pt x="966" y="1660"/>
                  </a:lnTo>
                  <a:lnTo>
                    <a:pt x="983" y="1666"/>
                  </a:lnTo>
                  <a:lnTo>
                    <a:pt x="1011" y="1653"/>
                  </a:lnTo>
                  <a:lnTo>
                    <a:pt x="1011" y="1634"/>
                  </a:lnTo>
                  <a:lnTo>
                    <a:pt x="1038" y="1616"/>
                  </a:lnTo>
                  <a:lnTo>
                    <a:pt x="1041" y="1597"/>
                  </a:lnTo>
                  <a:lnTo>
                    <a:pt x="1060" y="1603"/>
                  </a:lnTo>
                  <a:lnTo>
                    <a:pt x="1063" y="1581"/>
                  </a:lnTo>
                  <a:lnTo>
                    <a:pt x="1068" y="1581"/>
                  </a:lnTo>
                  <a:close/>
                  <a:moveTo>
                    <a:pt x="2200" y="2653"/>
                  </a:moveTo>
                  <a:lnTo>
                    <a:pt x="2208" y="2640"/>
                  </a:lnTo>
                  <a:lnTo>
                    <a:pt x="2179" y="2612"/>
                  </a:lnTo>
                  <a:lnTo>
                    <a:pt x="2149" y="2601"/>
                  </a:lnTo>
                  <a:lnTo>
                    <a:pt x="2136" y="2629"/>
                  </a:lnTo>
                  <a:lnTo>
                    <a:pt x="2120" y="2627"/>
                  </a:lnTo>
                  <a:lnTo>
                    <a:pt x="2135" y="2633"/>
                  </a:lnTo>
                  <a:lnTo>
                    <a:pt x="2125" y="2640"/>
                  </a:lnTo>
                  <a:lnTo>
                    <a:pt x="2135" y="2648"/>
                  </a:lnTo>
                  <a:lnTo>
                    <a:pt x="2143" y="2640"/>
                  </a:lnTo>
                  <a:lnTo>
                    <a:pt x="2154" y="2663"/>
                  </a:lnTo>
                  <a:lnTo>
                    <a:pt x="2133" y="2681"/>
                  </a:lnTo>
                  <a:lnTo>
                    <a:pt x="2125" y="2704"/>
                  </a:lnTo>
                  <a:lnTo>
                    <a:pt x="2116" y="2702"/>
                  </a:lnTo>
                  <a:lnTo>
                    <a:pt x="2112" y="2711"/>
                  </a:lnTo>
                  <a:lnTo>
                    <a:pt x="2122" y="2720"/>
                  </a:lnTo>
                  <a:lnTo>
                    <a:pt x="2115" y="2731"/>
                  </a:lnTo>
                  <a:lnTo>
                    <a:pt x="2126" y="2740"/>
                  </a:lnTo>
                  <a:lnTo>
                    <a:pt x="2128" y="2760"/>
                  </a:lnTo>
                  <a:lnTo>
                    <a:pt x="2146" y="2743"/>
                  </a:lnTo>
                  <a:lnTo>
                    <a:pt x="2152" y="2747"/>
                  </a:lnTo>
                  <a:lnTo>
                    <a:pt x="2151" y="2776"/>
                  </a:lnTo>
                  <a:lnTo>
                    <a:pt x="2168" y="2784"/>
                  </a:lnTo>
                  <a:lnTo>
                    <a:pt x="2184" y="2766"/>
                  </a:lnTo>
                  <a:lnTo>
                    <a:pt x="2178" y="2753"/>
                  </a:lnTo>
                  <a:lnTo>
                    <a:pt x="2188" y="2743"/>
                  </a:lnTo>
                  <a:lnTo>
                    <a:pt x="2182" y="2718"/>
                  </a:lnTo>
                  <a:lnTo>
                    <a:pt x="2187" y="2714"/>
                  </a:lnTo>
                  <a:lnTo>
                    <a:pt x="2201" y="2725"/>
                  </a:lnTo>
                  <a:lnTo>
                    <a:pt x="2207" y="2705"/>
                  </a:lnTo>
                  <a:lnTo>
                    <a:pt x="2198" y="2701"/>
                  </a:lnTo>
                  <a:lnTo>
                    <a:pt x="2182" y="2705"/>
                  </a:lnTo>
                  <a:lnTo>
                    <a:pt x="2182" y="2679"/>
                  </a:lnTo>
                  <a:lnTo>
                    <a:pt x="2161" y="2672"/>
                  </a:lnTo>
                  <a:lnTo>
                    <a:pt x="2164" y="2658"/>
                  </a:lnTo>
                  <a:lnTo>
                    <a:pt x="2200" y="2653"/>
                  </a:lnTo>
                  <a:close/>
                  <a:moveTo>
                    <a:pt x="2092" y="2570"/>
                  </a:moveTo>
                  <a:lnTo>
                    <a:pt x="2077" y="2563"/>
                  </a:lnTo>
                  <a:lnTo>
                    <a:pt x="2079" y="2552"/>
                  </a:lnTo>
                  <a:lnTo>
                    <a:pt x="2054" y="2545"/>
                  </a:lnTo>
                  <a:lnTo>
                    <a:pt x="2040" y="2552"/>
                  </a:lnTo>
                  <a:lnTo>
                    <a:pt x="2028" y="2542"/>
                  </a:lnTo>
                  <a:lnTo>
                    <a:pt x="2019" y="2555"/>
                  </a:lnTo>
                  <a:lnTo>
                    <a:pt x="2011" y="2531"/>
                  </a:lnTo>
                  <a:lnTo>
                    <a:pt x="1985" y="2532"/>
                  </a:lnTo>
                  <a:lnTo>
                    <a:pt x="1998" y="2541"/>
                  </a:lnTo>
                  <a:lnTo>
                    <a:pt x="1999" y="2550"/>
                  </a:lnTo>
                  <a:lnTo>
                    <a:pt x="2008" y="2551"/>
                  </a:lnTo>
                  <a:lnTo>
                    <a:pt x="2008" y="2563"/>
                  </a:lnTo>
                  <a:lnTo>
                    <a:pt x="1992" y="2564"/>
                  </a:lnTo>
                  <a:lnTo>
                    <a:pt x="1986" y="2577"/>
                  </a:lnTo>
                  <a:lnTo>
                    <a:pt x="1992" y="2581"/>
                  </a:lnTo>
                  <a:lnTo>
                    <a:pt x="1998" y="2571"/>
                  </a:lnTo>
                  <a:lnTo>
                    <a:pt x="2004" y="2577"/>
                  </a:lnTo>
                  <a:lnTo>
                    <a:pt x="1995" y="2588"/>
                  </a:lnTo>
                  <a:lnTo>
                    <a:pt x="1983" y="2588"/>
                  </a:lnTo>
                  <a:lnTo>
                    <a:pt x="1994" y="2594"/>
                  </a:lnTo>
                  <a:lnTo>
                    <a:pt x="1983" y="2606"/>
                  </a:lnTo>
                  <a:lnTo>
                    <a:pt x="1991" y="2612"/>
                  </a:lnTo>
                  <a:lnTo>
                    <a:pt x="1975" y="2619"/>
                  </a:lnTo>
                  <a:lnTo>
                    <a:pt x="2004" y="2626"/>
                  </a:lnTo>
                  <a:lnTo>
                    <a:pt x="2002" y="2648"/>
                  </a:lnTo>
                  <a:lnTo>
                    <a:pt x="2048" y="2658"/>
                  </a:lnTo>
                  <a:lnTo>
                    <a:pt x="2024" y="2629"/>
                  </a:lnTo>
                  <a:lnTo>
                    <a:pt x="2030" y="2623"/>
                  </a:lnTo>
                  <a:lnTo>
                    <a:pt x="2060" y="2620"/>
                  </a:lnTo>
                  <a:lnTo>
                    <a:pt x="2058" y="2637"/>
                  </a:lnTo>
                  <a:lnTo>
                    <a:pt x="2087" y="2640"/>
                  </a:lnTo>
                  <a:lnTo>
                    <a:pt x="2093" y="2636"/>
                  </a:lnTo>
                  <a:lnTo>
                    <a:pt x="2089" y="2623"/>
                  </a:lnTo>
                  <a:lnTo>
                    <a:pt x="2070" y="2601"/>
                  </a:lnTo>
                  <a:lnTo>
                    <a:pt x="2103" y="2601"/>
                  </a:lnTo>
                  <a:lnTo>
                    <a:pt x="2107" y="2590"/>
                  </a:lnTo>
                  <a:lnTo>
                    <a:pt x="2097" y="2586"/>
                  </a:lnTo>
                  <a:lnTo>
                    <a:pt x="2092" y="2570"/>
                  </a:lnTo>
                  <a:close/>
                  <a:moveTo>
                    <a:pt x="2081" y="2681"/>
                  </a:moveTo>
                  <a:lnTo>
                    <a:pt x="2076" y="2671"/>
                  </a:lnTo>
                  <a:lnTo>
                    <a:pt x="2034" y="2663"/>
                  </a:lnTo>
                  <a:lnTo>
                    <a:pt x="2022" y="2671"/>
                  </a:lnTo>
                  <a:lnTo>
                    <a:pt x="2022" y="2681"/>
                  </a:lnTo>
                  <a:lnTo>
                    <a:pt x="2017" y="2676"/>
                  </a:lnTo>
                  <a:lnTo>
                    <a:pt x="2014" y="2661"/>
                  </a:lnTo>
                  <a:lnTo>
                    <a:pt x="1989" y="2666"/>
                  </a:lnTo>
                  <a:lnTo>
                    <a:pt x="1989" y="2653"/>
                  </a:lnTo>
                  <a:lnTo>
                    <a:pt x="1962" y="2637"/>
                  </a:lnTo>
                  <a:lnTo>
                    <a:pt x="1933" y="2661"/>
                  </a:lnTo>
                  <a:lnTo>
                    <a:pt x="1921" y="2661"/>
                  </a:lnTo>
                  <a:lnTo>
                    <a:pt x="1921" y="2672"/>
                  </a:lnTo>
                  <a:lnTo>
                    <a:pt x="1903" y="2682"/>
                  </a:lnTo>
                  <a:lnTo>
                    <a:pt x="1910" y="2698"/>
                  </a:lnTo>
                  <a:lnTo>
                    <a:pt x="1901" y="2711"/>
                  </a:lnTo>
                  <a:lnTo>
                    <a:pt x="1910" y="2715"/>
                  </a:lnTo>
                  <a:lnTo>
                    <a:pt x="1901" y="2727"/>
                  </a:lnTo>
                  <a:lnTo>
                    <a:pt x="1916" y="2761"/>
                  </a:lnTo>
                  <a:lnTo>
                    <a:pt x="1927" y="2754"/>
                  </a:lnTo>
                  <a:lnTo>
                    <a:pt x="1940" y="2763"/>
                  </a:lnTo>
                  <a:lnTo>
                    <a:pt x="2001" y="2734"/>
                  </a:lnTo>
                  <a:lnTo>
                    <a:pt x="2008" y="2715"/>
                  </a:lnTo>
                  <a:lnTo>
                    <a:pt x="2025" y="2715"/>
                  </a:lnTo>
                  <a:lnTo>
                    <a:pt x="2021" y="2705"/>
                  </a:lnTo>
                  <a:lnTo>
                    <a:pt x="2032" y="2698"/>
                  </a:lnTo>
                  <a:lnTo>
                    <a:pt x="2030" y="2686"/>
                  </a:lnTo>
                  <a:lnTo>
                    <a:pt x="2043" y="2689"/>
                  </a:lnTo>
                  <a:lnTo>
                    <a:pt x="2050" y="2676"/>
                  </a:lnTo>
                  <a:lnTo>
                    <a:pt x="2070" y="2712"/>
                  </a:lnTo>
                  <a:lnTo>
                    <a:pt x="2071" y="2682"/>
                  </a:lnTo>
                  <a:lnTo>
                    <a:pt x="2093" y="2707"/>
                  </a:lnTo>
                  <a:lnTo>
                    <a:pt x="2106" y="2691"/>
                  </a:lnTo>
                  <a:lnTo>
                    <a:pt x="2102" y="2673"/>
                  </a:lnTo>
                  <a:lnTo>
                    <a:pt x="2081" y="2681"/>
                  </a:lnTo>
                  <a:close/>
                  <a:moveTo>
                    <a:pt x="1077" y="1802"/>
                  </a:moveTo>
                  <a:lnTo>
                    <a:pt x="1070" y="1812"/>
                  </a:lnTo>
                  <a:lnTo>
                    <a:pt x="1071" y="1825"/>
                  </a:lnTo>
                  <a:lnTo>
                    <a:pt x="1083" y="1835"/>
                  </a:lnTo>
                  <a:lnTo>
                    <a:pt x="1077" y="1855"/>
                  </a:lnTo>
                  <a:lnTo>
                    <a:pt x="1096" y="1853"/>
                  </a:lnTo>
                  <a:lnTo>
                    <a:pt x="1091" y="1838"/>
                  </a:lnTo>
                  <a:lnTo>
                    <a:pt x="1101" y="1839"/>
                  </a:lnTo>
                  <a:lnTo>
                    <a:pt x="1104" y="1829"/>
                  </a:lnTo>
                  <a:lnTo>
                    <a:pt x="1116" y="1848"/>
                  </a:lnTo>
                  <a:lnTo>
                    <a:pt x="1129" y="1838"/>
                  </a:lnTo>
                  <a:lnTo>
                    <a:pt x="1140" y="1846"/>
                  </a:lnTo>
                  <a:lnTo>
                    <a:pt x="1139" y="1840"/>
                  </a:lnTo>
                  <a:lnTo>
                    <a:pt x="1149" y="1838"/>
                  </a:lnTo>
                  <a:lnTo>
                    <a:pt x="1145" y="1829"/>
                  </a:lnTo>
                  <a:lnTo>
                    <a:pt x="1155" y="1817"/>
                  </a:lnTo>
                  <a:lnTo>
                    <a:pt x="1148" y="1797"/>
                  </a:lnTo>
                  <a:lnTo>
                    <a:pt x="1135" y="1809"/>
                  </a:lnTo>
                  <a:lnTo>
                    <a:pt x="1139" y="1773"/>
                  </a:lnTo>
                  <a:lnTo>
                    <a:pt x="1113" y="1780"/>
                  </a:lnTo>
                  <a:lnTo>
                    <a:pt x="1107" y="1774"/>
                  </a:lnTo>
                  <a:lnTo>
                    <a:pt x="1112" y="1763"/>
                  </a:lnTo>
                  <a:lnTo>
                    <a:pt x="1103" y="1768"/>
                  </a:lnTo>
                  <a:lnTo>
                    <a:pt x="1099" y="1757"/>
                  </a:lnTo>
                  <a:lnTo>
                    <a:pt x="1099" y="1741"/>
                  </a:lnTo>
                  <a:lnTo>
                    <a:pt x="1110" y="1735"/>
                  </a:lnTo>
                  <a:lnTo>
                    <a:pt x="1112" y="1719"/>
                  </a:lnTo>
                  <a:lnTo>
                    <a:pt x="1093" y="1724"/>
                  </a:lnTo>
                  <a:lnTo>
                    <a:pt x="1096" y="1709"/>
                  </a:lnTo>
                  <a:lnTo>
                    <a:pt x="1087" y="1717"/>
                  </a:lnTo>
                  <a:lnTo>
                    <a:pt x="1071" y="1709"/>
                  </a:lnTo>
                  <a:lnTo>
                    <a:pt x="1063" y="1718"/>
                  </a:lnTo>
                  <a:lnTo>
                    <a:pt x="1073" y="1744"/>
                  </a:lnTo>
                  <a:lnTo>
                    <a:pt x="1064" y="1767"/>
                  </a:lnTo>
                  <a:lnTo>
                    <a:pt x="1070" y="1777"/>
                  </a:lnTo>
                  <a:lnTo>
                    <a:pt x="1064" y="1789"/>
                  </a:lnTo>
                  <a:lnTo>
                    <a:pt x="1078" y="1781"/>
                  </a:lnTo>
                  <a:lnTo>
                    <a:pt x="1090" y="1791"/>
                  </a:lnTo>
                  <a:lnTo>
                    <a:pt x="1084" y="1804"/>
                  </a:lnTo>
                  <a:lnTo>
                    <a:pt x="1077" y="1802"/>
                  </a:lnTo>
                  <a:close/>
                  <a:moveTo>
                    <a:pt x="1511" y="1238"/>
                  </a:moveTo>
                  <a:lnTo>
                    <a:pt x="1505" y="1221"/>
                  </a:lnTo>
                  <a:lnTo>
                    <a:pt x="1501" y="1244"/>
                  </a:lnTo>
                  <a:lnTo>
                    <a:pt x="1491" y="1252"/>
                  </a:lnTo>
                  <a:lnTo>
                    <a:pt x="1453" y="1245"/>
                  </a:lnTo>
                  <a:lnTo>
                    <a:pt x="1440" y="1237"/>
                  </a:lnTo>
                  <a:lnTo>
                    <a:pt x="1432" y="1270"/>
                  </a:lnTo>
                  <a:lnTo>
                    <a:pt x="1455" y="1271"/>
                  </a:lnTo>
                  <a:lnTo>
                    <a:pt x="1476" y="1286"/>
                  </a:lnTo>
                  <a:lnTo>
                    <a:pt x="1492" y="1287"/>
                  </a:lnTo>
                  <a:lnTo>
                    <a:pt x="1519" y="1254"/>
                  </a:lnTo>
                  <a:lnTo>
                    <a:pt x="1544" y="1255"/>
                  </a:lnTo>
                  <a:lnTo>
                    <a:pt x="1550" y="1263"/>
                  </a:lnTo>
                  <a:lnTo>
                    <a:pt x="1577" y="1260"/>
                  </a:lnTo>
                  <a:lnTo>
                    <a:pt x="1583" y="1276"/>
                  </a:lnTo>
                  <a:lnTo>
                    <a:pt x="1591" y="1265"/>
                  </a:lnTo>
                  <a:lnTo>
                    <a:pt x="1606" y="1265"/>
                  </a:lnTo>
                  <a:lnTo>
                    <a:pt x="1617" y="1278"/>
                  </a:lnTo>
                  <a:lnTo>
                    <a:pt x="1616" y="1289"/>
                  </a:lnTo>
                  <a:lnTo>
                    <a:pt x="1629" y="1283"/>
                  </a:lnTo>
                  <a:lnTo>
                    <a:pt x="1632" y="1300"/>
                  </a:lnTo>
                  <a:lnTo>
                    <a:pt x="1623" y="1301"/>
                  </a:lnTo>
                  <a:lnTo>
                    <a:pt x="1619" y="1314"/>
                  </a:lnTo>
                  <a:lnTo>
                    <a:pt x="1600" y="1319"/>
                  </a:lnTo>
                  <a:lnTo>
                    <a:pt x="1609" y="1332"/>
                  </a:lnTo>
                  <a:lnTo>
                    <a:pt x="1640" y="1340"/>
                  </a:lnTo>
                  <a:lnTo>
                    <a:pt x="1643" y="1323"/>
                  </a:lnTo>
                  <a:lnTo>
                    <a:pt x="1649" y="1332"/>
                  </a:lnTo>
                  <a:lnTo>
                    <a:pt x="1671" y="1320"/>
                  </a:lnTo>
                  <a:lnTo>
                    <a:pt x="1662" y="1284"/>
                  </a:lnTo>
                  <a:lnTo>
                    <a:pt x="1677" y="1281"/>
                  </a:lnTo>
                  <a:lnTo>
                    <a:pt x="1671" y="1254"/>
                  </a:lnTo>
                  <a:lnTo>
                    <a:pt x="1652" y="1261"/>
                  </a:lnTo>
                  <a:lnTo>
                    <a:pt x="1645" y="1248"/>
                  </a:lnTo>
                  <a:lnTo>
                    <a:pt x="1655" y="1244"/>
                  </a:lnTo>
                  <a:lnTo>
                    <a:pt x="1652" y="1238"/>
                  </a:lnTo>
                  <a:lnTo>
                    <a:pt x="1617" y="1237"/>
                  </a:lnTo>
                  <a:lnTo>
                    <a:pt x="1596" y="1244"/>
                  </a:lnTo>
                  <a:lnTo>
                    <a:pt x="1579" y="1229"/>
                  </a:lnTo>
                  <a:lnTo>
                    <a:pt x="1597" y="1221"/>
                  </a:lnTo>
                  <a:lnTo>
                    <a:pt x="1579" y="1208"/>
                  </a:lnTo>
                  <a:lnTo>
                    <a:pt x="1584" y="1199"/>
                  </a:lnTo>
                  <a:lnTo>
                    <a:pt x="1599" y="1203"/>
                  </a:lnTo>
                  <a:lnTo>
                    <a:pt x="1600" y="1182"/>
                  </a:lnTo>
                  <a:lnTo>
                    <a:pt x="1612" y="1192"/>
                  </a:lnTo>
                  <a:lnTo>
                    <a:pt x="1619" y="1179"/>
                  </a:lnTo>
                  <a:lnTo>
                    <a:pt x="1629" y="1176"/>
                  </a:lnTo>
                  <a:lnTo>
                    <a:pt x="1639" y="1191"/>
                  </a:lnTo>
                  <a:lnTo>
                    <a:pt x="1643" y="1185"/>
                  </a:lnTo>
                  <a:lnTo>
                    <a:pt x="1642" y="1167"/>
                  </a:lnTo>
                  <a:lnTo>
                    <a:pt x="1623" y="1160"/>
                  </a:lnTo>
                  <a:lnTo>
                    <a:pt x="1616" y="1144"/>
                  </a:lnTo>
                  <a:lnTo>
                    <a:pt x="1594" y="1139"/>
                  </a:lnTo>
                  <a:lnTo>
                    <a:pt x="1589" y="1149"/>
                  </a:lnTo>
                  <a:lnTo>
                    <a:pt x="1576" y="1147"/>
                  </a:lnTo>
                  <a:lnTo>
                    <a:pt x="1564" y="1123"/>
                  </a:lnTo>
                  <a:lnTo>
                    <a:pt x="1553" y="1118"/>
                  </a:lnTo>
                  <a:lnTo>
                    <a:pt x="1524" y="1137"/>
                  </a:lnTo>
                  <a:lnTo>
                    <a:pt x="1522" y="1143"/>
                  </a:lnTo>
                  <a:lnTo>
                    <a:pt x="1545" y="1160"/>
                  </a:lnTo>
                  <a:lnTo>
                    <a:pt x="1561" y="1191"/>
                  </a:lnTo>
                  <a:lnTo>
                    <a:pt x="1542" y="1202"/>
                  </a:lnTo>
                  <a:lnTo>
                    <a:pt x="1531" y="1189"/>
                  </a:lnTo>
                  <a:lnTo>
                    <a:pt x="1522" y="1191"/>
                  </a:lnTo>
                  <a:lnTo>
                    <a:pt x="1518" y="1219"/>
                  </a:lnTo>
                  <a:lnTo>
                    <a:pt x="1531" y="1231"/>
                  </a:lnTo>
                  <a:lnTo>
                    <a:pt x="1525" y="1242"/>
                  </a:lnTo>
                  <a:lnTo>
                    <a:pt x="1511" y="1238"/>
                  </a:lnTo>
                  <a:close/>
                  <a:moveTo>
                    <a:pt x="1246" y="1545"/>
                  </a:moveTo>
                  <a:lnTo>
                    <a:pt x="1261" y="1521"/>
                  </a:lnTo>
                  <a:lnTo>
                    <a:pt x="1287" y="1519"/>
                  </a:lnTo>
                  <a:lnTo>
                    <a:pt x="1282" y="1532"/>
                  </a:lnTo>
                  <a:lnTo>
                    <a:pt x="1296" y="1539"/>
                  </a:lnTo>
                  <a:lnTo>
                    <a:pt x="1297" y="1572"/>
                  </a:lnTo>
                  <a:lnTo>
                    <a:pt x="1312" y="1565"/>
                  </a:lnTo>
                  <a:lnTo>
                    <a:pt x="1332" y="1575"/>
                  </a:lnTo>
                  <a:lnTo>
                    <a:pt x="1348" y="1562"/>
                  </a:lnTo>
                  <a:lnTo>
                    <a:pt x="1345" y="1541"/>
                  </a:lnTo>
                  <a:lnTo>
                    <a:pt x="1354" y="1531"/>
                  </a:lnTo>
                  <a:lnTo>
                    <a:pt x="1342" y="1487"/>
                  </a:lnTo>
                  <a:lnTo>
                    <a:pt x="1319" y="1473"/>
                  </a:lnTo>
                  <a:lnTo>
                    <a:pt x="1321" y="1457"/>
                  </a:lnTo>
                  <a:lnTo>
                    <a:pt x="1289" y="1470"/>
                  </a:lnTo>
                  <a:lnTo>
                    <a:pt x="1270" y="1456"/>
                  </a:lnTo>
                  <a:lnTo>
                    <a:pt x="1259" y="1430"/>
                  </a:lnTo>
                  <a:lnTo>
                    <a:pt x="1227" y="1440"/>
                  </a:lnTo>
                  <a:lnTo>
                    <a:pt x="1194" y="1423"/>
                  </a:lnTo>
                  <a:lnTo>
                    <a:pt x="1195" y="1438"/>
                  </a:lnTo>
                  <a:lnTo>
                    <a:pt x="1188" y="1444"/>
                  </a:lnTo>
                  <a:lnTo>
                    <a:pt x="1179" y="1444"/>
                  </a:lnTo>
                  <a:lnTo>
                    <a:pt x="1179" y="1434"/>
                  </a:lnTo>
                  <a:lnTo>
                    <a:pt x="1165" y="1440"/>
                  </a:lnTo>
                  <a:lnTo>
                    <a:pt x="1153" y="1434"/>
                  </a:lnTo>
                  <a:lnTo>
                    <a:pt x="1158" y="1443"/>
                  </a:lnTo>
                  <a:lnTo>
                    <a:pt x="1176" y="1446"/>
                  </a:lnTo>
                  <a:lnTo>
                    <a:pt x="1184" y="1470"/>
                  </a:lnTo>
                  <a:lnTo>
                    <a:pt x="1172" y="1480"/>
                  </a:lnTo>
                  <a:lnTo>
                    <a:pt x="1165" y="1503"/>
                  </a:lnTo>
                  <a:lnTo>
                    <a:pt x="1169" y="1509"/>
                  </a:lnTo>
                  <a:lnTo>
                    <a:pt x="1188" y="1490"/>
                  </a:lnTo>
                  <a:lnTo>
                    <a:pt x="1205" y="1487"/>
                  </a:lnTo>
                  <a:lnTo>
                    <a:pt x="1207" y="1506"/>
                  </a:lnTo>
                  <a:lnTo>
                    <a:pt x="1220" y="1500"/>
                  </a:lnTo>
                  <a:lnTo>
                    <a:pt x="1212" y="1535"/>
                  </a:lnTo>
                  <a:lnTo>
                    <a:pt x="1234" y="1532"/>
                  </a:lnTo>
                  <a:lnTo>
                    <a:pt x="1231" y="1539"/>
                  </a:lnTo>
                  <a:lnTo>
                    <a:pt x="1246" y="1545"/>
                  </a:lnTo>
                  <a:close/>
                  <a:moveTo>
                    <a:pt x="1387" y="1693"/>
                  </a:moveTo>
                  <a:lnTo>
                    <a:pt x="1359" y="1704"/>
                  </a:lnTo>
                  <a:lnTo>
                    <a:pt x="1355" y="1691"/>
                  </a:lnTo>
                  <a:lnTo>
                    <a:pt x="1365" y="1676"/>
                  </a:lnTo>
                  <a:lnTo>
                    <a:pt x="1354" y="1663"/>
                  </a:lnTo>
                  <a:lnTo>
                    <a:pt x="1342" y="1665"/>
                  </a:lnTo>
                  <a:lnTo>
                    <a:pt x="1342" y="1650"/>
                  </a:lnTo>
                  <a:lnTo>
                    <a:pt x="1325" y="1650"/>
                  </a:lnTo>
                  <a:lnTo>
                    <a:pt x="1321" y="1637"/>
                  </a:lnTo>
                  <a:lnTo>
                    <a:pt x="1310" y="1634"/>
                  </a:lnTo>
                  <a:lnTo>
                    <a:pt x="1292" y="1639"/>
                  </a:lnTo>
                  <a:lnTo>
                    <a:pt x="1282" y="1668"/>
                  </a:lnTo>
                  <a:lnTo>
                    <a:pt x="1267" y="1657"/>
                  </a:lnTo>
                  <a:lnTo>
                    <a:pt x="1261" y="1675"/>
                  </a:lnTo>
                  <a:lnTo>
                    <a:pt x="1240" y="1676"/>
                  </a:lnTo>
                  <a:lnTo>
                    <a:pt x="1244" y="1695"/>
                  </a:lnTo>
                  <a:lnTo>
                    <a:pt x="1263" y="1683"/>
                  </a:lnTo>
                  <a:lnTo>
                    <a:pt x="1273" y="1696"/>
                  </a:lnTo>
                  <a:lnTo>
                    <a:pt x="1264" y="1718"/>
                  </a:lnTo>
                  <a:lnTo>
                    <a:pt x="1254" y="1725"/>
                  </a:lnTo>
                  <a:lnTo>
                    <a:pt x="1261" y="1735"/>
                  </a:lnTo>
                  <a:lnTo>
                    <a:pt x="1256" y="1750"/>
                  </a:lnTo>
                  <a:lnTo>
                    <a:pt x="1267" y="1754"/>
                  </a:lnTo>
                  <a:lnTo>
                    <a:pt x="1282" y="1742"/>
                  </a:lnTo>
                  <a:lnTo>
                    <a:pt x="1303" y="1744"/>
                  </a:lnTo>
                  <a:lnTo>
                    <a:pt x="1303" y="1732"/>
                  </a:lnTo>
                  <a:lnTo>
                    <a:pt x="1312" y="1727"/>
                  </a:lnTo>
                  <a:lnTo>
                    <a:pt x="1329" y="1727"/>
                  </a:lnTo>
                  <a:lnTo>
                    <a:pt x="1334" y="1738"/>
                  </a:lnTo>
                  <a:lnTo>
                    <a:pt x="1342" y="1737"/>
                  </a:lnTo>
                  <a:lnTo>
                    <a:pt x="1354" y="1718"/>
                  </a:lnTo>
                  <a:lnTo>
                    <a:pt x="1381" y="1715"/>
                  </a:lnTo>
                  <a:lnTo>
                    <a:pt x="1388" y="1708"/>
                  </a:lnTo>
                  <a:lnTo>
                    <a:pt x="1387" y="1693"/>
                  </a:lnTo>
                  <a:close/>
                  <a:moveTo>
                    <a:pt x="1328" y="786"/>
                  </a:moveTo>
                  <a:lnTo>
                    <a:pt x="1319" y="820"/>
                  </a:lnTo>
                  <a:lnTo>
                    <a:pt x="1329" y="806"/>
                  </a:lnTo>
                  <a:lnTo>
                    <a:pt x="1332" y="819"/>
                  </a:lnTo>
                  <a:lnTo>
                    <a:pt x="1349" y="813"/>
                  </a:lnTo>
                  <a:lnTo>
                    <a:pt x="1339" y="827"/>
                  </a:lnTo>
                  <a:lnTo>
                    <a:pt x="1372" y="833"/>
                  </a:lnTo>
                  <a:lnTo>
                    <a:pt x="1372" y="824"/>
                  </a:lnTo>
                  <a:lnTo>
                    <a:pt x="1381" y="823"/>
                  </a:lnTo>
                  <a:lnTo>
                    <a:pt x="1395" y="842"/>
                  </a:lnTo>
                  <a:lnTo>
                    <a:pt x="1427" y="839"/>
                  </a:lnTo>
                  <a:lnTo>
                    <a:pt x="1446" y="850"/>
                  </a:lnTo>
                  <a:lnTo>
                    <a:pt x="1437" y="879"/>
                  </a:lnTo>
                  <a:lnTo>
                    <a:pt x="1455" y="884"/>
                  </a:lnTo>
                  <a:lnTo>
                    <a:pt x="1470" y="911"/>
                  </a:lnTo>
                  <a:lnTo>
                    <a:pt x="1485" y="918"/>
                  </a:lnTo>
                  <a:lnTo>
                    <a:pt x="1495" y="914"/>
                  </a:lnTo>
                  <a:lnTo>
                    <a:pt x="1512" y="879"/>
                  </a:lnTo>
                  <a:lnTo>
                    <a:pt x="1492" y="866"/>
                  </a:lnTo>
                  <a:lnTo>
                    <a:pt x="1485" y="823"/>
                  </a:lnTo>
                  <a:lnTo>
                    <a:pt x="1459" y="804"/>
                  </a:lnTo>
                  <a:lnTo>
                    <a:pt x="1459" y="783"/>
                  </a:lnTo>
                  <a:lnTo>
                    <a:pt x="1469" y="755"/>
                  </a:lnTo>
                  <a:lnTo>
                    <a:pt x="1459" y="744"/>
                  </a:lnTo>
                  <a:lnTo>
                    <a:pt x="1434" y="760"/>
                  </a:lnTo>
                  <a:lnTo>
                    <a:pt x="1427" y="741"/>
                  </a:lnTo>
                  <a:lnTo>
                    <a:pt x="1414" y="737"/>
                  </a:lnTo>
                  <a:lnTo>
                    <a:pt x="1391" y="748"/>
                  </a:lnTo>
                  <a:lnTo>
                    <a:pt x="1394" y="735"/>
                  </a:lnTo>
                  <a:lnTo>
                    <a:pt x="1374" y="725"/>
                  </a:lnTo>
                  <a:lnTo>
                    <a:pt x="1367" y="731"/>
                  </a:lnTo>
                  <a:lnTo>
                    <a:pt x="1355" y="729"/>
                  </a:lnTo>
                  <a:lnTo>
                    <a:pt x="1349" y="742"/>
                  </a:lnTo>
                  <a:lnTo>
                    <a:pt x="1334" y="739"/>
                  </a:lnTo>
                  <a:lnTo>
                    <a:pt x="1313" y="754"/>
                  </a:lnTo>
                  <a:lnTo>
                    <a:pt x="1312" y="774"/>
                  </a:lnTo>
                  <a:lnTo>
                    <a:pt x="1328" y="786"/>
                  </a:lnTo>
                  <a:close/>
                  <a:moveTo>
                    <a:pt x="1184" y="1248"/>
                  </a:moveTo>
                  <a:lnTo>
                    <a:pt x="1172" y="1265"/>
                  </a:lnTo>
                  <a:lnTo>
                    <a:pt x="1145" y="1270"/>
                  </a:lnTo>
                  <a:lnTo>
                    <a:pt x="1175" y="1316"/>
                  </a:lnTo>
                  <a:lnTo>
                    <a:pt x="1199" y="1339"/>
                  </a:lnTo>
                  <a:lnTo>
                    <a:pt x="1208" y="1358"/>
                  </a:lnTo>
                  <a:lnTo>
                    <a:pt x="1205" y="1376"/>
                  </a:lnTo>
                  <a:lnTo>
                    <a:pt x="1246" y="1371"/>
                  </a:lnTo>
                  <a:lnTo>
                    <a:pt x="1254" y="1345"/>
                  </a:lnTo>
                  <a:lnTo>
                    <a:pt x="1237" y="1314"/>
                  </a:lnTo>
                  <a:lnTo>
                    <a:pt x="1250" y="1306"/>
                  </a:lnTo>
                  <a:lnTo>
                    <a:pt x="1251" y="1294"/>
                  </a:lnTo>
                  <a:lnTo>
                    <a:pt x="1272" y="1304"/>
                  </a:lnTo>
                  <a:lnTo>
                    <a:pt x="1300" y="1281"/>
                  </a:lnTo>
                  <a:lnTo>
                    <a:pt x="1283" y="1263"/>
                  </a:lnTo>
                  <a:lnTo>
                    <a:pt x="1270" y="1261"/>
                  </a:lnTo>
                  <a:lnTo>
                    <a:pt x="1269" y="1247"/>
                  </a:lnTo>
                  <a:lnTo>
                    <a:pt x="1279" y="1241"/>
                  </a:lnTo>
                  <a:lnTo>
                    <a:pt x="1302" y="1248"/>
                  </a:lnTo>
                  <a:lnTo>
                    <a:pt x="1313" y="1234"/>
                  </a:lnTo>
                  <a:lnTo>
                    <a:pt x="1306" y="1225"/>
                  </a:lnTo>
                  <a:lnTo>
                    <a:pt x="1297" y="1229"/>
                  </a:lnTo>
                  <a:lnTo>
                    <a:pt x="1287" y="1201"/>
                  </a:lnTo>
                  <a:lnTo>
                    <a:pt x="1280" y="1215"/>
                  </a:lnTo>
                  <a:lnTo>
                    <a:pt x="1267" y="1203"/>
                  </a:lnTo>
                  <a:lnTo>
                    <a:pt x="1254" y="1206"/>
                  </a:lnTo>
                  <a:lnTo>
                    <a:pt x="1240" y="1199"/>
                  </a:lnTo>
                  <a:lnTo>
                    <a:pt x="1230" y="1206"/>
                  </a:lnTo>
                  <a:lnTo>
                    <a:pt x="1240" y="1221"/>
                  </a:lnTo>
                  <a:lnTo>
                    <a:pt x="1230" y="1228"/>
                  </a:lnTo>
                  <a:lnTo>
                    <a:pt x="1233" y="1238"/>
                  </a:lnTo>
                  <a:lnTo>
                    <a:pt x="1248" y="1251"/>
                  </a:lnTo>
                  <a:lnTo>
                    <a:pt x="1240" y="1268"/>
                  </a:lnTo>
                  <a:lnTo>
                    <a:pt x="1201" y="1257"/>
                  </a:lnTo>
                  <a:lnTo>
                    <a:pt x="1195" y="1245"/>
                  </a:lnTo>
                  <a:lnTo>
                    <a:pt x="1184" y="1248"/>
                  </a:lnTo>
                  <a:close/>
                  <a:moveTo>
                    <a:pt x="1211" y="956"/>
                  </a:moveTo>
                  <a:lnTo>
                    <a:pt x="1224" y="964"/>
                  </a:lnTo>
                  <a:lnTo>
                    <a:pt x="1250" y="964"/>
                  </a:lnTo>
                  <a:lnTo>
                    <a:pt x="1254" y="956"/>
                  </a:lnTo>
                  <a:lnTo>
                    <a:pt x="1272" y="953"/>
                  </a:lnTo>
                  <a:lnTo>
                    <a:pt x="1285" y="961"/>
                  </a:lnTo>
                  <a:lnTo>
                    <a:pt x="1318" y="960"/>
                  </a:lnTo>
                  <a:lnTo>
                    <a:pt x="1331" y="940"/>
                  </a:lnTo>
                  <a:lnTo>
                    <a:pt x="1321" y="937"/>
                  </a:lnTo>
                  <a:lnTo>
                    <a:pt x="1329" y="927"/>
                  </a:lnTo>
                  <a:lnTo>
                    <a:pt x="1322" y="920"/>
                  </a:lnTo>
                  <a:lnTo>
                    <a:pt x="1272" y="901"/>
                  </a:lnTo>
                  <a:lnTo>
                    <a:pt x="1261" y="902"/>
                  </a:lnTo>
                  <a:lnTo>
                    <a:pt x="1257" y="920"/>
                  </a:lnTo>
                  <a:lnTo>
                    <a:pt x="1241" y="918"/>
                  </a:lnTo>
                  <a:lnTo>
                    <a:pt x="1230" y="946"/>
                  </a:lnTo>
                  <a:lnTo>
                    <a:pt x="1220" y="940"/>
                  </a:lnTo>
                  <a:lnTo>
                    <a:pt x="1211" y="956"/>
                  </a:lnTo>
                  <a:close/>
                  <a:moveTo>
                    <a:pt x="1016" y="1231"/>
                  </a:moveTo>
                  <a:lnTo>
                    <a:pt x="1006" y="1238"/>
                  </a:lnTo>
                  <a:lnTo>
                    <a:pt x="1016" y="1241"/>
                  </a:lnTo>
                  <a:lnTo>
                    <a:pt x="1025" y="1235"/>
                  </a:lnTo>
                  <a:lnTo>
                    <a:pt x="1035" y="1242"/>
                  </a:lnTo>
                  <a:lnTo>
                    <a:pt x="1042" y="1234"/>
                  </a:lnTo>
                  <a:lnTo>
                    <a:pt x="1060" y="1248"/>
                  </a:lnTo>
                  <a:lnTo>
                    <a:pt x="1068" y="1237"/>
                  </a:lnTo>
                  <a:lnTo>
                    <a:pt x="1100" y="1248"/>
                  </a:lnTo>
                  <a:lnTo>
                    <a:pt x="1119" y="1281"/>
                  </a:lnTo>
                  <a:lnTo>
                    <a:pt x="1125" y="1274"/>
                  </a:lnTo>
                  <a:lnTo>
                    <a:pt x="1116" y="1248"/>
                  </a:lnTo>
                  <a:lnTo>
                    <a:pt x="1129" y="1245"/>
                  </a:lnTo>
                  <a:lnTo>
                    <a:pt x="1133" y="1258"/>
                  </a:lnTo>
                  <a:lnTo>
                    <a:pt x="1159" y="1251"/>
                  </a:lnTo>
                  <a:lnTo>
                    <a:pt x="1149" y="1240"/>
                  </a:lnTo>
                  <a:lnTo>
                    <a:pt x="1152" y="1237"/>
                  </a:lnTo>
                  <a:lnTo>
                    <a:pt x="1188" y="1238"/>
                  </a:lnTo>
                  <a:lnTo>
                    <a:pt x="1176" y="1212"/>
                  </a:lnTo>
                  <a:lnTo>
                    <a:pt x="1211" y="1195"/>
                  </a:lnTo>
                  <a:lnTo>
                    <a:pt x="1212" y="1185"/>
                  </a:lnTo>
                  <a:lnTo>
                    <a:pt x="1194" y="1183"/>
                  </a:lnTo>
                  <a:lnTo>
                    <a:pt x="1185" y="1169"/>
                  </a:lnTo>
                  <a:lnTo>
                    <a:pt x="1212" y="1143"/>
                  </a:lnTo>
                  <a:lnTo>
                    <a:pt x="1188" y="1139"/>
                  </a:lnTo>
                  <a:lnTo>
                    <a:pt x="1187" y="1131"/>
                  </a:lnTo>
                  <a:lnTo>
                    <a:pt x="1198" y="1127"/>
                  </a:lnTo>
                  <a:lnTo>
                    <a:pt x="1201" y="1117"/>
                  </a:lnTo>
                  <a:lnTo>
                    <a:pt x="1178" y="1123"/>
                  </a:lnTo>
                  <a:lnTo>
                    <a:pt x="1172" y="1114"/>
                  </a:lnTo>
                  <a:lnTo>
                    <a:pt x="1179" y="1100"/>
                  </a:lnTo>
                  <a:lnTo>
                    <a:pt x="1142" y="1084"/>
                  </a:lnTo>
                  <a:lnTo>
                    <a:pt x="1149" y="1123"/>
                  </a:lnTo>
                  <a:lnTo>
                    <a:pt x="1139" y="1140"/>
                  </a:lnTo>
                  <a:lnTo>
                    <a:pt x="1120" y="1143"/>
                  </a:lnTo>
                  <a:lnTo>
                    <a:pt x="1113" y="1123"/>
                  </a:lnTo>
                  <a:lnTo>
                    <a:pt x="1103" y="1124"/>
                  </a:lnTo>
                  <a:lnTo>
                    <a:pt x="1109" y="1133"/>
                  </a:lnTo>
                  <a:lnTo>
                    <a:pt x="1101" y="1144"/>
                  </a:lnTo>
                  <a:lnTo>
                    <a:pt x="1081" y="1147"/>
                  </a:lnTo>
                  <a:lnTo>
                    <a:pt x="1068" y="1139"/>
                  </a:lnTo>
                  <a:lnTo>
                    <a:pt x="1068" y="1156"/>
                  </a:lnTo>
                  <a:lnTo>
                    <a:pt x="1051" y="1185"/>
                  </a:lnTo>
                  <a:lnTo>
                    <a:pt x="1042" y="1192"/>
                  </a:lnTo>
                  <a:lnTo>
                    <a:pt x="1034" y="1188"/>
                  </a:lnTo>
                  <a:lnTo>
                    <a:pt x="1038" y="1201"/>
                  </a:lnTo>
                  <a:lnTo>
                    <a:pt x="1029" y="1214"/>
                  </a:lnTo>
                  <a:lnTo>
                    <a:pt x="1011" y="1209"/>
                  </a:lnTo>
                  <a:lnTo>
                    <a:pt x="991" y="1215"/>
                  </a:lnTo>
                  <a:lnTo>
                    <a:pt x="991" y="1224"/>
                  </a:lnTo>
                  <a:lnTo>
                    <a:pt x="1011" y="1218"/>
                  </a:lnTo>
                  <a:lnTo>
                    <a:pt x="1016" y="1231"/>
                  </a:lnTo>
                  <a:close/>
                  <a:moveTo>
                    <a:pt x="1127" y="832"/>
                  </a:moveTo>
                  <a:lnTo>
                    <a:pt x="1143" y="824"/>
                  </a:lnTo>
                  <a:lnTo>
                    <a:pt x="1143" y="840"/>
                  </a:lnTo>
                  <a:lnTo>
                    <a:pt x="1155" y="843"/>
                  </a:lnTo>
                  <a:lnTo>
                    <a:pt x="1148" y="819"/>
                  </a:lnTo>
                  <a:lnTo>
                    <a:pt x="1175" y="813"/>
                  </a:lnTo>
                  <a:lnTo>
                    <a:pt x="1171" y="835"/>
                  </a:lnTo>
                  <a:lnTo>
                    <a:pt x="1175" y="842"/>
                  </a:lnTo>
                  <a:lnTo>
                    <a:pt x="1189" y="843"/>
                  </a:lnTo>
                  <a:lnTo>
                    <a:pt x="1192" y="850"/>
                  </a:lnTo>
                  <a:lnTo>
                    <a:pt x="1207" y="848"/>
                  </a:lnTo>
                  <a:lnTo>
                    <a:pt x="1208" y="858"/>
                  </a:lnTo>
                  <a:lnTo>
                    <a:pt x="1218" y="859"/>
                  </a:lnTo>
                  <a:lnTo>
                    <a:pt x="1217" y="850"/>
                  </a:lnTo>
                  <a:lnTo>
                    <a:pt x="1225" y="850"/>
                  </a:lnTo>
                  <a:lnTo>
                    <a:pt x="1218" y="832"/>
                  </a:lnTo>
                  <a:lnTo>
                    <a:pt x="1246" y="833"/>
                  </a:lnTo>
                  <a:lnTo>
                    <a:pt x="1234" y="820"/>
                  </a:lnTo>
                  <a:lnTo>
                    <a:pt x="1231" y="806"/>
                  </a:lnTo>
                  <a:lnTo>
                    <a:pt x="1241" y="812"/>
                  </a:lnTo>
                  <a:lnTo>
                    <a:pt x="1253" y="801"/>
                  </a:lnTo>
                  <a:lnTo>
                    <a:pt x="1250" y="793"/>
                  </a:lnTo>
                  <a:lnTo>
                    <a:pt x="1227" y="784"/>
                  </a:lnTo>
                  <a:lnTo>
                    <a:pt x="1221" y="770"/>
                  </a:lnTo>
                  <a:lnTo>
                    <a:pt x="1227" y="742"/>
                  </a:lnTo>
                  <a:lnTo>
                    <a:pt x="1237" y="737"/>
                  </a:lnTo>
                  <a:lnTo>
                    <a:pt x="1248" y="742"/>
                  </a:lnTo>
                  <a:lnTo>
                    <a:pt x="1244" y="716"/>
                  </a:lnTo>
                  <a:lnTo>
                    <a:pt x="1254" y="686"/>
                  </a:lnTo>
                  <a:lnTo>
                    <a:pt x="1260" y="677"/>
                  </a:lnTo>
                  <a:lnTo>
                    <a:pt x="1292" y="673"/>
                  </a:lnTo>
                  <a:lnTo>
                    <a:pt x="1296" y="662"/>
                  </a:lnTo>
                  <a:lnTo>
                    <a:pt x="1322" y="657"/>
                  </a:lnTo>
                  <a:lnTo>
                    <a:pt x="1299" y="653"/>
                  </a:lnTo>
                  <a:lnTo>
                    <a:pt x="1250" y="666"/>
                  </a:lnTo>
                  <a:lnTo>
                    <a:pt x="1238" y="660"/>
                  </a:lnTo>
                  <a:lnTo>
                    <a:pt x="1243" y="670"/>
                  </a:lnTo>
                  <a:lnTo>
                    <a:pt x="1237" y="680"/>
                  </a:lnTo>
                  <a:lnTo>
                    <a:pt x="1187" y="734"/>
                  </a:lnTo>
                  <a:lnTo>
                    <a:pt x="1162" y="745"/>
                  </a:lnTo>
                  <a:lnTo>
                    <a:pt x="1129" y="744"/>
                  </a:lnTo>
                  <a:lnTo>
                    <a:pt x="1132" y="764"/>
                  </a:lnTo>
                  <a:lnTo>
                    <a:pt x="1117" y="784"/>
                  </a:lnTo>
                  <a:lnTo>
                    <a:pt x="1145" y="801"/>
                  </a:lnTo>
                  <a:lnTo>
                    <a:pt x="1139" y="817"/>
                  </a:lnTo>
                  <a:lnTo>
                    <a:pt x="1109" y="813"/>
                  </a:lnTo>
                  <a:lnTo>
                    <a:pt x="1109" y="822"/>
                  </a:lnTo>
                  <a:lnTo>
                    <a:pt x="1119" y="819"/>
                  </a:lnTo>
                  <a:lnTo>
                    <a:pt x="1127" y="832"/>
                  </a:lnTo>
                  <a:close/>
                  <a:moveTo>
                    <a:pt x="117" y="1584"/>
                  </a:moveTo>
                  <a:lnTo>
                    <a:pt x="101" y="1591"/>
                  </a:lnTo>
                  <a:lnTo>
                    <a:pt x="96" y="1608"/>
                  </a:lnTo>
                  <a:lnTo>
                    <a:pt x="84" y="1608"/>
                  </a:lnTo>
                  <a:lnTo>
                    <a:pt x="72" y="1595"/>
                  </a:lnTo>
                  <a:lnTo>
                    <a:pt x="96" y="1577"/>
                  </a:lnTo>
                  <a:lnTo>
                    <a:pt x="51" y="1580"/>
                  </a:lnTo>
                  <a:lnTo>
                    <a:pt x="39" y="1587"/>
                  </a:lnTo>
                  <a:lnTo>
                    <a:pt x="41" y="1610"/>
                  </a:lnTo>
                  <a:lnTo>
                    <a:pt x="21" y="1629"/>
                  </a:lnTo>
                  <a:lnTo>
                    <a:pt x="21" y="1650"/>
                  </a:lnTo>
                  <a:lnTo>
                    <a:pt x="3" y="1662"/>
                  </a:lnTo>
                  <a:lnTo>
                    <a:pt x="8" y="1675"/>
                  </a:lnTo>
                  <a:lnTo>
                    <a:pt x="22" y="1681"/>
                  </a:lnTo>
                  <a:lnTo>
                    <a:pt x="22" y="1686"/>
                  </a:lnTo>
                  <a:lnTo>
                    <a:pt x="0" y="1691"/>
                  </a:lnTo>
                  <a:lnTo>
                    <a:pt x="18" y="1721"/>
                  </a:lnTo>
                  <a:lnTo>
                    <a:pt x="45" y="1731"/>
                  </a:lnTo>
                  <a:lnTo>
                    <a:pt x="44" y="1701"/>
                  </a:lnTo>
                  <a:lnTo>
                    <a:pt x="55" y="1698"/>
                  </a:lnTo>
                  <a:lnTo>
                    <a:pt x="55" y="1691"/>
                  </a:lnTo>
                  <a:lnTo>
                    <a:pt x="74" y="1689"/>
                  </a:lnTo>
                  <a:lnTo>
                    <a:pt x="64" y="1660"/>
                  </a:lnTo>
                  <a:lnTo>
                    <a:pt x="85" y="1660"/>
                  </a:lnTo>
                  <a:lnTo>
                    <a:pt x="91" y="1655"/>
                  </a:lnTo>
                  <a:lnTo>
                    <a:pt x="97" y="1652"/>
                  </a:lnTo>
                  <a:lnTo>
                    <a:pt x="101" y="1614"/>
                  </a:lnTo>
                  <a:lnTo>
                    <a:pt x="120" y="1606"/>
                  </a:lnTo>
                  <a:lnTo>
                    <a:pt x="126" y="1616"/>
                  </a:lnTo>
                  <a:lnTo>
                    <a:pt x="136" y="1603"/>
                  </a:lnTo>
                  <a:lnTo>
                    <a:pt x="132" y="1590"/>
                  </a:lnTo>
                  <a:lnTo>
                    <a:pt x="121" y="1590"/>
                  </a:lnTo>
                  <a:lnTo>
                    <a:pt x="117" y="1584"/>
                  </a:lnTo>
                  <a:close/>
                  <a:moveTo>
                    <a:pt x="2609" y="2627"/>
                  </a:moveTo>
                  <a:lnTo>
                    <a:pt x="2593" y="2637"/>
                  </a:lnTo>
                  <a:lnTo>
                    <a:pt x="2586" y="2635"/>
                  </a:lnTo>
                  <a:lnTo>
                    <a:pt x="2595" y="2627"/>
                  </a:lnTo>
                  <a:lnTo>
                    <a:pt x="2596" y="2613"/>
                  </a:lnTo>
                  <a:lnTo>
                    <a:pt x="2582" y="2597"/>
                  </a:lnTo>
                  <a:lnTo>
                    <a:pt x="2596" y="2588"/>
                  </a:lnTo>
                  <a:lnTo>
                    <a:pt x="2595" y="2575"/>
                  </a:lnTo>
                  <a:lnTo>
                    <a:pt x="2566" y="2575"/>
                  </a:lnTo>
                  <a:lnTo>
                    <a:pt x="2560" y="2565"/>
                  </a:lnTo>
                  <a:lnTo>
                    <a:pt x="2548" y="2567"/>
                  </a:lnTo>
                  <a:lnTo>
                    <a:pt x="2543" y="2577"/>
                  </a:lnTo>
                  <a:lnTo>
                    <a:pt x="2527" y="2581"/>
                  </a:lnTo>
                  <a:lnTo>
                    <a:pt x="2524" y="2596"/>
                  </a:lnTo>
                  <a:lnTo>
                    <a:pt x="2502" y="2601"/>
                  </a:lnTo>
                  <a:lnTo>
                    <a:pt x="2511" y="2609"/>
                  </a:lnTo>
                  <a:lnTo>
                    <a:pt x="2494" y="2629"/>
                  </a:lnTo>
                  <a:lnTo>
                    <a:pt x="2502" y="2646"/>
                  </a:lnTo>
                  <a:lnTo>
                    <a:pt x="2488" y="2643"/>
                  </a:lnTo>
                  <a:lnTo>
                    <a:pt x="2485" y="2653"/>
                  </a:lnTo>
                  <a:lnTo>
                    <a:pt x="2491" y="2665"/>
                  </a:lnTo>
                  <a:lnTo>
                    <a:pt x="2499" y="2656"/>
                  </a:lnTo>
                  <a:lnTo>
                    <a:pt x="2505" y="2662"/>
                  </a:lnTo>
                  <a:lnTo>
                    <a:pt x="2488" y="2678"/>
                  </a:lnTo>
                  <a:lnTo>
                    <a:pt x="2498" y="2682"/>
                  </a:lnTo>
                  <a:lnTo>
                    <a:pt x="2494" y="2691"/>
                  </a:lnTo>
                  <a:lnTo>
                    <a:pt x="2501" y="2704"/>
                  </a:lnTo>
                  <a:lnTo>
                    <a:pt x="2505" y="2679"/>
                  </a:lnTo>
                  <a:lnTo>
                    <a:pt x="2521" y="2672"/>
                  </a:lnTo>
                  <a:lnTo>
                    <a:pt x="2543" y="2694"/>
                  </a:lnTo>
                  <a:lnTo>
                    <a:pt x="2541" y="2705"/>
                  </a:lnTo>
                  <a:lnTo>
                    <a:pt x="2573" y="2692"/>
                  </a:lnTo>
                  <a:lnTo>
                    <a:pt x="2587" y="2704"/>
                  </a:lnTo>
                  <a:lnTo>
                    <a:pt x="2606" y="2686"/>
                  </a:lnTo>
                  <a:lnTo>
                    <a:pt x="2616" y="2642"/>
                  </a:lnTo>
                  <a:lnTo>
                    <a:pt x="2609" y="2627"/>
                  </a:lnTo>
                  <a:close/>
                  <a:moveTo>
                    <a:pt x="4049" y="1182"/>
                  </a:moveTo>
                  <a:lnTo>
                    <a:pt x="4063" y="1192"/>
                  </a:lnTo>
                  <a:lnTo>
                    <a:pt x="4079" y="1192"/>
                  </a:lnTo>
                  <a:lnTo>
                    <a:pt x="4076" y="1130"/>
                  </a:lnTo>
                  <a:lnTo>
                    <a:pt x="4046" y="1100"/>
                  </a:lnTo>
                  <a:lnTo>
                    <a:pt x="3997" y="1098"/>
                  </a:lnTo>
                  <a:lnTo>
                    <a:pt x="4001" y="1068"/>
                  </a:lnTo>
                  <a:lnTo>
                    <a:pt x="3988" y="1057"/>
                  </a:lnTo>
                  <a:lnTo>
                    <a:pt x="3962" y="1084"/>
                  </a:lnTo>
                  <a:lnTo>
                    <a:pt x="3959" y="1095"/>
                  </a:lnTo>
                  <a:lnTo>
                    <a:pt x="3941" y="1103"/>
                  </a:lnTo>
                  <a:lnTo>
                    <a:pt x="3942" y="1139"/>
                  </a:lnTo>
                  <a:lnTo>
                    <a:pt x="4039" y="1160"/>
                  </a:lnTo>
                  <a:lnTo>
                    <a:pt x="4047" y="1173"/>
                  </a:lnTo>
                  <a:lnTo>
                    <a:pt x="4050" y="1139"/>
                  </a:lnTo>
                  <a:lnTo>
                    <a:pt x="4043" y="1134"/>
                  </a:lnTo>
                  <a:lnTo>
                    <a:pt x="4043" y="1124"/>
                  </a:lnTo>
                  <a:lnTo>
                    <a:pt x="4059" y="1118"/>
                  </a:lnTo>
                  <a:lnTo>
                    <a:pt x="4073" y="1146"/>
                  </a:lnTo>
                  <a:lnTo>
                    <a:pt x="4076" y="1189"/>
                  </a:lnTo>
                  <a:lnTo>
                    <a:pt x="4053" y="1183"/>
                  </a:lnTo>
                  <a:lnTo>
                    <a:pt x="4049" y="1182"/>
                  </a:lnTo>
                  <a:close/>
                  <a:moveTo>
                    <a:pt x="4044" y="1796"/>
                  </a:moveTo>
                  <a:lnTo>
                    <a:pt x="4053" y="1807"/>
                  </a:lnTo>
                  <a:lnTo>
                    <a:pt x="4070" y="1804"/>
                  </a:lnTo>
                  <a:lnTo>
                    <a:pt x="4086" y="1813"/>
                  </a:lnTo>
                  <a:lnTo>
                    <a:pt x="4115" y="1803"/>
                  </a:lnTo>
                  <a:lnTo>
                    <a:pt x="4118" y="1787"/>
                  </a:lnTo>
                  <a:lnTo>
                    <a:pt x="4083" y="1766"/>
                  </a:lnTo>
                  <a:lnTo>
                    <a:pt x="4090" y="1757"/>
                  </a:lnTo>
                  <a:lnTo>
                    <a:pt x="4089" y="1727"/>
                  </a:lnTo>
                  <a:lnTo>
                    <a:pt x="4105" y="1719"/>
                  </a:lnTo>
                  <a:lnTo>
                    <a:pt x="4102" y="1668"/>
                  </a:lnTo>
                  <a:lnTo>
                    <a:pt x="4115" y="1663"/>
                  </a:lnTo>
                  <a:lnTo>
                    <a:pt x="4115" y="1655"/>
                  </a:lnTo>
                  <a:lnTo>
                    <a:pt x="4096" y="1657"/>
                  </a:lnTo>
                  <a:lnTo>
                    <a:pt x="4093" y="1647"/>
                  </a:lnTo>
                  <a:lnTo>
                    <a:pt x="4106" y="1644"/>
                  </a:lnTo>
                  <a:lnTo>
                    <a:pt x="4096" y="1643"/>
                  </a:lnTo>
                  <a:lnTo>
                    <a:pt x="4092" y="1632"/>
                  </a:lnTo>
                  <a:lnTo>
                    <a:pt x="4079" y="1637"/>
                  </a:lnTo>
                  <a:lnTo>
                    <a:pt x="4064" y="1614"/>
                  </a:lnTo>
                  <a:lnTo>
                    <a:pt x="4072" y="1603"/>
                  </a:lnTo>
                  <a:lnTo>
                    <a:pt x="4069" y="1581"/>
                  </a:lnTo>
                  <a:lnTo>
                    <a:pt x="4062" y="1578"/>
                  </a:lnTo>
                  <a:lnTo>
                    <a:pt x="4046" y="1587"/>
                  </a:lnTo>
                  <a:lnTo>
                    <a:pt x="4034" y="1568"/>
                  </a:lnTo>
                  <a:lnTo>
                    <a:pt x="4044" y="1554"/>
                  </a:lnTo>
                  <a:lnTo>
                    <a:pt x="4060" y="1567"/>
                  </a:lnTo>
                  <a:lnTo>
                    <a:pt x="4067" y="1552"/>
                  </a:lnTo>
                  <a:lnTo>
                    <a:pt x="4072" y="1559"/>
                  </a:lnTo>
                  <a:lnTo>
                    <a:pt x="4063" y="1571"/>
                  </a:lnTo>
                  <a:lnTo>
                    <a:pt x="4077" y="1570"/>
                  </a:lnTo>
                  <a:lnTo>
                    <a:pt x="4079" y="1577"/>
                  </a:lnTo>
                  <a:lnTo>
                    <a:pt x="4086" y="1577"/>
                  </a:lnTo>
                  <a:lnTo>
                    <a:pt x="4082" y="1541"/>
                  </a:lnTo>
                  <a:lnTo>
                    <a:pt x="4010" y="1506"/>
                  </a:lnTo>
                  <a:lnTo>
                    <a:pt x="4001" y="1506"/>
                  </a:lnTo>
                  <a:lnTo>
                    <a:pt x="3995" y="1518"/>
                  </a:lnTo>
                  <a:lnTo>
                    <a:pt x="4004" y="1521"/>
                  </a:lnTo>
                  <a:lnTo>
                    <a:pt x="4013" y="1546"/>
                  </a:lnTo>
                  <a:lnTo>
                    <a:pt x="4033" y="1549"/>
                  </a:lnTo>
                  <a:lnTo>
                    <a:pt x="4026" y="1581"/>
                  </a:lnTo>
                  <a:lnTo>
                    <a:pt x="4030" y="1595"/>
                  </a:lnTo>
                  <a:lnTo>
                    <a:pt x="4056" y="1608"/>
                  </a:lnTo>
                  <a:lnTo>
                    <a:pt x="4024" y="1614"/>
                  </a:lnTo>
                  <a:lnTo>
                    <a:pt x="4014" y="1627"/>
                  </a:lnTo>
                  <a:lnTo>
                    <a:pt x="4015" y="1640"/>
                  </a:lnTo>
                  <a:lnTo>
                    <a:pt x="3984" y="1666"/>
                  </a:lnTo>
                  <a:lnTo>
                    <a:pt x="3974" y="1666"/>
                  </a:lnTo>
                  <a:lnTo>
                    <a:pt x="3964" y="1692"/>
                  </a:lnTo>
                  <a:lnTo>
                    <a:pt x="3975" y="1709"/>
                  </a:lnTo>
                  <a:lnTo>
                    <a:pt x="3951" y="1737"/>
                  </a:lnTo>
                  <a:lnTo>
                    <a:pt x="3968" y="1754"/>
                  </a:lnTo>
                  <a:lnTo>
                    <a:pt x="3997" y="1758"/>
                  </a:lnTo>
                  <a:lnTo>
                    <a:pt x="3997" y="1771"/>
                  </a:lnTo>
                  <a:lnTo>
                    <a:pt x="4018" y="1797"/>
                  </a:lnTo>
                  <a:lnTo>
                    <a:pt x="4044" y="1796"/>
                  </a:lnTo>
                  <a:close/>
                  <a:moveTo>
                    <a:pt x="3935" y="1528"/>
                  </a:moveTo>
                  <a:lnTo>
                    <a:pt x="3912" y="1508"/>
                  </a:lnTo>
                  <a:lnTo>
                    <a:pt x="3897" y="1505"/>
                  </a:lnTo>
                  <a:lnTo>
                    <a:pt x="3903" y="1493"/>
                  </a:lnTo>
                  <a:lnTo>
                    <a:pt x="3886" y="1476"/>
                  </a:lnTo>
                  <a:lnTo>
                    <a:pt x="3871" y="1473"/>
                  </a:lnTo>
                  <a:lnTo>
                    <a:pt x="3873" y="1460"/>
                  </a:lnTo>
                  <a:lnTo>
                    <a:pt x="3861" y="1463"/>
                  </a:lnTo>
                  <a:lnTo>
                    <a:pt x="3864" y="1482"/>
                  </a:lnTo>
                  <a:lnTo>
                    <a:pt x="3851" y="1487"/>
                  </a:lnTo>
                  <a:lnTo>
                    <a:pt x="3832" y="1536"/>
                  </a:lnTo>
                  <a:lnTo>
                    <a:pt x="3824" y="1536"/>
                  </a:lnTo>
                  <a:lnTo>
                    <a:pt x="3837" y="1562"/>
                  </a:lnTo>
                  <a:lnTo>
                    <a:pt x="3809" y="1552"/>
                  </a:lnTo>
                  <a:lnTo>
                    <a:pt x="3809" y="1536"/>
                  </a:lnTo>
                  <a:lnTo>
                    <a:pt x="3804" y="1541"/>
                  </a:lnTo>
                  <a:lnTo>
                    <a:pt x="3802" y="1561"/>
                  </a:lnTo>
                  <a:lnTo>
                    <a:pt x="3796" y="1557"/>
                  </a:lnTo>
                  <a:lnTo>
                    <a:pt x="3788" y="1561"/>
                  </a:lnTo>
                  <a:lnTo>
                    <a:pt x="3789" y="1570"/>
                  </a:lnTo>
                  <a:lnTo>
                    <a:pt x="3812" y="1584"/>
                  </a:lnTo>
                  <a:lnTo>
                    <a:pt x="3805" y="1601"/>
                  </a:lnTo>
                  <a:lnTo>
                    <a:pt x="3817" y="1610"/>
                  </a:lnTo>
                  <a:lnTo>
                    <a:pt x="3830" y="1608"/>
                  </a:lnTo>
                  <a:lnTo>
                    <a:pt x="3817" y="1617"/>
                  </a:lnTo>
                  <a:lnTo>
                    <a:pt x="3802" y="1614"/>
                  </a:lnTo>
                  <a:lnTo>
                    <a:pt x="3802" y="1620"/>
                  </a:lnTo>
                  <a:lnTo>
                    <a:pt x="3814" y="1626"/>
                  </a:lnTo>
                  <a:lnTo>
                    <a:pt x="3825" y="1660"/>
                  </a:lnTo>
                  <a:lnTo>
                    <a:pt x="3814" y="1669"/>
                  </a:lnTo>
                  <a:lnTo>
                    <a:pt x="3825" y="1681"/>
                  </a:lnTo>
                  <a:lnTo>
                    <a:pt x="3831" y="1675"/>
                  </a:lnTo>
                  <a:lnTo>
                    <a:pt x="3837" y="1678"/>
                  </a:lnTo>
                  <a:lnTo>
                    <a:pt x="3832" y="1692"/>
                  </a:lnTo>
                  <a:lnTo>
                    <a:pt x="3815" y="1705"/>
                  </a:lnTo>
                  <a:lnTo>
                    <a:pt x="3834" y="1705"/>
                  </a:lnTo>
                  <a:lnTo>
                    <a:pt x="3841" y="1725"/>
                  </a:lnTo>
                  <a:lnTo>
                    <a:pt x="3827" y="1728"/>
                  </a:lnTo>
                  <a:lnTo>
                    <a:pt x="3822" y="1715"/>
                  </a:lnTo>
                  <a:lnTo>
                    <a:pt x="3805" y="1721"/>
                  </a:lnTo>
                  <a:lnTo>
                    <a:pt x="3808" y="1714"/>
                  </a:lnTo>
                  <a:lnTo>
                    <a:pt x="3788" y="1692"/>
                  </a:lnTo>
                  <a:lnTo>
                    <a:pt x="3745" y="1673"/>
                  </a:lnTo>
                  <a:lnTo>
                    <a:pt x="3723" y="1681"/>
                  </a:lnTo>
                  <a:lnTo>
                    <a:pt x="3736" y="1719"/>
                  </a:lnTo>
                  <a:lnTo>
                    <a:pt x="3730" y="1719"/>
                  </a:lnTo>
                  <a:lnTo>
                    <a:pt x="3704" y="1670"/>
                  </a:lnTo>
                  <a:lnTo>
                    <a:pt x="3694" y="1660"/>
                  </a:lnTo>
                  <a:lnTo>
                    <a:pt x="3684" y="1662"/>
                  </a:lnTo>
                  <a:lnTo>
                    <a:pt x="3681" y="1646"/>
                  </a:lnTo>
                  <a:lnTo>
                    <a:pt x="3687" y="1636"/>
                  </a:lnTo>
                  <a:lnTo>
                    <a:pt x="3698" y="1636"/>
                  </a:lnTo>
                  <a:lnTo>
                    <a:pt x="3701" y="1624"/>
                  </a:lnTo>
                  <a:lnTo>
                    <a:pt x="3683" y="1619"/>
                  </a:lnTo>
                  <a:lnTo>
                    <a:pt x="3683" y="1590"/>
                  </a:lnTo>
                  <a:lnTo>
                    <a:pt x="3694" y="1588"/>
                  </a:lnTo>
                  <a:lnTo>
                    <a:pt x="3690" y="1584"/>
                  </a:lnTo>
                  <a:lnTo>
                    <a:pt x="3698" y="1575"/>
                  </a:lnTo>
                  <a:lnTo>
                    <a:pt x="3723" y="1580"/>
                  </a:lnTo>
                  <a:lnTo>
                    <a:pt x="3726" y="1574"/>
                  </a:lnTo>
                  <a:lnTo>
                    <a:pt x="3717" y="1568"/>
                  </a:lnTo>
                  <a:lnTo>
                    <a:pt x="3703" y="1572"/>
                  </a:lnTo>
                  <a:lnTo>
                    <a:pt x="3703" y="1558"/>
                  </a:lnTo>
                  <a:lnTo>
                    <a:pt x="3684" y="1575"/>
                  </a:lnTo>
                  <a:lnTo>
                    <a:pt x="3691" y="1548"/>
                  </a:lnTo>
                  <a:lnTo>
                    <a:pt x="3677" y="1554"/>
                  </a:lnTo>
                  <a:lnTo>
                    <a:pt x="3675" y="1549"/>
                  </a:lnTo>
                  <a:lnTo>
                    <a:pt x="3680" y="1536"/>
                  </a:lnTo>
                  <a:lnTo>
                    <a:pt x="3703" y="1526"/>
                  </a:lnTo>
                  <a:lnTo>
                    <a:pt x="3698" y="1509"/>
                  </a:lnTo>
                  <a:lnTo>
                    <a:pt x="3710" y="1518"/>
                  </a:lnTo>
                  <a:lnTo>
                    <a:pt x="3729" y="1508"/>
                  </a:lnTo>
                  <a:lnTo>
                    <a:pt x="3727" y="1496"/>
                  </a:lnTo>
                  <a:lnTo>
                    <a:pt x="3737" y="1495"/>
                  </a:lnTo>
                  <a:lnTo>
                    <a:pt x="3734" y="1482"/>
                  </a:lnTo>
                  <a:lnTo>
                    <a:pt x="3769" y="1483"/>
                  </a:lnTo>
                  <a:lnTo>
                    <a:pt x="3749" y="1472"/>
                  </a:lnTo>
                  <a:lnTo>
                    <a:pt x="3736" y="1473"/>
                  </a:lnTo>
                  <a:lnTo>
                    <a:pt x="3747" y="1457"/>
                  </a:lnTo>
                  <a:lnTo>
                    <a:pt x="3736" y="1434"/>
                  </a:lnTo>
                  <a:lnTo>
                    <a:pt x="3729" y="1450"/>
                  </a:lnTo>
                  <a:lnTo>
                    <a:pt x="3717" y="1453"/>
                  </a:lnTo>
                  <a:lnTo>
                    <a:pt x="3717" y="1424"/>
                  </a:lnTo>
                  <a:lnTo>
                    <a:pt x="3694" y="1418"/>
                  </a:lnTo>
                  <a:lnTo>
                    <a:pt x="3716" y="1412"/>
                  </a:lnTo>
                  <a:lnTo>
                    <a:pt x="3719" y="1404"/>
                  </a:lnTo>
                  <a:lnTo>
                    <a:pt x="3711" y="1405"/>
                  </a:lnTo>
                  <a:lnTo>
                    <a:pt x="3707" y="1388"/>
                  </a:lnTo>
                  <a:lnTo>
                    <a:pt x="3694" y="1379"/>
                  </a:lnTo>
                  <a:lnTo>
                    <a:pt x="3691" y="1355"/>
                  </a:lnTo>
                  <a:lnTo>
                    <a:pt x="3671" y="1349"/>
                  </a:lnTo>
                  <a:lnTo>
                    <a:pt x="3668" y="1359"/>
                  </a:lnTo>
                  <a:lnTo>
                    <a:pt x="3657" y="1358"/>
                  </a:lnTo>
                  <a:lnTo>
                    <a:pt x="3635" y="1352"/>
                  </a:lnTo>
                  <a:lnTo>
                    <a:pt x="3639" y="1322"/>
                  </a:lnTo>
                  <a:lnTo>
                    <a:pt x="3660" y="1304"/>
                  </a:lnTo>
                  <a:lnTo>
                    <a:pt x="3668" y="1283"/>
                  </a:lnTo>
                  <a:lnTo>
                    <a:pt x="3649" y="1286"/>
                  </a:lnTo>
                  <a:lnTo>
                    <a:pt x="3638" y="1278"/>
                  </a:lnTo>
                  <a:lnTo>
                    <a:pt x="3623" y="1206"/>
                  </a:lnTo>
                  <a:lnTo>
                    <a:pt x="3602" y="1218"/>
                  </a:lnTo>
                  <a:lnTo>
                    <a:pt x="3577" y="1219"/>
                  </a:lnTo>
                  <a:lnTo>
                    <a:pt x="3582" y="1274"/>
                  </a:lnTo>
                  <a:lnTo>
                    <a:pt x="3570" y="1287"/>
                  </a:lnTo>
                  <a:lnTo>
                    <a:pt x="3538" y="1278"/>
                  </a:lnTo>
                  <a:lnTo>
                    <a:pt x="3528" y="1287"/>
                  </a:lnTo>
                  <a:lnTo>
                    <a:pt x="3511" y="1289"/>
                  </a:lnTo>
                  <a:lnTo>
                    <a:pt x="3508" y="1297"/>
                  </a:lnTo>
                  <a:lnTo>
                    <a:pt x="3497" y="1294"/>
                  </a:lnTo>
                  <a:lnTo>
                    <a:pt x="3495" y="1270"/>
                  </a:lnTo>
                  <a:lnTo>
                    <a:pt x="3488" y="1270"/>
                  </a:lnTo>
                  <a:lnTo>
                    <a:pt x="3479" y="1294"/>
                  </a:lnTo>
                  <a:lnTo>
                    <a:pt x="3420" y="1319"/>
                  </a:lnTo>
                  <a:lnTo>
                    <a:pt x="3397" y="1294"/>
                  </a:lnTo>
                  <a:lnTo>
                    <a:pt x="3354" y="1293"/>
                  </a:lnTo>
                  <a:lnTo>
                    <a:pt x="3354" y="1299"/>
                  </a:lnTo>
                  <a:lnTo>
                    <a:pt x="3367" y="1307"/>
                  </a:lnTo>
                  <a:lnTo>
                    <a:pt x="3394" y="1314"/>
                  </a:lnTo>
                  <a:lnTo>
                    <a:pt x="3412" y="1340"/>
                  </a:lnTo>
                  <a:lnTo>
                    <a:pt x="3420" y="1335"/>
                  </a:lnTo>
                  <a:lnTo>
                    <a:pt x="3451" y="1345"/>
                  </a:lnTo>
                  <a:lnTo>
                    <a:pt x="3466" y="1338"/>
                  </a:lnTo>
                  <a:lnTo>
                    <a:pt x="3472" y="1340"/>
                  </a:lnTo>
                  <a:lnTo>
                    <a:pt x="3445" y="1365"/>
                  </a:lnTo>
                  <a:lnTo>
                    <a:pt x="3416" y="1376"/>
                  </a:lnTo>
                  <a:lnTo>
                    <a:pt x="3403" y="1397"/>
                  </a:lnTo>
                  <a:lnTo>
                    <a:pt x="3402" y="1412"/>
                  </a:lnTo>
                  <a:lnTo>
                    <a:pt x="3367" y="1411"/>
                  </a:lnTo>
                  <a:lnTo>
                    <a:pt x="3373" y="1417"/>
                  </a:lnTo>
                  <a:lnTo>
                    <a:pt x="3413" y="1420"/>
                  </a:lnTo>
                  <a:lnTo>
                    <a:pt x="3429" y="1434"/>
                  </a:lnTo>
                  <a:lnTo>
                    <a:pt x="3422" y="1456"/>
                  </a:lnTo>
                  <a:lnTo>
                    <a:pt x="3391" y="1470"/>
                  </a:lnTo>
                  <a:lnTo>
                    <a:pt x="3379" y="1490"/>
                  </a:lnTo>
                  <a:lnTo>
                    <a:pt x="3406" y="1551"/>
                  </a:lnTo>
                  <a:lnTo>
                    <a:pt x="3420" y="1562"/>
                  </a:lnTo>
                  <a:lnTo>
                    <a:pt x="3428" y="1559"/>
                  </a:lnTo>
                  <a:lnTo>
                    <a:pt x="3438" y="1567"/>
                  </a:lnTo>
                  <a:lnTo>
                    <a:pt x="3438" y="1577"/>
                  </a:lnTo>
                  <a:lnTo>
                    <a:pt x="3465" y="1593"/>
                  </a:lnTo>
                  <a:lnTo>
                    <a:pt x="3469" y="1610"/>
                  </a:lnTo>
                  <a:lnTo>
                    <a:pt x="3479" y="1616"/>
                  </a:lnTo>
                  <a:lnTo>
                    <a:pt x="3472" y="1629"/>
                  </a:lnTo>
                  <a:lnTo>
                    <a:pt x="3487" y="1620"/>
                  </a:lnTo>
                  <a:lnTo>
                    <a:pt x="3505" y="1629"/>
                  </a:lnTo>
                  <a:lnTo>
                    <a:pt x="3501" y="1653"/>
                  </a:lnTo>
                  <a:lnTo>
                    <a:pt x="3523" y="1639"/>
                  </a:lnTo>
                  <a:lnTo>
                    <a:pt x="3521" y="1653"/>
                  </a:lnTo>
                  <a:lnTo>
                    <a:pt x="3538" y="1656"/>
                  </a:lnTo>
                  <a:lnTo>
                    <a:pt x="3530" y="1636"/>
                  </a:lnTo>
                  <a:lnTo>
                    <a:pt x="3557" y="1634"/>
                  </a:lnTo>
                  <a:lnTo>
                    <a:pt x="3556" y="1649"/>
                  </a:lnTo>
                  <a:lnTo>
                    <a:pt x="3549" y="1650"/>
                  </a:lnTo>
                  <a:lnTo>
                    <a:pt x="3550" y="1670"/>
                  </a:lnTo>
                  <a:lnTo>
                    <a:pt x="3577" y="1679"/>
                  </a:lnTo>
                  <a:lnTo>
                    <a:pt x="3577" y="1695"/>
                  </a:lnTo>
                  <a:lnTo>
                    <a:pt x="3556" y="1683"/>
                  </a:lnTo>
                  <a:lnTo>
                    <a:pt x="3550" y="1698"/>
                  </a:lnTo>
                  <a:lnTo>
                    <a:pt x="3540" y="1695"/>
                  </a:lnTo>
                  <a:lnTo>
                    <a:pt x="3533" y="1681"/>
                  </a:lnTo>
                  <a:lnTo>
                    <a:pt x="3524" y="1689"/>
                  </a:lnTo>
                  <a:lnTo>
                    <a:pt x="3540" y="1705"/>
                  </a:lnTo>
                  <a:lnTo>
                    <a:pt x="3589" y="1717"/>
                  </a:lnTo>
                  <a:lnTo>
                    <a:pt x="3585" y="1728"/>
                  </a:lnTo>
                  <a:lnTo>
                    <a:pt x="3592" y="1741"/>
                  </a:lnTo>
                  <a:lnTo>
                    <a:pt x="3589" y="1750"/>
                  </a:lnTo>
                  <a:lnTo>
                    <a:pt x="3605" y="1770"/>
                  </a:lnTo>
                  <a:lnTo>
                    <a:pt x="3605" y="1793"/>
                  </a:lnTo>
                  <a:lnTo>
                    <a:pt x="3573" y="1819"/>
                  </a:lnTo>
                  <a:lnTo>
                    <a:pt x="3573" y="1836"/>
                  </a:lnTo>
                  <a:lnTo>
                    <a:pt x="3563" y="1826"/>
                  </a:lnTo>
                  <a:lnTo>
                    <a:pt x="3554" y="1825"/>
                  </a:lnTo>
                  <a:lnTo>
                    <a:pt x="3547" y="1835"/>
                  </a:lnTo>
                  <a:lnTo>
                    <a:pt x="3528" y="1822"/>
                  </a:lnTo>
                  <a:lnTo>
                    <a:pt x="3528" y="1800"/>
                  </a:lnTo>
                  <a:lnTo>
                    <a:pt x="3521" y="1799"/>
                  </a:lnTo>
                  <a:lnTo>
                    <a:pt x="3521" y="1815"/>
                  </a:lnTo>
                  <a:lnTo>
                    <a:pt x="3500" y="1829"/>
                  </a:lnTo>
                  <a:lnTo>
                    <a:pt x="3481" y="1819"/>
                  </a:lnTo>
                  <a:lnTo>
                    <a:pt x="3481" y="1806"/>
                  </a:lnTo>
                  <a:lnTo>
                    <a:pt x="3455" y="1817"/>
                  </a:lnTo>
                  <a:lnTo>
                    <a:pt x="3449" y="1813"/>
                  </a:lnTo>
                  <a:lnTo>
                    <a:pt x="3451" y="1804"/>
                  </a:lnTo>
                  <a:lnTo>
                    <a:pt x="3439" y="1800"/>
                  </a:lnTo>
                  <a:lnTo>
                    <a:pt x="3413" y="1810"/>
                  </a:lnTo>
                  <a:lnTo>
                    <a:pt x="3367" y="1810"/>
                  </a:lnTo>
                  <a:lnTo>
                    <a:pt x="3368" y="1823"/>
                  </a:lnTo>
                  <a:lnTo>
                    <a:pt x="3410" y="1819"/>
                  </a:lnTo>
                  <a:lnTo>
                    <a:pt x="3415" y="1836"/>
                  </a:lnTo>
                  <a:lnTo>
                    <a:pt x="3439" y="1822"/>
                  </a:lnTo>
                  <a:lnTo>
                    <a:pt x="3432" y="1846"/>
                  </a:lnTo>
                  <a:lnTo>
                    <a:pt x="3420" y="1856"/>
                  </a:lnTo>
                  <a:lnTo>
                    <a:pt x="3391" y="1853"/>
                  </a:lnTo>
                  <a:lnTo>
                    <a:pt x="3389" y="1872"/>
                  </a:lnTo>
                  <a:lnTo>
                    <a:pt x="3423" y="1862"/>
                  </a:lnTo>
                  <a:lnTo>
                    <a:pt x="3443" y="1871"/>
                  </a:lnTo>
                  <a:lnTo>
                    <a:pt x="3465" y="1869"/>
                  </a:lnTo>
                  <a:lnTo>
                    <a:pt x="3453" y="1879"/>
                  </a:lnTo>
                  <a:lnTo>
                    <a:pt x="3478" y="1874"/>
                  </a:lnTo>
                  <a:lnTo>
                    <a:pt x="3489" y="1884"/>
                  </a:lnTo>
                  <a:lnTo>
                    <a:pt x="3478" y="1898"/>
                  </a:lnTo>
                  <a:lnTo>
                    <a:pt x="3485" y="1915"/>
                  </a:lnTo>
                  <a:lnTo>
                    <a:pt x="3475" y="1910"/>
                  </a:lnTo>
                  <a:lnTo>
                    <a:pt x="3471" y="1924"/>
                  </a:lnTo>
                  <a:lnTo>
                    <a:pt x="3464" y="1923"/>
                  </a:lnTo>
                  <a:lnTo>
                    <a:pt x="3477" y="1944"/>
                  </a:lnTo>
                  <a:lnTo>
                    <a:pt x="3471" y="1950"/>
                  </a:lnTo>
                  <a:lnTo>
                    <a:pt x="3475" y="1963"/>
                  </a:lnTo>
                  <a:lnTo>
                    <a:pt x="3452" y="1947"/>
                  </a:lnTo>
                  <a:lnTo>
                    <a:pt x="3438" y="1947"/>
                  </a:lnTo>
                  <a:lnTo>
                    <a:pt x="3429" y="1957"/>
                  </a:lnTo>
                  <a:lnTo>
                    <a:pt x="3435" y="1960"/>
                  </a:lnTo>
                  <a:lnTo>
                    <a:pt x="3430" y="1977"/>
                  </a:lnTo>
                  <a:lnTo>
                    <a:pt x="3412" y="1977"/>
                  </a:lnTo>
                  <a:lnTo>
                    <a:pt x="3406" y="1966"/>
                  </a:lnTo>
                  <a:lnTo>
                    <a:pt x="3387" y="1979"/>
                  </a:lnTo>
                  <a:lnTo>
                    <a:pt x="3407" y="2005"/>
                  </a:lnTo>
                  <a:lnTo>
                    <a:pt x="3403" y="2021"/>
                  </a:lnTo>
                  <a:lnTo>
                    <a:pt x="3397" y="2015"/>
                  </a:lnTo>
                  <a:lnTo>
                    <a:pt x="3389" y="2021"/>
                  </a:lnTo>
                  <a:lnTo>
                    <a:pt x="3387" y="2012"/>
                  </a:lnTo>
                  <a:lnTo>
                    <a:pt x="3379" y="2028"/>
                  </a:lnTo>
                  <a:lnTo>
                    <a:pt x="3371" y="2026"/>
                  </a:lnTo>
                  <a:lnTo>
                    <a:pt x="3367" y="2013"/>
                  </a:lnTo>
                  <a:lnTo>
                    <a:pt x="3347" y="2003"/>
                  </a:lnTo>
                  <a:lnTo>
                    <a:pt x="3340" y="2032"/>
                  </a:lnTo>
                  <a:lnTo>
                    <a:pt x="3334" y="2031"/>
                  </a:lnTo>
                  <a:lnTo>
                    <a:pt x="3337" y="2021"/>
                  </a:lnTo>
                  <a:lnTo>
                    <a:pt x="3328" y="2021"/>
                  </a:lnTo>
                  <a:lnTo>
                    <a:pt x="3308" y="2036"/>
                  </a:lnTo>
                  <a:lnTo>
                    <a:pt x="3298" y="2035"/>
                  </a:lnTo>
                  <a:lnTo>
                    <a:pt x="3318" y="2054"/>
                  </a:lnTo>
                  <a:lnTo>
                    <a:pt x="3312" y="2061"/>
                  </a:lnTo>
                  <a:lnTo>
                    <a:pt x="3296" y="2048"/>
                  </a:lnTo>
                  <a:lnTo>
                    <a:pt x="3288" y="2057"/>
                  </a:lnTo>
                  <a:lnTo>
                    <a:pt x="3311" y="2071"/>
                  </a:lnTo>
                  <a:lnTo>
                    <a:pt x="3311" y="2078"/>
                  </a:lnTo>
                  <a:lnTo>
                    <a:pt x="3318" y="2074"/>
                  </a:lnTo>
                  <a:lnTo>
                    <a:pt x="3322" y="2093"/>
                  </a:lnTo>
                  <a:lnTo>
                    <a:pt x="3302" y="2107"/>
                  </a:lnTo>
                  <a:lnTo>
                    <a:pt x="3285" y="2106"/>
                  </a:lnTo>
                  <a:lnTo>
                    <a:pt x="3272" y="2090"/>
                  </a:lnTo>
                  <a:lnTo>
                    <a:pt x="3263" y="2091"/>
                  </a:lnTo>
                  <a:lnTo>
                    <a:pt x="3263" y="2081"/>
                  </a:lnTo>
                  <a:lnTo>
                    <a:pt x="3283" y="2081"/>
                  </a:lnTo>
                  <a:lnTo>
                    <a:pt x="3270" y="2064"/>
                  </a:lnTo>
                  <a:lnTo>
                    <a:pt x="3263" y="2071"/>
                  </a:lnTo>
                  <a:lnTo>
                    <a:pt x="3262" y="2060"/>
                  </a:lnTo>
                  <a:lnTo>
                    <a:pt x="3249" y="2062"/>
                  </a:lnTo>
                  <a:lnTo>
                    <a:pt x="3256" y="2048"/>
                  </a:lnTo>
                  <a:lnTo>
                    <a:pt x="3240" y="2047"/>
                  </a:lnTo>
                  <a:lnTo>
                    <a:pt x="3230" y="2034"/>
                  </a:lnTo>
                  <a:lnTo>
                    <a:pt x="3201" y="2025"/>
                  </a:lnTo>
                  <a:lnTo>
                    <a:pt x="3208" y="2002"/>
                  </a:lnTo>
                  <a:lnTo>
                    <a:pt x="3226" y="1990"/>
                  </a:lnTo>
                  <a:lnTo>
                    <a:pt x="3177" y="1943"/>
                  </a:lnTo>
                  <a:lnTo>
                    <a:pt x="3159" y="1944"/>
                  </a:lnTo>
                  <a:lnTo>
                    <a:pt x="3158" y="1957"/>
                  </a:lnTo>
                  <a:lnTo>
                    <a:pt x="3138" y="1950"/>
                  </a:lnTo>
                  <a:lnTo>
                    <a:pt x="3141" y="1936"/>
                  </a:lnTo>
                  <a:lnTo>
                    <a:pt x="3121" y="1918"/>
                  </a:lnTo>
                  <a:lnTo>
                    <a:pt x="3109" y="1917"/>
                  </a:lnTo>
                  <a:lnTo>
                    <a:pt x="3097" y="1898"/>
                  </a:lnTo>
                  <a:lnTo>
                    <a:pt x="3099" y="1944"/>
                  </a:lnTo>
                  <a:lnTo>
                    <a:pt x="3083" y="1936"/>
                  </a:lnTo>
                  <a:lnTo>
                    <a:pt x="3076" y="1921"/>
                  </a:lnTo>
                  <a:lnTo>
                    <a:pt x="3056" y="1923"/>
                  </a:lnTo>
                  <a:lnTo>
                    <a:pt x="3054" y="1914"/>
                  </a:lnTo>
                  <a:lnTo>
                    <a:pt x="3040" y="1930"/>
                  </a:lnTo>
                  <a:lnTo>
                    <a:pt x="3038" y="1946"/>
                  </a:lnTo>
                  <a:lnTo>
                    <a:pt x="3030" y="1933"/>
                  </a:lnTo>
                  <a:lnTo>
                    <a:pt x="2978" y="1940"/>
                  </a:lnTo>
                  <a:lnTo>
                    <a:pt x="2950" y="1926"/>
                  </a:lnTo>
                  <a:lnTo>
                    <a:pt x="2952" y="1902"/>
                  </a:lnTo>
                  <a:lnTo>
                    <a:pt x="2935" y="1892"/>
                  </a:lnTo>
                  <a:lnTo>
                    <a:pt x="2943" y="1856"/>
                  </a:lnTo>
                  <a:lnTo>
                    <a:pt x="2963" y="1838"/>
                  </a:lnTo>
                  <a:lnTo>
                    <a:pt x="2975" y="1838"/>
                  </a:lnTo>
                  <a:lnTo>
                    <a:pt x="2971" y="1826"/>
                  </a:lnTo>
                  <a:lnTo>
                    <a:pt x="2991" y="1813"/>
                  </a:lnTo>
                  <a:lnTo>
                    <a:pt x="2987" y="1802"/>
                  </a:lnTo>
                  <a:lnTo>
                    <a:pt x="2997" y="1780"/>
                  </a:lnTo>
                  <a:lnTo>
                    <a:pt x="3001" y="1794"/>
                  </a:lnTo>
                  <a:lnTo>
                    <a:pt x="3014" y="1799"/>
                  </a:lnTo>
                  <a:lnTo>
                    <a:pt x="3037" y="1793"/>
                  </a:lnTo>
                  <a:lnTo>
                    <a:pt x="3030" y="1776"/>
                  </a:lnTo>
                  <a:lnTo>
                    <a:pt x="3037" y="1771"/>
                  </a:lnTo>
                  <a:lnTo>
                    <a:pt x="3037" y="1728"/>
                  </a:lnTo>
                  <a:lnTo>
                    <a:pt x="3083" y="1682"/>
                  </a:lnTo>
                  <a:lnTo>
                    <a:pt x="3131" y="1670"/>
                  </a:lnTo>
                  <a:lnTo>
                    <a:pt x="3139" y="1626"/>
                  </a:lnTo>
                  <a:lnTo>
                    <a:pt x="3158" y="1606"/>
                  </a:lnTo>
                  <a:lnTo>
                    <a:pt x="3146" y="1591"/>
                  </a:lnTo>
                  <a:lnTo>
                    <a:pt x="3151" y="1577"/>
                  </a:lnTo>
                  <a:lnTo>
                    <a:pt x="3172" y="1567"/>
                  </a:lnTo>
                  <a:lnTo>
                    <a:pt x="3191" y="1541"/>
                  </a:lnTo>
                  <a:lnTo>
                    <a:pt x="3204" y="1551"/>
                  </a:lnTo>
                  <a:lnTo>
                    <a:pt x="3211" y="1535"/>
                  </a:lnTo>
                  <a:lnTo>
                    <a:pt x="3221" y="1536"/>
                  </a:lnTo>
                  <a:lnTo>
                    <a:pt x="3220" y="1577"/>
                  </a:lnTo>
                  <a:lnTo>
                    <a:pt x="3229" y="1578"/>
                  </a:lnTo>
                  <a:lnTo>
                    <a:pt x="3230" y="1587"/>
                  </a:lnTo>
                  <a:lnTo>
                    <a:pt x="3217" y="1630"/>
                  </a:lnTo>
                  <a:lnTo>
                    <a:pt x="3230" y="1644"/>
                  </a:lnTo>
                  <a:lnTo>
                    <a:pt x="3279" y="1649"/>
                  </a:lnTo>
                  <a:lnTo>
                    <a:pt x="3291" y="1629"/>
                  </a:lnTo>
                  <a:lnTo>
                    <a:pt x="3283" y="1613"/>
                  </a:lnTo>
                  <a:lnTo>
                    <a:pt x="3301" y="1594"/>
                  </a:lnTo>
                  <a:lnTo>
                    <a:pt x="3309" y="1559"/>
                  </a:lnTo>
                  <a:lnTo>
                    <a:pt x="3330" y="1554"/>
                  </a:lnTo>
                  <a:lnTo>
                    <a:pt x="3328" y="1545"/>
                  </a:lnTo>
                  <a:lnTo>
                    <a:pt x="3309" y="1544"/>
                  </a:lnTo>
                  <a:lnTo>
                    <a:pt x="3298" y="1469"/>
                  </a:lnTo>
                  <a:lnTo>
                    <a:pt x="3275" y="1467"/>
                  </a:lnTo>
                  <a:lnTo>
                    <a:pt x="3260" y="1473"/>
                  </a:lnTo>
                  <a:lnTo>
                    <a:pt x="3240" y="1513"/>
                  </a:lnTo>
                  <a:lnTo>
                    <a:pt x="3233" y="1502"/>
                  </a:lnTo>
                  <a:lnTo>
                    <a:pt x="3206" y="1490"/>
                  </a:lnTo>
                  <a:lnTo>
                    <a:pt x="3191" y="1512"/>
                  </a:lnTo>
                  <a:lnTo>
                    <a:pt x="3177" y="1497"/>
                  </a:lnTo>
                  <a:lnTo>
                    <a:pt x="3161" y="1451"/>
                  </a:lnTo>
                  <a:lnTo>
                    <a:pt x="3132" y="1459"/>
                  </a:lnTo>
                  <a:lnTo>
                    <a:pt x="3102" y="1497"/>
                  </a:lnTo>
                  <a:lnTo>
                    <a:pt x="3095" y="1538"/>
                  </a:lnTo>
                  <a:lnTo>
                    <a:pt x="3082" y="1562"/>
                  </a:lnTo>
                  <a:lnTo>
                    <a:pt x="3069" y="1567"/>
                  </a:lnTo>
                  <a:lnTo>
                    <a:pt x="3056" y="1588"/>
                  </a:lnTo>
                  <a:lnTo>
                    <a:pt x="2987" y="1591"/>
                  </a:lnTo>
                  <a:lnTo>
                    <a:pt x="2975" y="1572"/>
                  </a:lnTo>
                  <a:lnTo>
                    <a:pt x="2963" y="1570"/>
                  </a:lnTo>
                  <a:lnTo>
                    <a:pt x="2939" y="1591"/>
                  </a:lnTo>
                  <a:lnTo>
                    <a:pt x="2930" y="1619"/>
                  </a:lnTo>
                  <a:lnTo>
                    <a:pt x="2910" y="1634"/>
                  </a:lnTo>
                  <a:lnTo>
                    <a:pt x="2857" y="1655"/>
                  </a:lnTo>
                  <a:lnTo>
                    <a:pt x="2850" y="1663"/>
                  </a:lnTo>
                  <a:lnTo>
                    <a:pt x="2852" y="1675"/>
                  </a:lnTo>
                  <a:lnTo>
                    <a:pt x="2841" y="1681"/>
                  </a:lnTo>
                  <a:lnTo>
                    <a:pt x="2825" y="1708"/>
                  </a:lnTo>
                  <a:lnTo>
                    <a:pt x="2809" y="1706"/>
                  </a:lnTo>
                  <a:lnTo>
                    <a:pt x="2776" y="1730"/>
                  </a:lnTo>
                  <a:lnTo>
                    <a:pt x="2716" y="1724"/>
                  </a:lnTo>
                  <a:lnTo>
                    <a:pt x="2680" y="1730"/>
                  </a:lnTo>
                  <a:lnTo>
                    <a:pt x="2695" y="1738"/>
                  </a:lnTo>
                  <a:lnTo>
                    <a:pt x="2707" y="1731"/>
                  </a:lnTo>
                  <a:lnTo>
                    <a:pt x="2734" y="1734"/>
                  </a:lnTo>
                  <a:lnTo>
                    <a:pt x="2734" y="1751"/>
                  </a:lnTo>
                  <a:lnTo>
                    <a:pt x="2759" y="1764"/>
                  </a:lnTo>
                  <a:lnTo>
                    <a:pt x="2759" y="1771"/>
                  </a:lnTo>
                  <a:lnTo>
                    <a:pt x="2742" y="1773"/>
                  </a:lnTo>
                  <a:lnTo>
                    <a:pt x="2743" y="1786"/>
                  </a:lnTo>
                  <a:lnTo>
                    <a:pt x="2733" y="1794"/>
                  </a:lnTo>
                  <a:lnTo>
                    <a:pt x="2729" y="1819"/>
                  </a:lnTo>
                  <a:lnTo>
                    <a:pt x="2710" y="1836"/>
                  </a:lnTo>
                  <a:lnTo>
                    <a:pt x="2727" y="1848"/>
                  </a:lnTo>
                  <a:lnTo>
                    <a:pt x="2756" y="1842"/>
                  </a:lnTo>
                  <a:lnTo>
                    <a:pt x="2753" y="1869"/>
                  </a:lnTo>
                  <a:lnTo>
                    <a:pt x="2749" y="1875"/>
                  </a:lnTo>
                  <a:lnTo>
                    <a:pt x="2740" y="1859"/>
                  </a:lnTo>
                  <a:lnTo>
                    <a:pt x="2724" y="1861"/>
                  </a:lnTo>
                  <a:lnTo>
                    <a:pt x="2726" y="1905"/>
                  </a:lnTo>
                  <a:lnTo>
                    <a:pt x="2697" y="1898"/>
                  </a:lnTo>
                  <a:lnTo>
                    <a:pt x="2677" y="1923"/>
                  </a:lnTo>
                  <a:lnTo>
                    <a:pt x="2681" y="1936"/>
                  </a:lnTo>
                  <a:lnTo>
                    <a:pt x="2707" y="1959"/>
                  </a:lnTo>
                  <a:lnTo>
                    <a:pt x="2705" y="1967"/>
                  </a:lnTo>
                  <a:lnTo>
                    <a:pt x="2690" y="1967"/>
                  </a:lnTo>
                  <a:lnTo>
                    <a:pt x="2682" y="1996"/>
                  </a:lnTo>
                  <a:lnTo>
                    <a:pt x="2704" y="2011"/>
                  </a:lnTo>
                  <a:lnTo>
                    <a:pt x="2710" y="2034"/>
                  </a:lnTo>
                  <a:lnTo>
                    <a:pt x="2697" y="2038"/>
                  </a:lnTo>
                  <a:lnTo>
                    <a:pt x="2690" y="2032"/>
                  </a:lnTo>
                  <a:lnTo>
                    <a:pt x="2672" y="2048"/>
                  </a:lnTo>
                  <a:lnTo>
                    <a:pt x="2648" y="2019"/>
                  </a:lnTo>
                  <a:lnTo>
                    <a:pt x="2638" y="2034"/>
                  </a:lnTo>
                  <a:lnTo>
                    <a:pt x="2644" y="2062"/>
                  </a:lnTo>
                  <a:lnTo>
                    <a:pt x="2655" y="2075"/>
                  </a:lnTo>
                  <a:lnTo>
                    <a:pt x="2639" y="2094"/>
                  </a:lnTo>
                  <a:lnTo>
                    <a:pt x="2620" y="2094"/>
                  </a:lnTo>
                  <a:lnTo>
                    <a:pt x="2610" y="2080"/>
                  </a:lnTo>
                  <a:lnTo>
                    <a:pt x="2525" y="2077"/>
                  </a:lnTo>
                  <a:lnTo>
                    <a:pt x="2553" y="2122"/>
                  </a:lnTo>
                  <a:lnTo>
                    <a:pt x="2550" y="2147"/>
                  </a:lnTo>
                  <a:lnTo>
                    <a:pt x="2528" y="2116"/>
                  </a:lnTo>
                  <a:lnTo>
                    <a:pt x="2501" y="2106"/>
                  </a:lnTo>
                  <a:lnTo>
                    <a:pt x="2481" y="2087"/>
                  </a:lnTo>
                  <a:lnTo>
                    <a:pt x="2471" y="2083"/>
                  </a:lnTo>
                  <a:lnTo>
                    <a:pt x="2455" y="2094"/>
                  </a:lnTo>
                  <a:lnTo>
                    <a:pt x="2436" y="2093"/>
                  </a:lnTo>
                  <a:lnTo>
                    <a:pt x="2413" y="2077"/>
                  </a:lnTo>
                  <a:lnTo>
                    <a:pt x="2417" y="2051"/>
                  </a:lnTo>
                  <a:lnTo>
                    <a:pt x="2381" y="2051"/>
                  </a:lnTo>
                  <a:lnTo>
                    <a:pt x="2383" y="2035"/>
                  </a:lnTo>
                  <a:lnTo>
                    <a:pt x="2399" y="2028"/>
                  </a:lnTo>
                  <a:lnTo>
                    <a:pt x="2386" y="1972"/>
                  </a:lnTo>
                  <a:lnTo>
                    <a:pt x="2391" y="1964"/>
                  </a:lnTo>
                  <a:lnTo>
                    <a:pt x="2383" y="1959"/>
                  </a:lnTo>
                  <a:lnTo>
                    <a:pt x="2391" y="1930"/>
                  </a:lnTo>
                  <a:lnTo>
                    <a:pt x="2388" y="1902"/>
                  </a:lnTo>
                  <a:lnTo>
                    <a:pt x="2401" y="1888"/>
                  </a:lnTo>
                  <a:lnTo>
                    <a:pt x="2391" y="1888"/>
                  </a:lnTo>
                  <a:lnTo>
                    <a:pt x="2390" y="1879"/>
                  </a:lnTo>
                  <a:lnTo>
                    <a:pt x="2387" y="1864"/>
                  </a:lnTo>
                  <a:lnTo>
                    <a:pt x="2397" y="1848"/>
                  </a:lnTo>
                  <a:lnTo>
                    <a:pt x="2381" y="1830"/>
                  </a:lnTo>
                  <a:lnTo>
                    <a:pt x="2386" y="1809"/>
                  </a:lnTo>
                  <a:lnTo>
                    <a:pt x="2367" y="1793"/>
                  </a:lnTo>
                  <a:lnTo>
                    <a:pt x="2374" y="1786"/>
                  </a:lnTo>
                  <a:lnTo>
                    <a:pt x="2367" y="1742"/>
                  </a:lnTo>
                  <a:lnTo>
                    <a:pt x="2375" y="1714"/>
                  </a:lnTo>
                  <a:lnTo>
                    <a:pt x="2388" y="1702"/>
                  </a:lnTo>
                  <a:lnTo>
                    <a:pt x="2383" y="1699"/>
                  </a:lnTo>
                  <a:lnTo>
                    <a:pt x="2370" y="1735"/>
                  </a:lnTo>
                  <a:lnTo>
                    <a:pt x="2354" y="1748"/>
                  </a:lnTo>
                  <a:lnTo>
                    <a:pt x="2344" y="1918"/>
                  </a:lnTo>
                  <a:lnTo>
                    <a:pt x="2354" y="1930"/>
                  </a:lnTo>
                  <a:lnTo>
                    <a:pt x="2337" y="1934"/>
                  </a:lnTo>
                  <a:lnTo>
                    <a:pt x="2335" y="1941"/>
                  </a:lnTo>
                  <a:lnTo>
                    <a:pt x="2339" y="1982"/>
                  </a:lnTo>
                  <a:lnTo>
                    <a:pt x="2347" y="1989"/>
                  </a:lnTo>
                  <a:lnTo>
                    <a:pt x="2335" y="1995"/>
                  </a:lnTo>
                  <a:lnTo>
                    <a:pt x="2337" y="2005"/>
                  </a:lnTo>
                  <a:lnTo>
                    <a:pt x="2325" y="2002"/>
                  </a:lnTo>
                  <a:lnTo>
                    <a:pt x="2301" y="2016"/>
                  </a:lnTo>
                  <a:lnTo>
                    <a:pt x="2315" y="2045"/>
                  </a:lnTo>
                  <a:lnTo>
                    <a:pt x="2276" y="2104"/>
                  </a:lnTo>
                  <a:lnTo>
                    <a:pt x="2266" y="2097"/>
                  </a:lnTo>
                  <a:lnTo>
                    <a:pt x="2250" y="2111"/>
                  </a:lnTo>
                  <a:lnTo>
                    <a:pt x="2233" y="2109"/>
                  </a:lnTo>
                  <a:lnTo>
                    <a:pt x="2203" y="2137"/>
                  </a:lnTo>
                  <a:lnTo>
                    <a:pt x="2191" y="2134"/>
                  </a:lnTo>
                  <a:lnTo>
                    <a:pt x="2198" y="2149"/>
                  </a:lnTo>
                  <a:lnTo>
                    <a:pt x="2190" y="2152"/>
                  </a:lnTo>
                  <a:lnTo>
                    <a:pt x="2175" y="2137"/>
                  </a:lnTo>
                  <a:lnTo>
                    <a:pt x="2164" y="2149"/>
                  </a:lnTo>
                  <a:lnTo>
                    <a:pt x="2151" y="2146"/>
                  </a:lnTo>
                  <a:lnTo>
                    <a:pt x="2141" y="2172"/>
                  </a:lnTo>
                  <a:lnTo>
                    <a:pt x="2123" y="2168"/>
                  </a:lnTo>
                  <a:lnTo>
                    <a:pt x="2113" y="2186"/>
                  </a:lnTo>
                  <a:lnTo>
                    <a:pt x="2103" y="2176"/>
                  </a:lnTo>
                  <a:lnTo>
                    <a:pt x="2093" y="2191"/>
                  </a:lnTo>
                  <a:lnTo>
                    <a:pt x="2102" y="2201"/>
                  </a:lnTo>
                  <a:lnTo>
                    <a:pt x="2084" y="2221"/>
                  </a:lnTo>
                  <a:lnTo>
                    <a:pt x="2090" y="2235"/>
                  </a:lnTo>
                  <a:lnTo>
                    <a:pt x="2100" y="2235"/>
                  </a:lnTo>
                  <a:lnTo>
                    <a:pt x="2099" y="2277"/>
                  </a:lnTo>
                  <a:lnTo>
                    <a:pt x="2068" y="2296"/>
                  </a:lnTo>
                  <a:lnTo>
                    <a:pt x="2079" y="2306"/>
                  </a:lnTo>
                  <a:lnTo>
                    <a:pt x="2066" y="2323"/>
                  </a:lnTo>
                  <a:lnTo>
                    <a:pt x="2070" y="2338"/>
                  </a:lnTo>
                  <a:lnTo>
                    <a:pt x="2067" y="2356"/>
                  </a:lnTo>
                  <a:lnTo>
                    <a:pt x="2074" y="2367"/>
                  </a:lnTo>
                  <a:lnTo>
                    <a:pt x="2060" y="2372"/>
                  </a:lnTo>
                  <a:lnTo>
                    <a:pt x="2041" y="2356"/>
                  </a:lnTo>
                  <a:lnTo>
                    <a:pt x="1998" y="2351"/>
                  </a:lnTo>
                  <a:lnTo>
                    <a:pt x="1970" y="2391"/>
                  </a:lnTo>
                  <a:lnTo>
                    <a:pt x="1945" y="2395"/>
                  </a:lnTo>
                  <a:lnTo>
                    <a:pt x="1939" y="2414"/>
                  </a:lnTo>
                  <a:lnTo>
                    <a:pt x="1923" y="2408"/>
                  </a:lnTo>
                  <a:lnTo>
                    <a:pt x="1927" y="2368"/>
                  </a:lnTo>
                  <a:lnTo>
                    <a:pt x="1916" y="2358"/>
                  </a:lnTo>
                  <a:lnTo>
                    <a:pt x="1940" y="2328"/>
                  </a:lnTo>
                  <a:lnTo>
                    <a:pt x="1930" y="2307"/>
                  </a:lnTo>
                  <a:lnTo>
                    <a:pt x="1930" y="2273"/>
                  </a:lnTo>
                  <a:lnTo>
                    <a:pt x="1904" y="2261"/>
                  </a:lnTo>
                  <a:lnTo>
                    <a:pt x="1894" y="2274"/>
                  </a:lnTo>
                  <a:lnTo>
                    <a:pt x="1878" y="2274"/>
                  </a:lnTo>
                  <a:lnTo>
                    <a:pt x="1858" y="2294"/>
                  </a:lnTo>
                  <a:lnTo>
                    <a:pt x="1847" y="2297"/>
                  </a:lnTo>
                  <a:lnTo>
                    <a:pt x="1847" y="2287"/>
                  </a:lnTo>
                  <a:lnTo>
                    <a:pt x="1836" y="2279"/>
                  </a:lnTo>
                  <a:lnTo>
                    <a:pt x="1835" y="2269"/>
                  </a:lnTo>
                  <a:lnTo>
                    <a:pt x="1842" y="2267"/>
                  </a:lnTo>
                  <a:lnTo>
                    <a:pt x="1858" y="2281"/>
                  </a:lnTo>
                  <a:lnTo>
                    <a:pt x="1862" y="2276"/>
                  </a:lnTo>
                  <a:lnTo>
                    <a:pt x="1854" y="2264"/>
                  </a:lnTo>
                  <a:lnTo>
                    <a:pt x="1872" y="2266"/>
                  </a:lnTo>
                  <a:lnTo>
                    <a:pt x="1857" y="2254"/>
                  </a:lnTo>
                  <a:lnTo>
                    <a:pt x="1864" y="2241"/>
                  </a:lnTo>
                  <a:lnTo>
                    <a:pt x="1849" y="2238"/>
                  </a:lnTo>
                  <a:lnTo>
                    <a:pt x="1849" y="2225"/>
                  </a:lnTo>
                  <a:lnTo>
                    <a:pt x="1893" y="2218"/>
                  </a:lnTo>
                  <a:lnTo>
                    <a:pt x="1872" y="2189"/>
                  </a:lnTo>
                  <a:lnTo>
                    <a:pt x="1877" y="2181"/>
                  </a:lnTo>
                  <a:lnTo>
                    <a:pt x="1872" y="2175"/>
                  </a:lnTo>
                  <a:lnTo>
                    <a:pt x="1900" y="2183"/>
                  </a:lnTo>
                  <a:lnTo>
                    <a:pt x="1903" y="2191"/>
                  </a:lnTo>
                  <a:lnTo>
                    <a:pt x="1923" y="2162"/>
                  </a:lnTo>
                  <a:lnTo>
                    <a:pt x="1909" y="2139"/>
                  </a:lnTo>
                  <a:lnTo>
                    <a:pt x="1919" y="2123"/>
                  </a:lnTo>
                  <a:lnTo>
                    <a:pt x="1910" y="2110"/>
                  </a:lnTo>
                  <a:lnTo>
                    <a:pt x="1890" y="2127"/>
                  </a:lnTo>
                  <a:lnTo>
                    <a:pt x="1881" y="2120"/>
                  </a:lnTo>
                  <a:lnTo>
                    <a:pt x="1867" y="2122"/>
                  </a:lnTo>
                  <a:lnTo>
                    <a:pt x="1867" y="2140"/>
                  </a:lnTo>
                  <a:lnTo>
                    <a:pt x="1854" y="2136"/>
                  </a:lnTo>
                  <a:lnTo>
                    <a:pt x="1842" y="2113"/>
                  </a:lnTo>
                  <a:lnTo>
                    <a:pt x="1819" y="2096"/>
                  </a:lnTo>
                  <a:lnTo>
                    <a:pt x="1818" y="2088"/>
                  </a:lnTo>
                  <a:lnTo>
                    <a:pt x="1834" y="2080"/>
                  </a:lnTo>
                  <a:lnTo>
                    <a:pt x="1845" y="2094"/>
                  </a:lnTo>
                  <a:lnTo>
                    <a:pt x="1854" y="2088"/>
                  </a:lnTo>
                  <a:lnTo>
                    <a:pt x="1841" y="2075"/>
                  </a:lnTo>
                  <a:lnTo>
                    <a:pt x="1839" y="2065"/>
                  </a:lnTo>
                  <a:lnTo>
                    <a:pt x="1851" y="2058"/>
                  </a:lnTo>
                  <a:lnTo>
                    <a:pt x="1844" y="2047"/>
                  </a:lnTo>
                  <a:lnTo>
                    <a:pt x="1832" y="2051"/>
                  </a:lnTo>
                  <a:lnTo>
                    <a:pt x="1819" y="2034"/>
                  </a:lnTo>
                  <a:lnTo>
                    <a:pt x="1819" y="2024"/>
                  </a:lnTo>
                  <a:lnTo>
                    <a:pt x="1836" y="2021"/>
                  </a:lnTo>
                  <a:lnTo>
                    <a:pt x="1821" y="1983"/>
                  </a:lnTo>
                  <a:lnTo>
                    <a:pt x="1845" y="1969"/>
                  </a:lnTo>
                  <a:lnTo>
                    <a:pt x="1831" y="1944"/>
                  </a:lnTo>
                  <a:lnTo>
                    <a:pt x="1796" y="1941"/>
                  </a:lnTo>
                  <a:lnTo>
                    <a:pt x="1798" y="1931"/>
                  </a:lnTo>
                  <a:lnTo>
                    <a:pt x="1816" y="1927"/>
                  </a:lnTo>
                  <a:lnTo>
                    <a:pt x="1835" y="1911"/>
                  </a:lnTo>
                  <a:lnTo>
                    <a:pt x="1829" y="1897"/>
                  </a:lnTo>
                  <a:lnTo>
                    <a:pt x="1812" y="1900"/>
                  </a:lnTo>
                  <a:lnTo>
                    <a:pt x="1811" y="1908"/>
                  </a:lnTo>
                  <a:lnTo>
                    <a:pt x="1793" y="1908"/>
                  </a:lnTo>
                  <a:lnTo>
                    <a:pt x="1793" y="1879"/>
                  </a:lnTo>
                  <a:lnTo>
                    <a:pt x="1751" y="1865"/>
                  </a:lnTo>
                  <a:lnTo>
                    <a:pt x="1756" y="1887"/>
                  </a:lnTo>
                  <a:lnTo>
                    <a:pt x="1728" y="1891"/>
                  </a:lnTo>
                  <a:lnTo>
                    <a:pt x="1728" y="1908"/>
                  </a:lnTo>
                  <a:lnTo>
                    <a:pt x="1702" y="1921"/>
                  </a:lnTo>
                  <a:lnTo>
                    <a:pt x="1688" y="1907"/>
                  </a:lnTo>
                  <a:lnTo>
                    <a:pt x="1705" y="1887"/>
                  </a:lnTo>
                  <a:lnTo>
                    <a:pt x="1705" y="1865"/>
                  </a:lnTo>
                  <a:lnTo>
                    <a:pt x="1665" y="1862"/>
                  </a:lnTo>
                  <a:lnTo>
                    <a:pt x="1615" y="1838"/>
                  </a:lnTo>
                  <a:lnTo>
                    <a:pt x="1579" y="1849"/>
                  </a:lnTo>
                  <a:lnTo>
                    <a:pt x="1561" y="1829"/>
                  </a:lnTo>
                  <a:lnTo>
                    <a:pt x="1577" y="1810"/>
                  </a:lnTo>
                  <a:lnTo>
                    <a:pt x="1519" y="1790"/>
                  </a:lnTo>
                  <a:lnTo>
                    <a:pt x="1530" y="1771"/>
                  </a:lnTo>
                  <a:lnTo>
                    <a:pt x="1521" y="1761"/>
                  </a:lnTo>
                  <a:lnTo>
                    <a:pt x="1527" y="1742"/>
                  </a:lnTo>
                  <a:lnTo>
                    <a:pt x="1521" y="1737"/>
                  </a:lnTo>
                  <a:lnTo>
                    <a:pt x="1544" y="1718"/>
                  </a:lnTo>
                  <a:lnTo>
                    <a:pt x="1537" y="1708"/>
                  </a:lnTo>
                  <a:lnTo>
                    <a:pt x="1528" y="1719"/>
                  </a:lnTo>
                  <a:lnTo>
                    <a:pt x="1506" y="1714"/>
                  </a:lnTo>
                  <a:lnTo>
                    <a:pt x="1486" y="1693"/>
                  </a:lnTo>
                  <a:lnTo>
                    <a:pt x="1479" y="1643"/>
                  </a:lnTo>
                  <a:lnTo>
                    <a:pt x="1486" y="1632"/>
                  </a:lnTo>
                  <a:lnTo>
                    <a:pt x="1478" y="1619"/>
                  </a:lnTo>
                  <a:lnTo>
                    <a:pt x="1492" y="1606"/>
                  </a:lnTo>
                  <a:lnTo>
                    <a:pt x="1483" y="1587"/>
                  </a:lnTo>
                  <a:lnTo>
                    <a:pt x="1489" y="1562"/>
                  </a:lnTo>
                  <a:lnTo>
                    <a:pt x="1499" y="1570"/>
                  </a:lnTo>
                  <a:lnTo>
                    <a:pt x="1511" y="1549"/>
                  </a:lnTo>
                  <a:lnTo>
                    <a:pt x="1511" y="1518"/>
                  </a:lnTo>
                  <a:lnTo>
                    <a:pt x="1531" y="1457"/>
                  </a:lnTo>
                  <a:lnTo>
                    <a:pt x="1554" y="1447"/>
                  </a:lnTo>
                  <a:lnTo>
                    <a:pt x="1573" y="1464"/>
                  </a:lnTo>
                  <a:lnTo>
                    <a:pt x="1567" y="1479"/>
                  </a:lnTo>
                  <a:lnTo>
                    <a:pt x="1590" y="1476"/>
                  </a:lnTo>
                  <a:lnTo>
                    <a:pt x="1584" y="1490"/>
                  </a:lnTo>
                  <a:lnTo>
                    <a:pt x="1602" y="1499"/>
                  </a:lnTo>
                  <a:lnTo>
                    <a:pt x="1607" y="1535"/>
                  </a:lnTo>
                  <a:lnTo>
                    <a:pt x="1623" y="1539"/>
                  </a:lnTo>
                  <a:lnTo>
                    <a:pt x="1639" y="1559"/>
                  </a:lnTo>
                  <a:lnTo>
                    <a:pt x="1639" y="1571"/>
                  </a:lnTo>
                  <a:lnTo>
                    <a:pt x="1612" y="1583"/>
                  </a:lnTo>
                  <a:lnTo>
                    <a:pt x="1607" y="1617"/>
                  </a:lnTo>
                  <a:lnTo>
                    <a:pt x="1615" y="1633"/>
                  </a:lnTo>
                  <a:lnTo>
                    <a:pt x="1602" y="1650"/>
                  </a:lnTo>
                  <a:lnTo>
                    <a:pt x="1606" y="1660"/>
                  </a:lnTo>
                  <a:lnTo>
                    <a:pt x="1648" y="1676"/>
                  </a:lnTo>
                  <a:lnTo>
                    <a:pt x="1645" y="1728"/>
                  </a:lnTo>
                  <a:lnTo>
                    <a:pt x="1669" y="1740"/>
                  </a:lnTo>
                  <a:lnTo>
                    <a:pt x="1674" y="1773"/>
                  </a:lnTo>
                  <a:lnTo>
                    <a:pt x="1681" y="1750"/>
                  </a:lnTo>
                  <a:lnTo>
                    <a:pt x="1692" y="1745"/>
                  </a:lnTo>
                  <a:lnTo>
                    <a:pt x="1728" y="1770"/>
                  </a:lnTo>
                  <a:lnTo>
                    <a:pt x="1741" y="1767"/>
                  </a:lnTo>
                  <a:lnTo>
                    <a:pt x="1738" y="1779"/>
                  </a:lnTo>
                  <a:lnTo>
                    <a:pt x="1813" y="1819"/>
                  </a:lnTo>
                  <a:lnTo>
                    <a:pt x="1811" y="1803"/>
                  </a:lnTo>
                  <a:lnTo>
                    <a:pt x="1862" y="1777"/>
                  </a:lnTo>
                  <a:lnTo>
                    <a:pt x="1870" y="1755"/>
                  </a:lnTo>
                  <a:lnTo>
                    <a:pt x="1868" y="1747"/>
                  </a:lnTo>
                  <a:lnTo>
                    <a:pt x="1855" y="1747"/>
                  </a:lnTo>
                  <a:lnTo>
                    <a:pt x="1842" y="1758"/>
                  </a:lnTo>
                  <a:lnTo>
                    <a:pt x="1832" y="1753"/>
                  </a:lnTo>
                  <a:lnTo>
                    <a:pt x="1818" y="1764"/>
                  </a:lnTo>
                  <a:lnTo>
                    <a:pt x="1811" y="1712"/>
                  </a:lnTo>
                  <a:lnTo>
                    <a:pt x="1800" y="1712"/>
                  </a:lnTo>
                  <a:lnTo>
                    <a:pt x="1789" y="1732"/>
                  </a:lnTo>
                  <a:lnTo>
                    <a:pt x="1775" y="1689"/>
                  </a:lnTo>
                  <a:lnTo>
                    <a:pt x="1756" y="1693"/>
                  </a:lnTo>
                  <a:lnTo>
                    <a:pt x="1764" y="1660"/>
                  </a:lnTo>
                  <a:lnTo>
                    <a:pt x="1751" y="1659"/>
                  </a:lnTo>
                  <a:lnTo>
                    <a:pt x="1751" y="1644"/>
                  </a:lnTo>
                  <a:lnTo>
                    <a:pt x="1737" y="1644"/>
                  </a:lnTo>
                  <a:lnTo>
                    <a:pt x="1731" y="1668"/>
                  </a:lnTo>
                  <a:lnTo>
                    <a:pt x="1720" y="1665"/>
                  </a:lnTo>
                  <a:lnTo>
                    <a:pt x="1705" y="1683"/>
                  </a:lnTo>
                  <a:lnTo>
                    <a:pt x="1687" y="1668"/>
                  </a:lnTo>
                  <a:lnTo>
                    <a:pt x="1715" y="1632"/>
                  </a:lnTo>
                  <a:lnTo>
                    <a:pt x="1713" y="1598"/>
                  </a:lnTo>
                  <a:lnTo>
                    <a:pt x="1704" y="1588"/>
                  </a:lnTo>
                  <a:lnTo>
                    <a:pt x="1714" y="1590"/>
                  </a:lnTo>
                  <a:lnTo>
                    <a:pt x="1724" y="1604"/>
                  </a:lnTo>
                  <a:lnTo>
                    <a:pt x="1733" y="1597"/>
                  </a:lnTo>
                  <a:lnTo>
                    <a:pt x="1728" y="1584"/>
                  </a:lnTo>
                  <a:lnTo>
                    <a:pt x="1718" y="1580"/>
                  </a:lnTo>
                  <a:lnTo>
                    <a:pt x="1720" y="1565"/>
                  </a:lnTo>
                  <a:lnTo>
                    <a:pt x="1700" y="1562"/>
                  </a:lnTo>
                  <a:lnTo>
                    <a:pt x="1701" y="1552"/>
                  </a:lnTo>
                  <a:lnTo>
                    <a:pt x="1713" y="1558"/>
                  </a:lnTo>
                  <a:lnTo>
                    <a:pt x="1720" y="1545"/>
                  </a:lnTo>
                  <a:lnTo>
                    <a:pt x="1747" y="1583"/>
                  </a:lnTo>
                  <a:lnTo>
                    <a:pt x="1746" y="1598"/>
                  </a:lnTo>
                  <a:lnTo>
                    <a:pt x="1751" y="1607"/>
                  </a:lnTo>
                  <a:lnTo>
                    <a:pt x="1769" y="1588"/>
                  </a:lnTo>
                  <a:lnTo>
                    <a:pt x="1779" y="1587"/>
                  </a:lnTo>
                  <a:lnTo>
                    <a:pt x="1782" y="1574"/>
                  </a:lnTo>
                  <a:lnTo>
                    <a:pt x="1790" y="1584"/>
                  </a:lnTo>
                  <a:lnTo>
                    <a:pt x="1800" y="1567"/>
                  </a:lnTo>
                  <a:lnTo>
                    <a:pt x="1821" y="1578"/>
                  </a:lnTo>
                  <a:lnTo>
                    <a:pt x="1818" y="1590"/>
                  </a:lnTo>
                  <a:lnTo>
                    <a:pt x="1795" y="1606"/>
                  </a:lnTo>
                  <a:lnTo>
                    <a:pt x="1775" y="1643"/>
                  </a:lnTo>
                  <a:lnTo>
                    <a:pt x="1795" y="1666"/>
                  </a:lnTo>
                  <a:lnTo>
                    <a:pt x="1812" y="1659"/>
                  </a:lnTo>
                  <a:lnTo>
                    <a:pt x="1812" y="1675"/>
                  </a:lnTo>
                  <a:lnTo>
                    <a:pt x="1828" y="1678"/>
                  </a:lnTo>
                  <a:lnTo>
                    <a:pt x="1841" y="1698"/>
                  </a:lnTo>
                  <a:lnTo>
                    <a:pt x="1911" y="1706"/>
                  </a:lnTo>
                  <a:lnTo>
                    <a:pt x="1940" y="1731"/>
                  </a:lnTo>
                  <a:lnTo>
                    <a:pt x="1958" y="1706"/>
                  </a:lnTo>
                  <a:lnTo>
                    <a:pt x="1934" y="1699"/>
                  </a:lnTo>
                  <a:lnTo>
                    <a:pt x="1930" y="1678"/>
                  </a:lnTo>
                  <a:lnTo>
                    <a:pt x="1937" y="1675"/>
                  </a:lnTo>
                  <a:lnTo>
                    <a:pt x="1976" y="1679"/>
                  </a:lnTo>
                  <a:lnTo>
                    <a:pt x="1982" y="1695"/>
                  </a:lnTo>
                  <a:lnTo>
                    <a:pt x="2041" y="1719"/>
                  </a:lnTo>
                  <a:lnTo>
                    <a:pt x="2096" y="1725"/>
                  </a:lnTo>
                  <a:lnTo>
                    <a:pt x="2105" y="1717"/>
                  </a:lnTo>
                  <a:lnTo>
                    <a:pt x="2089" y="1704"/>
                  </a:lnTo>
                  <a:lnTo>
                    <a:pt x="2054" y="1702"/>
                  </a:lnTo>
                  <a:lnTo>
                    <a:pt x="2028" y="1676"/>
                  </a:lnTo>
                  <a:lnTo>
                    <a:pt x="1999" y="1662"/>
                  </a:lnTo>
                  <a:lnTo>
                    <a:pt x="1992" y="1637"/>
                  </a:lnTo>
                  <a:lnTo>
                    <a:pt x="2004" y="1614"/>
                  </a:lnTo>
                  <a:lnTo>
                    <a:pt x="1981" y="1607"/>
                  </a:lnTo>
                  <a:lnTo>
                    <a:pt x="1960" y="1611"/>
                  </a:lnTo>
                  <a:lnTo>
                    <a:pt x="1939" y="1559"/>
                  </a:lnTo>
                  <a:lnTo>
                    <a:pt x="1891" y="1502"/>
                  </a:lnTo>
                  <a:lnTo>
                    <a:pt x="1874" y="1495"/>
                  </a:lnTo>
                  <a:lnTo>
                    <a:pt x="1847" y="1497"/>
                  </a:lnTo>
                  <a:lnTo>
                    <a:pt x="1834" y="1500"/>
                  </a:lnTo>
                  <a:lnTo>
                    <a:pt x="1821" y="1518"/>
                  </a:lnTo>
                  <a:lnTo>
                    <a:pt x="1812" y="1512"/>
                  </a:lnTo>
                  <a:lnTo>
                    <a:pt x="1808" y="1487"/>
                  </a:lnTo>
                  <a:lnTo>
                    <a:pt x="1785" y="1487"/>
                  </a:lnTo>
                  <a:lnTo>
                    <a:pt x="1777" y="1497"/>
                  </a:lnTo>
                  <a:lnTo>
                    <a:pt x="1773" y="1485"/>
                  </a:lnTo>
                  <a:lnTo>
                    <a:pt x="1757" y="1490"/>
                  </a:lnTo>
                  <a:lnTo>
                    <a:pt x="1749" y="1477"/>
                  </a:lnTo>
                  <a:lnTo>
                    <a:pt x="1737" y="1485"/>
                  </a:lnTo>
                  <a:lnTo>
                    <a:pt x="1736" y="1496"/>
                  </a:lnTo>
                  <a:lnTo>
                    <a:pt x="1717" y="1493"/>
                  </a:lnTo>
                  <a:lnTo>
                    <a:pt x="1720" y="1505"/>
                  </a:lnTo>
                  <a:lnTo>
                    <a:pt x="1705" y="1510"/>
                  </a:lnTo>
                  <a:lnTo>
                    <a:pt x="1664" y="1496"/>
                  </a:lnTo>
                  <a:lnTo>
                    <a:pt x="1662" y="1487"/>
                  </a:lnTo>
                  <a:lnTo>
                    <a:pt x="1692" y="1467"/>
                  </a:lnTo>
                  <a:lnTo>
                    <a:pt x="1688" y="1454"/>
                  </a:lnTo>
                  <a:lnTo>
                    <a:pt x="1698" y="1446"/>
                  </a:lnTo>
                  <a:lnTo>
                    <a:pt x="1689" y="1440"/>
                  </a:lnTo>
                  <a:lnTo>
                    <a:pt x="1710" y="1431"/>
                  </a:lnTo>
                  <a:lnTo>
                    <a:pt x="1708" y="1407"/>
                  </a:lnTo>
                  <a:lnTo>
                    <a:pt x="1672" y="1410"/>
                  </a:lnTo>
                  <a:lnTo>
                    <a:pt x="1659" y="1371"/>
                  </a:lnTo>
                  <a:lnTo>
                    <a:pt x="1675" y="1352"/>
                  </a:lnTo>
                  <a:lnTo>
                    <a:pt x="1675" y="1338"/>
                  </a:lnTo>
                  <a:lnTo>
                    <a:pt x="1684" y="1326"/>
                  </a:lnTo>
                  <a:lnTo>
                    <a:pt x="1694" y="1329"/>
                  </a:lnTo>
                  <a:lnTo>
                    <a:pt x="1698" y="1313"/>
                  </a:lnTo>
                  <a:lnTo>
                    <a:pt x="1704" y="1304"/>
                  </a:lnTo>
                  <a:lnTo>
                    <a:pt x="1711" y="1307"/>
                  </a:lnTo>
                  <a:lnTo>
                    <a:pt x="1714" y="1294"/>
                  </a:lnTo>
                  <a:lnTo>
                    <a:pt x="1727" y="1283"/>
                  </a:lnTo>
                  <a:lnTo>
                    <a:pt x="1746" y="1281"/>
                  </a:lnTo>
                  <a:lnTo>
                    <a:pt x="1733" y="1271"/>
                  </a:lnTo>
                  <a:lnTo>
                    <a:pt x="1731" y="1237"/>
                  </a:lnTo>
                  <a:lnTo>
                    <a:pt x="1717" y="1229"/>
                  </a:lnTo>
                  <a:lnTo>
                    <a:pt x="1728" y="1206"/>
                  </a:lnTo>
                  <a:lnTo>
                    <a:pt x="1715" y="1201"/>
                  </a:lnTo>
                  <a:lnTo>
                    <a:pt x="1705" y="1199"/>
                  </a:lnTo>
                  <a:lnTo>
                    <a:pt x="1714" y="1178"/>
                  </a:lnTo>
                  <a:lnTo>
                    <a:pt x="1711" y="1165"/>
                  </a:lnTo>
                  <a:lnTo>
                    <a:pt x="1718" y="1169"/>
                  </a:lnTo>
                  <a:lnTo>
                    <a:pt x="1726" y="1165"/>
                  </a:lnTo>
                  <a:lnTo>
                    <a:pt x="1734" y="1142"/>
                  </a:lnTo>
                  <a:lnTo>
                    <a:pt x="1711" y="1120"/>
                  </a:lnTo>
                  <a:lnTo>
                    <a:pt x="1707" y="1107"/>
                  </a:lnTo>
                  <a:lnTo>
                    <a:pt x="1718" y="1094"/>
                  </a:lnTo>
                  <a:lnTo>
                    <a:pt x="1705" y="1072"/>
                  </a:lnTo>
                  <a:lnTo>
                    <a:pt x="1714" y="1032"/>
                  </a:lnTo>
                  <a:lnTo>
                    <a:pt x="1694" y="1019"/>
                  </a:lnTo>
                  <a:lnTo>
                    <a:pt x="1691" y="984"/>
                  </a:lnTo>
                  <a:lnTo>
                    <a:pt x="1677" y="960"/>
                  </a:lnTo>
                  <a:lnTo>
                    <a:pt x="1669" y="970"/>
                  </a:lnTo>
                  <a:lnTo>
                    <a:pt x="1671" y="1010"/>
                  </a:lnTo>
                  <a:lnTo>
                    <a:pt x="1656" y="1022"/>
                  </a:lnTo>
                  <a:lnTo>
                    <a:pt x="1658" y="1036"/>
                  </a:lnTo>
                  <a:lnTo>
                    <a:pt x="1671" y="1033"/>
                  </a:lnTo>
                  <a:lnTo>
                    <a:pt x="1682" y="1046"/>
                  </a:lnTo>
                  <a:lnTo>
                    <a:pt x="1666" y="1072"/>
                  </a:lnTo>
                  <a:lnTo>
                    <a:pt x="1681" y="1082"/>
                  </a:lnTo>
                  <a:lnTo>
                    <a:pt x="1668" y="1097"/>
                  </a:lnTo>
                  <a:lnTo>
                    <a:pt x="1675" y="1114"/>
                  </a:lnTo>
                  <a:lnTo>
                    <a:pt x="1671" y="1121"/>
                  </a:lnTo>
                  <a:lnTo>
                    <a:pt x="1643" y="1120"/>
                  </a:lnTo>
                  <a:lnTo>
                    <a:pt x="1640" y="1129"/>
                  </a:lnTo>
                  <a:lnTo>
                    <a:pt x="1630" y="1133"/>
                  </a:lnTo>
                  <a:lnTo>
                    <a:pt x="1606" y="1130"/>
                  </a:lnTo>
                  <a:lnTo>
                    <a:pt x="1602" y="1101"/>
                  </a:lnTo>
                  <a:lnTo>
                    <a:pt x="1584" y="1097"/>
                  </a:lnTo>
                  <a:lnTo>
                    <a:pt x="1576" y="1110"/>
                  </a:lnTo>
                  <a:lnTo>
                    <a:pt x="1567" y="1106"/>
                  </a:lnTo>
                  <a:lnTo>
                    <a:pt x="1563" y="1093"/>
                  </a:lnTo>
                  <a:lnTo>
                    <a:pt x="1571" y="1095"/>
                  </a:lnTo>
                  <a:lnTo>
                    <a:pt x="1590" y="1074"/>
                  </a:lnTo>
                  <a:lnTo>
                    <a:pt x="1571" y="1065"/>
                  </a:lnTo>
                  <a:lnTo>
                    <a:pt x="1567" y="1049"/>
                  </a:lnTo>
                  <a:lnTo>
                    <a:pt x="1547" y="1028"/>
                  </a:lnTo>
                  <a:lnTo>
                    <a:pt x="1550" y="1008"/>
                  </a:lnTo>
                  <a:lnTo>
                    <a:pt x="1558" y="1005"/>
                  </a:lnTo>
                  <a:lnTo>
                    <a:pt x="1563" y="989"/>
                  </a:lnTo>
                  <a:lnTo>
                    <a:pt x="1576" y="982"/>
                  </a:lnTo>
                  <a:lnTo>
                    <a:pt x="1570" y="1008"/>
                  </a:lnTo>
                  <a:lnTo>
                    <a:pt x="1583" y="1008"/>
                  </a:lnTo>
                  <a:lnTo>
                    <a:pt x="1587" y="996"/>
                  </a:lnTo>
                  <a:lnTo>
                    <a:pt x="1602" y="1026"/>
                  </a:lnTo>
                  <a:lnTo>
                    <a:pt x="1636" y="1009"/>
                  </a:lnTo>
                  <a:lnTo>
                    <a:pt x="1642" y="993"/>
                  </a:lnTo>
                  <a:lnTo>
                    <a:pt x="1653" y="990"/>
                  </a:lnTo>
                  <a:lnTo>
                    <a:pt x="1653" y="971"/>
                  </a:lnTo>
                  <a:lnTo>
                    <a:pt x="1619" y="964"/>
                  </a:lnTo>
                  <a:lnTo>
                    <a:pt x="1708" y="908"/>
                  </a:lnTo>
                  <a:lnTo>
                    <a:pt x="1707" y="881"/>
                  </a:lnTo>
                  <a:lnTo>
                    <a:pt x="1689" y="861"/>
                  </a:lnTo>
                  <a:lnTo>
                    <a:pt x="1672" y="861"/>
                  </a:lnTo>
                  <a:lnTo>
                    <a:pt x="1643" y="875"/>
                  </a:lnTo>
                  <a:lnTo>
                    <a:pt x="1635" y="858"/>
                  </a:lnTo>
                  <a:lnTo>
                    <a:pt x="1643" y="849"/>
                  </a:lnTo>
                  <a:lnTo>
                    <a:pt x="1638" y="839"/>
                  </a:lnTo>
                  <a:lnTo>
                    <a:pt x="1609" y="832"/>
                  </a:lnTo>
                  <a:lnTo>
                    <a:pt x="1623" y="827"/>
                  </a:lnTo>
                  <a:lnTo>
                    <a:pt x="1632" y="814"/>
                  </a:lnTo>
                  <a:lnTo>
                    <a:pt x="1610" y="775"/>
                  </a:lnTo>
                  <a:lnTo>
                    <a:pt x="1586" y="774"/>
                  </a:lnTo>
                  <a:lnTo>
                    <a:pt x="1584" y="787"/>
                  </a:lnTo>
                  <a:lnTo>
                    <a:pt x="1560" y="771"/>
                  </a:lnTo>
                  <a:lnTo>
                    <a:pt x="1581" y="810"/>
                  </a:lnTo>
                  <a:lnTo>
                    <a:pt x="1557" y="830"/>
                  </a:lnTo>
                  <a:lnTo>
                    <a:pt x="1576" y="835"/>
                  </a:lnTo>
                  <a:lnTo>
                    <a:pt x="1579" y="846"/>
                  </a:lnTo>
                  <a:lnTo>
                    <a:pt x="1555" y="868"/>
                  </a:lnTo>
                  <a:lnTo>
                    <a:pt x="1544" y="836"/>
                  </a:lnTo>
                  <a:lnTo>
                    <a:pt x="1530" y="830"/>
                  </a:lnTo>
                  <a:lnTo>
                    <a:pt x="1515" y="846"/>
                  </a:lnTo>
                  <a:lnTo>
                    <a:pt x="1492" y="848"/>
                  </a:lnTo>
                  <a:lnTo>
                    <a:pt x="1493" y="829"/>
                  </a:lnTo>
                  <a:lnTo>
                    <a:pt x="1482" y="794"/>
                  </a:lnTo>
                  <a:lnTo>
                    <a:pt x="1463" y="783"/>
                  </a:lnTo>
                  <a:lnTo>
                    <a:pt x="1470" y="760"/>
                  </a:lnTo>
                  <a:lnTo>
                    <a:pt x="1501" y="757"/>
                  </a:lnTo>
                  <a:lnTo>
                    <a:pt x="1460" y="714"/>
                  </a:lnTo>
                  <a:lnTo>
                    <a:pt x="1475" y="679"/>
                  </a:lnTo>
                  <a:lnTo>
                    <a:pt x="1482" y="688"/>
                  </a:lnTo>
                  <a:lnTo>
                    <a:pt x="1489" y="685"/>
                  </a:lnTo>
                  <a:lnTo>
                    <a:pt x="1481" y="670"/>
                  </a:lnTo>
                  <a:lnTo>
                    <a:pt x="1485" y="660"/>
                  </a:lnTo>
                  <a:lnTo>
                    <a:pt x="1511" y="644"/>
                  </a:lnTo>
                  <a:lnTo>
                    <a:pt x="1524" y="679"/>
                  </a:lnTo>
                  <a:lnTo>
                    <a:pt x="1541" y="675"/>
                  </a:lnTo>
                  <a:lnTo>
                    <a:pt x="1535" y="666"/>
                  </a:lnTo>
                  <a:lnTo>
                    <a:pt x="1542" y="665"/>
                  </a:lnTo>
                  <a:lnTo>
                    <a:pt x="1567" y="672"/>
                  </a:lnTo>
                  <a:lnTo>
                    <a:pt x="1568" y="695"/>
                  </a:lnTo>
                  <a:lnTo>
                    <a:pt x="1591" y="693"/>
                  </a:lnTo>
                  <a:lnTo>
                    <a:pt x="1607" y="663"/>
                  </a:lnTo>
                  <a:lnTo>
                    <a:pt x="1596" y="656"/>
                  </a:lnTo>
                  <a:lnTo>
                    <a:pt x="1597" y="650"/>
                  </a:lnTo>
                  <a:lnTo>
                    <a:pt x="1604" y="643"/>
                  </a:lnTo>
                  <a:lnTo>
                    <a:pt x="1615" y="650"/>
                  </a:lnTo>
                  <a:lnTo>
                    <a:pt x="1635" y="627"/>
                  </a:lnTo>
                  <a:lnTo>
                    <a:pt x="1635" y="673"/>
                  </a:lnTo>
                  <a:lnTo>
                    <a:pt x="1620" y="702"/>
                  </a:lnTo>
                  <a:lnTo>
                    <a:pt x="1626" y="705"/>
                  </a:lnTo>
                  <a:lnTo>
                    <a:pt x="1623" y="715"/>
                  </a:lnTo>
                  <a:lnTo>
                    <a:pt x="1609" y="719"/>
                  </a:lnTo>
                  <a:lnTo>
                    <a:pt x="1606" y="735"/>
                  </a:lnTo>
                  <a:lnTo>
                    <a:pt x="1615" y="742"/>
                  </a:lnTo>
                  <a:lnTo>
                    <a:pt x="1616" y="757"/>
                  </a:lnTo>
                  <a:lnTo>
                    <a:pt x="1607" y="763"/>
                  </a:lnTo>
                  <a:lnTo>
                    <a:pt x="1629" y="767"/>
                  </a:lnTo>
                  <a:lnTo>
                    <a:pt x="1645" y="748"/>
                  </a:lnTo>
                  <a:lnTo>
                    <a:pt x="1643" y="778"/>
                  </a:lnTo>
                  <a:lnTo>
                    <a:pt x="1630" y="786"/>
                  </a:lnTo>
                  <a:lnTo>
                    <a:pt x="1632" y="796"/>
                  </a:lnTo>
                  <a:lnTo>
                    <a:pt x="1638" y="801"/>
                  </a:lnTo>
                  <a:lnTo>
                    <a:pt x="1642" y="793"/>
                  </a:lnTo>
                  <a:lnTo>
                    <a:pt x="1653" y="804"/>
                  </a:lnTo>
                  <a:lnTo>
                    <a:pt x="1666" y="793"/>
                  </a:lnTo>
                  <a:lnTo>
                    <a:pt x="1671" y="829"/>
                  </a:lnTo>
                  <a:lnTo>
                    <a:pt x="1678" y="827"/>
                  </a:lnTo>
                  <a:lnTo>
                    <a:pt x="1692" y="788"/>
                  </a:lnTo>
                  <a:lnTo>
                    <a:pt x="1711" y="780"/>
                  </a:lnTo>
                  <a:lnTo>
                    <a:pt x="1700" y="820"/>
                  </a:lnTo>
                  <a:lnTo>
                    <a:pt x="1708" y="823"/>
                  </a:lnTo>
                  <a:lnTo>
                    <a:pt x="1720" y="799"/>
                  </a:lnTo>
                  <a:lnTo>
                    <a:pt x="1737" y="826"/>
                  </a:lnTo>
                  <a:lnTo>
                    <a:pt x="1738" y="833"/>
                  </a:lnTo>
                  <a:lnTo>
                    <a:pt x="1710" y="866"/>
                  </a:lnTo>
                  <a:lnTo>
                    <a:pt x="1727" y="866"/>
                  </a:lnTo>
                  <a:lnTo>
                    <a:pt x="1728" y="899"/>
                  </a:lnTo>
                  <a:lnTo>
                    <a:pt x="1769" y="898"/>
                  </a:lnTo>
                  <a:lnTo>
                    <a:pt x="1759" y="881"/>
                  </a:lnTo>
                  <a:lnTo>
                    <a:pt x="1759" y="866"/>
                  </a:lnTo>
                  <a:lnTo>
                    <a:pt x="1766" y="856"/>
                  </a:lnTo>
                  <a:lnTo>
                    <a:pt x="1796" y="842"/>
                  </a:lnTo>
                  <a:lnTo>
                    <a:pt x="1822" y="800"/>
                  </a:lnTo>
                  <a:lnTo>
                    <a:pt x="1785" y="783"/>
                  </a:lnTo>
                  <a:lnTo>
                    <a:pt x="1823" y="771"/>
                  </a:lnTo>
                  <a:lnTo>
                    <a:pt x="1835" y="750"/>
                  </a:lnTo>
                  <a:lnTo>
                    <a:pt x="1803" y="738"/>
                  </a:lnTo>
                  <a:lnTo>
                    <a:pt x="1762" y="737"/>
                  </a:lnTo>
                  <a:lnTo>
                    <a:pt x="1733" y="680"/>
                  </a:lnTo>
                  <a:lnTo>
                    <a:pt x="1711" y="670"/>
                  </a:lnTo>
                  <a:lnTo>
                    <a:pt x="1695" y="646"/>
                  </a:lnTo>
                  <a:lnTo>
                    <a:pt x="1697" y="631"/>
                  </a:lnTo>
                  <a:lnTo>
                    <a:pt x="1679" y="630"/>
                  </a:lnTo>
                  <a:lnTo>
                    <a:pt x="1669" y="611"/>
                  </a:lnTo>
                  <a:lnTo>
                    <a:pt x="1658" y="610"/>
                  </a:lnTo>
                  <a:lnTo>
                    <a:pt x="1662" y="585"/>
                  </a:lnTo>
                  <a:lnTo>
                    <a:pt x="1645" y="577"/>
                  </a:lnTo>
                  <a:lnTo>
                    <a:pt x="1674" y="567"/>
                  </a:lnTo>
                  <a:lnTo>
                    <a:pt x="1671" y="546"/>
                  </a:lnTo>
                  <a:lnTo>
                    <a:pt x="1681" y="542"/>
                  </a:lnTo>
                  <a:lnTo>
                    <a:pt x="1687" y="520"/>
                  </a:lnTo>
                  <a:lnTo>
                    <a:pt x="1653" y="538"/>
                  </a:lnTo>
                  <a:lnTo>
                    <a:pt x="1653" y="529"/>
                  </a:lnTo>
                  <a:lnTo>
                    <a:pt x="1635" y="526"/>
                  </a:lnTo>
                  <a:lnTo>
                    <a:pt x="1612" y="536"/>
                  </a:lnTo>
                  <a:lnTo>
                    <a:pt x="1606" y="526"/>
                  </a:lnTo>
                  <a:lnTo>
                    <a:pt x="1584" y="522"/>
                  </a:lnTo>
                  <a:lnTo>
                    <a:pt x="1587" y="509"/>
                  </a:lnTo>
                  <a:lnTo>
                    <a:pt x="1580" y="492"/>
                  </a:lnTo>
                  <a:lnTo>
                    <a:pt x="1568" y="481"/>
                  </a:lnTo>
                  <a:lnTo>
                    <a:pt x="1554" y="480"/>
                  </a:lnTo>
                  <a:lnTo>
                    <a:pt x="1554" y="471"/>
                  </a:lnTo>
                  <a:lnTo>
                    <a:pt x="1574" y="434"/>
                  </a:lnTo>
                  <a:lnTo>
                    <a:pt x="1586" y="461"/>
                  </a:lnTo>
                  <a:lnTo>
                    <a:pt x="1599" y="471"/>
                  </a:lnTo>
                  <a:lnTo>
                    <a:pt x="1599" y="484"/>
                  </a:lnTo>
                  <a:lnTo>
                    <a:pt x="1610" y="464"/>
                  </a:lnTo>
                  <a:lnTo>
                    <a:pt x="1623" y="460"/>
                  </a:lnTo>
                  <a:lnTo>
                    <a:pt x="1613" y="443"/>
                  </a:lnTo>
                  <a:lnTo>
                    <a:pt x="1642" y="404"/>
                  </a:lnTo>
                  <a:lnTo>
                    <a:pt x="1636" y="391"/>
                  </a:lnTo>
                  <a:lnTo>
                    <a:pt x="1613" y="398"/>
                  </a:lnTo>
                  <a:lnTo>
                    <a:pt x="1606" y="391"/>
                  </a:lnTo>
                  <a:lnTo>
                    <a:pt x="1619" y="368"/>
                  </a:lnTo>
                  <a:lnTo>
                    <a:pt x="1675" y="368"/>
                  </a:lnTo>
                  <a:lnTo>
                    <a:pt x="1687" y="326"/>
                  </a:lnTo>
                  <a:lnTo>
                    <a:pt x="1688" y="273"/>
                  </a:lnTo>
                  <a:lnTo>
                    <a:pt x="1720" y="193"/>
                  </a:lnTo>
                  <a:lnTo>
                    <a:pt x="1746" y="203"/>
                  </a:lnTo>
                  <a:lnTo>
                    <a:pt x="1759" y="200"/>
                  </a:lnTo>
                  <a:lnTo>
                    <a:pt x="1775" y="218"/>
                  </a:lnTo>
                  <a:lnTo>
                    <a:pt x="1803" y="221"/>
                  </a:lnTo>
                  <a:lnTo>
                    <a:pt x="1799" y="209"/>
                  </a:lnTo>
                  <a:lnTo>
                    <a:pt x="1780" y="212"/>
                  </a:lnTo>
                  <a:lnTo>
                    <a:pt x="1775" y="199"/>
                  </a:lnTo>
                  <a:lnTo>
                    <a:pt x="1741" y="179"/>
                  </a:lnTo>
                  <a:lnTo>
                    <a:pt x="1728" y="136"/>
                  </a:lnTo>
                  <a:lnTo>
                    <a:pt x="1741" y="102"/>
                  </a:lnTo>
                  <a:lnTo>
                    <a:pt x="1736" y="94"/>
                  </a:lnTo>
                  <a:lnTo>
                    <a:pt x="1763" y="68"/>
                  </a:lnTo>
                  <a:lnTo>
                    <a:pt x="1802" y="71"/>
                  </a:lnTo>
                  <a:lnTo>
                    <a:pt x="1808" y="61"/>
                  </a:lnTo>
                  <a:lnTo>
                    <a:pt x="1844" y="64"/>
                  </a:lnTo>
                  <a:lnTo>
                    <a:pt x="1844" y="64"/>
                  </a:lnTo>
                  <a:lnTo>
                    <a:pt x="1877" y="75"/>
                  </a:lnTo>
                  <a:lnTo>
                    <a:pt x="1877" y="75"/>
                  </a:lnTo>
                  <a:lnTo>
                    <a:pt x="1910" y="102"/>
                  </a:lnTo>
                  <a:lnTo>
                    <a:pt x="1924" y="150"/>
                  </a:lnTo>
                  <a:lnTo>
                    <a:pt x="1927" y="203"/>
                  </a:lnTo>
                  <a:lnTo>
                    <a:pt x="1960" y="244"/>
                  </a:lnTo>
                  <a:lnTo>
                    <a:pt x="1983" y="316"/>
                  </a:lnTo>
                  <a:lnTo>
                    <a:pt x="2014" y="316"/>
                  </a:lnTo>
                  <a:lnTo>
                    <a:pt x="2021" y="346"/>
                  </a:lnTo>
                  <a:lnTo>
                    <a:pt x="2021" y="346"/>
                  </a:lnTo>
                  <a:lnTo>
                    <a:pt x="2099" y="343"/>
                  </a:lnTo>
                  <a:lnTo>
                    <a:pt x="2125" y="314"/>
                  </a:lnTo>
                  <a:lnTo>
                    <a:pt x="2143" y="309"/>
                  </a:lnTo>
                  <a:lnTo>
                    <a:pt x="2164" y="313"/>
                  </a:lnTo>
                  <a:lnTo>
                    <a:pt x="2164" y="313"/>
                  </a:lnTo>
                  <a:lnTo>
                    <a:pt x="2181" y="320"/>
                  </a:lnTo>
                  <a:lnTo>
                    <a:pt x="2217" y="307"/>
                  </a:lnTo>
                  <a:lnTo>
                    <a:pt x="2217" y="307"/>
                  </a:lnTo>
                  <a:lnTo>
                    <a:pt x="2246" y="281"/>
                  </a:lnTo>
                  <a:lnTo>
                    <a:pt x="2302" y="264"/>
                  </a:lnTo>
                  <a:lnTo>
                    <a:pt x="2302" y="264"/>
                  </a:lnTo>
                  <a:lnTo>
                    <a:pt x="2345" y="241"/>
                  </a:lnTo>
                  <a:lnTo>
                    <a:pt x="2358" y="205"/>
                  </a:lnTo>
                  <a:lnTo>
                    <a:pt x="2357" y="187"/>
                  </a:lnTo>
                  <a:lnTo>
                    <a:pt x="2357" y="187"/>
                  </a:lnTo>
                  <a:lnTo>
                    <a:pt x="2351" y="175"/>
                  </a:lnTo>
                  <a:lnTo>
                    <a:pt x="2351" y="175"/>
                  </a:lnTo>
                  <a:lnTo>
                    <a:pt x="2354" y="162"/>
                  </a:lnTo>
                  <a:lnTo>
                    <a:pt x="2380" y="144"/>
                  </a:lnTo>
                  <a:lnTo>
                    <a:pt x="2380" y="144"/>
                  </a:lnTo>
                  <a:lnTo>
                    <a:pt x="2391" y="133"/>
                  </a:lnTo>
                  <a:lnTo>
                    <a:pt x="2388" y="77"/>
                  </a:lnTo>
                  <a:lnTo>
                    <a:pt x="2388" y="77"/>
                  </a:lnTo>
                  <a:lnTo>
                    <a:pt x="2391" y="56"/>
                  </a:lnTo>
                  <a:lnTo>
                    <a:pt x="2403" y="42"/>
                  </a:lnTo>
                  <a:lnTo>
                    <a:pt x="2443" y="23"/>
                  </a:lnTo>
                  <a:lnTo>
                    <a:pt x="2443" y="23"/>
                  </a:lnTo>
                  <a:lnTo>
                    <a:pt x="2471" y="30"/>
                  </a:lnTo>
                  <a:lnTo>
                    <a:pt x="2471" y="30"/>
                  </a:lnTo>
                  <a:lnTo>
                    <a:pt x="2491" y="33"/>
                  </a:lnTo>
                  <a:lnTo>
                    <a:pt x="2518" y="0"/>
                  </a:lnTo>
                  <a:lnTo>
                    <a:pt x="2573" y="12"/>
                  </a:lnTo>
                  <a:lnTo>
                    <a:pt x="2626" y="45"/>
                  </a:lnTo>
                  <a:lnTo>
                    <a:pt x="2645" y="65"/>
                  </a:lnTo>
                  <a:lnTo>
                    <a:pt x="2691" y="151"/>
                  </a:lnTo>
                  <a:lnTo>
                    <a:pt x="2691" y="151"/>
                  </a:lnTo>
                  <a:lnTo>
                    <a:pt x="2710" y="167"/>
                  </a:lnTo>
                  <a:lnTo>
                    <a:pt x="2710" y="167"/>
                  </a:lnTo>
                  <a:lnTo>
                    <a:pt x="2744" y="177"/>
                  </a:lnTo>
                  <a:lnTo>
                    <a:pt x="2763" y="164"/>
                  </a:lnTo>
                  <a:lnTo>
                    <a:pt x="2763" y="164"/>
                  </a:lnTo>
                  <a:lnTo>
                    <a:pt x="2766" y="146"/>
                  </a:lnTo>
                  <a:lnTo>
                    <a:pt x="2766" y="146"/>
                  </a:lnTo>
                  <a:lnTo>
                    <a:pt x="2775" y="108"/>
                  </a:lnTo>
                  <a:lnTo>
                    <a:pt x="2793" y="97"/>
                  </a:lnTo>
                  <a:lnTo>
                    <a:pt x="2811" y="65"/>
                  </a:lnTo>
                  <a:lnTo>
                    <a:pt x="2824" y="59"/>
                  </a:lnTo>
                  <a:lnTo>
                    <a:pt x="2855" y="66"/>
                  </a:lnTo>
                  <a:lnTo>
                    <a:pt x="2880" y="85"/>
                  </a:lnTo>
                  <a:lnTo>
                    <a:pt x="2891" y="120"/>
                  </a:lnTo>
                  <a:lnTo>
                    <a:pt x="2889" y="164"/>
                  </a:lnTo>
                  <a:lnTo>
                    <a:pt x="2889" y="164"/>
                  </a:lnTo>
                  <a:lnTo>
                    <a:pt x="2868" y="189"/>
                  </a:lnTo>
                  <a:lnTo>
                    <a:pt x="2870" y="206"/>
                  </a:lnTo>
                  <a:lnTo>
                    <a:pt x="2878" y="218"/>
                  </a:lnTo>
                  <a:lnTo>
                    <a:pt x="2907" y="218"/>
                  </a:lnTo>
                  <a:lnTo>
                    <a:pt x="2907" y="218"/>
                  </a:lnTo>
                  <a:lnTo>
                    <a:pt x="2925" y="270"/>
                  </a:lnTo>
                  <a:lnTo>
                    <a:pt x="2917" y="334"/>
                  </a:lnTo>
                  <a:lnTo>
                    <a:pt x="2963" y="371"/>
                  </a:lnTo>
                  <a:lnTo>
                    <a:pt x="2963" y="371"/>
                  </a:lnTo>
                  <a:lnTo>
                    <a:pt x="3002" y="381"/>
                  </a:lnTo>
                  <a:lnTo>
                    <a:pt x="3002" y="381"/>
                  </a:lnTo>
                  <a:lnTo>
                    <a:pt x="3031" y="378"/>
                  </a:lnTo>
                  <a:lnTo>
                    <a:pt x="3056" y="360"/>
                  </a:lnTo>
                  <a:lnTo>
                    <a:pt x="3056" y="360"/>
                  </a:lnTo>
                  <a:lnTo>
                    <a:pt x="3073" y="345"/>
                  </a:lnTo>
                  <a:lnTo>
                    <a:pt x="3073" y="345"/>
                  </a:lnTo>
                  <a:lnTo>
                    <a:pt x="3097" y="329"/>
                  </a:lnTo>
                  <a:lnTo>
                    <a:pt x="3154" y="353"/>
                  </a:lnTo>
                  <a:lnTo>
                    <a:pt x="3154" y="353"/>
                  </a:lnTo>
                  <a:lnTo>
                    <a:pt x="3188" y="333"/>
                  </a:lnTo>
                  <a:lnTo>
                    <a:pt x="3214" y="358"/>
                  </a:lnTo>
                  <a:lnTo>
                    <a:pt x="3214" y="358"/>
                  </a:lnTo>
                  <a:lnTo>
                    <a:pt x="3234" y="371"/>
                  </a:lnTo>
                  <a:lnTo>
                    <a:pt x="3345" y="369"/>
                  </a:lnTo>
                  <a:lnTo>
                    <a:pt x="3345" y="369"/>
                  </a:lnTo>
                  <a:lnTo>
                    <a:pt x="3389" y="358"/>
                  </a:lnTo>
                  <a:lnTo>
                    <a:pt x="3445" y="363"/>
                  </a:lnTo>
                  <a:lnTo>
                    <a:pt x="3445" y="363"/>
                  </a:lnTo>
                  <a:lnTo>
                    <a:pt x="3465" y="363"/>
                  </a:lnTo>
                  <a:lnTo>
                    <a:pt x="3477" y="355"/>
                  </a:lnTo>
                  <a:lnTo>
                    <a:pt x="3530" y="287"/>
                  </a:lnTo>
                  <a:lnTo>
                    <a:pt x="3562" y="270"/>
                  </a:lnTo>
                  <a:lnTo>
                    <a:pt x="3562" y="270"/>
                  </a:lnTo>
                  <a:lnTo>
                    <a:pt x="3598" y="267"/>
                  </a:lnTo>
                  <a:lnTo>
                    <a:pt x="3598" y="267"/>
                  </a:lnTo>
                  <a:lnTo>
                    <a:pt x="3661" y="288"/>
                  </a:lnTo>
                  <a:lnTo>
                    <a:pt x="3678" y="304"/>
                  </a:lnTo>
                  <a:lnTo>
                    <a:pt x="3678" y="304"/>
                  </a:lnTo>
                  <a:lnTo>
                    <a:pt x="3739" y="337"/>
                  </a:lnTo>
                  <a:lnTo>
                    <a:pt x="3794" y="385"/>
                  </a:lnTo>
                  <a:lnTo>
                    <a:pt x="3794" y="385"/>
                  </a:lnTo>
                  <a:lnTo>
                    <a:pt x="3779" y="398"/>
                  </a:lnTo>
                  <a:lnTo>
                    <a:pt x="3779" y="425"/>
                  </a:lnTo>
                  <a:lnTo>
                    <a:pt x="3827" y="480"/>
                  </a:lnTo>
                  <a:lnTo>
                    <a:pt x="3844" y="644"/>
                  </a:lnTo>
                  <a:lnTo>
                    <a:pt x="3867" y="676"/>
                  </a:lnTo>
                  <a:lnTo>
                    <a:pt x="3906" y="696"/>
                  </a:lnTo>
                  <a:lnTo>
                    <a:pt x="3961" y="761"/>
                  </a:lnTo>
                  <a:lnTo>
                    <a:pt x="3965" y="813"/>
                  </a:lnTo>
                  <a:lnTo>
                    <a:pt x="3965" y="813"/>
                  </a:lnTo>
                  <a:lnTo>
                    <a:pt x="3984" y="832"/>
                  </a:lnTo>
                  <a:lnTo>
                    <a:pt x="3984" y="832"/>
                  </a:lnTo>
                  <a:lnTo>
                    <a:pt x="3998" y="855"/>
                  </a:lnTo>
                  <a:lnTo>
                    <a:pt x="4027" y="866"/>
                  </a:lnTo>
                  <a:lnTo>
                    <a:pt x="4049" y="901"/>
                  </a:lnTo>
                  <a:lnTo>
                    <a:pt x="4049" y="901"/>
                  </a:lnTo>
                  <a:lnTo>
                    <a:pt x="4080" y="924"/>
                  </a:lnTo>
                  <a:lnTo>
                    <a:pt x="4080" y="924"/>
                  </a:lnTo>
                  <a:lnTo>
                    <a:pt x="4108" y="999"/>
                  </a:lnTo>
                  <a:lnTo>
                    <a:pt x="4108" y="1051"/>
                  </a:lnTo>
                  <a:lnTo>
                    <a:pt x="4121" y="1057"/>
                  </a:lnTo>
                  <a:lnTo>
                    <a:pt x="4121" y="1072"/>
                  </a:lnTo>
                  <a:lnTo>
                    <a:pt x="4088" y="1078"/>
                  </a:lnTo>
                  <a:lnTo>
                    <a:pt x="4070" y="1071"/>
                  </a:lnTo>
                  <a:lnTo>
                    <a:pt x="4046" y="1018"/>
                  </a:lnTo>
                  <a:lnTo>
                    <a:pt x="4036" y="1016"/>
                  </a:lnTo>
                  <a:lnTo>
                    <a:pt x="4024" y="1038"/>
                  </a:lnTo>
                  <a:lnTo>
                    <a:pt x="3992" y="1046"/>
                  </a:lnTo>
                  <a:lnTo>
                    <a:pt x="3991" y="995"/>
                  </a:lnTo>
                  <a:lnTo>
                    <a:pt x="3965" y="959"/>
                  </a:lnTo>
                  <a:lnTo>
                    <a:pt x="3966" y="987"/>
                  </a:lnTo>
                  <a:lnTo>
                    <a:pt x="3979" y="997"/>
                  </a:lnTo>
                  <a:lnTo>
                    <a:pt x="3987" y="1052"/>
                  </a:lnTo>
                  <a:lnTo>
                    <a:pt x="3958" y="1072"/>
                  </a:lnTo>
                  <a:lnTo>
                    <a:pt x="3954" y="1090"/>
                  </a:lnTo>
                  <a:lnTo>
                    <a:pt x="3942" y="1087"/>
                  </a:lnTo>
                  <a:lnTo>
                    <a:pt x="3930" y="1103"/>
                  </a:lnTo>
                  <a:lnTo>
                    <a:pt x="3917" y="1103"/>
                  </a:lnTo>
                  <a:lnTo>
                    <a:pt x="3915" y="1111"/>
                  </a:lnTo>
                  <a:lnTo>
                    <a:pt x="3923" y="1129"/>
                  </a:lnTo>
                  <a:lnTo>
                    <a:pt x="3893" y="1149"/>
                  </a:lnTo>
                  <a:lnTo>
                    <a:pt x="3866" y="1156"/>
                  </a:lnTo>
                  <a:lnTo>
                    <a:pt x="3868" y="1165"/>
                  </a:lnTo>
                  <a:lnTo>
                    <a:pt x="3848" y="1182"/>
                  </a:lnTo>
                  <a:lnTo>
                    <a:pt x="3831" y="1159"/>
                  </a:lnTo>
                  <a:lnTo>
                    <a:pt x="3840" y="1149"/>
                  </a:lnTo>
                  <a:lnTo>
                    <a:pt x="3802" y="1153"/>
                  </a:lnTo>
                  <a:lnTo>
                    <a:pt x="3794" y="1130"/>
                  </a:lnTo>
                  <a:lnTo>
                    <a:pt x="3775" y="1113"/>
                  </a:lnTo>
                  <a:lnTo>
                    <a:pt x="3778" y="1068"/>
                  </a:lnTo>
                  <a:lnTo>
                    <a:pt x="3765" y="1057"/>
                  </a:lnTo>
                  <a:lnTo>
                    <a:pt x="3770" y="1078"/>
                  </a:lnTo>
                  <a:lnTo>
                    <a:pt x="3762" y="1110"/>
                  </a:lnTo>
                  <a:lnTo>
                    <a:pt x="3742" y="1114"/>
                  </a:lnTo>
                  <a:lnTo>
                    <a:pt x="3736" y="1108"/>
                  </a:lnTo>
                  <a:lnTo>
                    <a:pt x="3727" y="1120"/>
                  </a:lnTo>
                  <a:lnTo>
                    <a:pt x="3747" y="1126"/>
                  </a:lnTo>
                  <a:lnTo>
                    <a:pt x="3770" y="1153"/>
                  </a:lnTo>
                  <a:lnTo>
                    <a:pt x="3762" y="1167"/>
                  </a:lnTo>
                  <a:lnTo>
                    <a:pt x="3772" y="1186"/>
                  </a:lnTo>
                  <a:lnTo>
                    <a:pt x="3763" y="1191"/>
                  </a:lnTo>
                  <a:lnTo>
                    <a:pt x="3755" y="1172"/>
                  </a:lnTo>
                  <a:lnTo>
                    <a:pt x="3742" y="1185"/>
                  </a:lnTo>
                  <a:lnTo>
                    <a:pt x="3730" y="1175"/>
                  </a:lnTo>
                  <a:lnTo>
                    <a:pt x="3720" y="1186"/>
                  </a:lnTo>
                  <a:lnTo>
                    <a:pt x="3740" y="1188"/>
                  </a:lnTo>
                  <a:lnTo>
                    <a:pt x="3746" y="1196"/>
                  </a:lnTo>
                  <a:lnTo>
                    <a:pt x="3747" y="1221"/>
                  </a:lnTo>
                  <a:lnTo>
                    <a:pt x="3772" y="1245"/>
                  </a:lnTo>
                  <a:lnTo>
                    <a:pt x="3768" y="1252"/>
                  </a:lnTo>
                  <a:lnTo>
                    <a:pt x="3775" y="1263"/>
                  </a:lnTo>
                  <a:lnTo>
                    <a:pt x="3781" y="1267"/>
                  </a:lnTo>
                  <a:lnTo>
                    <a:pt x="3789" y="1260"/>
                  </a:lnTo>
                  <a:lnTo>
                    <a:pt x="3801" y="1278"/>
                  </a:lnTo>
                  <a:lnTo>
                    <a:pt x="3827" y="1276"/>
                  </a:lnTo>
                  <a:lnTo>
                    <a:pt x="3825" y="1289"/>
                  </a:lnTo>
                  <a:lnTo>
                    <a:pt x="3811" y="1289"/>
                  </a:lnTo>
                  <a:lnTo>
                    <a:pt x="3809" y="1299"/>
                  </a:lnTo>
                  <a:lnTo>
                    <a:pt x="3814" y="1312"/>
                  </a:lnTo>
                  <a:lnTo>
                    <a:pt x="3830" y="1325"/>
                  </a:lnTo>
                  <a:lnTo>
                    <a:pt x="3831" y="1304"/>
                  </a:lnTo>
                  <a:lnTo>
                    <a:pt x="3845" y="1304"/>
                  </a:lnTo>
                  <a:lnTo>
                    <a:pt x="3873" y="1319"/>
                  </a:lnTo>
                  <a:lnTo>
                    <a:pt x="3894" y="1296"/>
                  </a:lnTo>
                  <a:lnTo>
                    <a:pt x="3917" y="1287"/>
                  </a:lnTo>
                  <a:lnTo>
                    <a:pt x="3935" y="1260"/>
                  </a:lnTo>
                  <a:lnTo>
                    <a:pt x="3925" y="1251"/>
                  </a:lnTo>
                  <a:lnTo>
                    <a:pt x="3926" y="1238"/>
                  </a:lnTo>
                  <a:lnTo>
                    <a:pt x="3936" y="1254"/>
                  </a:lnTo>
                  <a:lnTo>
                    <a:pt x="3938" y="1247"/>
                  </a:lnTo>
                  <a:lnTo>
                    <a:pt x="3965" y="1248"/>
                  </a:lnTo>
                  <a:lnTo>
                    <a:pt x="3994" y="1237"/>
                  </a:lnTo>
                  <a:lnTo>
                    <a:pt x="3977" y="1252"/>
                  </a:lnTo>
                  <a:lnTo>
                    <a:pt x="4008" y="1265"/>
                  </a:lnTo>
                  <a:lnTo>
                    <a:pt x="4005" y="1251"/>
                  </a:lnTo>
                  <a:lnTo>
                    <a:pt x="4047" y="1237"/>
                  </a:lnTo>
                  <a:lnTo>
                    <a:pt x="4072" y="1260"/>
                  </a:lnTo>
                  <a:lnTo>
                    <a:pt x="4056" y="1264"/>
                  </a:lnTo>
                  <a:lnTo>
                    <a:pt x="4062" y="1278"/>
                  </a:lnTo>
                  <a:lnTo>
                    <a:pt x="4049" y="1320"/>
                  </a:lnTo>
                  <a:lnTo>
                    <a:pt x="4062" y="1325"/>
                  </a:lnTo>
                  <a:lnTo>
                    <a:pt x="4049" y="1330"/>
                  </a:lnTo>
                  <a:lnTo>
                    <a:pt x="4052" y="1369"/>
                  </a:lnTo>
                  <a:lnTo>
                    <a:pt x="4036" y="1368"/>
                  </a:lnTo>
                  <a:lnTo>
                    <a:pt x="4030" y="1397"/>
                  </a:lnTo>
                  <a:lnTo>
                    <a:pt x="4011" y="1415"/>
                  </a:lnTo>
                  <a:lnTo>
                    <a:pt x="4024" y="1440"/>
                  </a:lnTo>
                  <a:lnTo>
                    <a:pt x="4018" y="1461"/>
                  </a:lnTo>
                  <a:lnTo>
                    <a:pt x="4028" y="1469"/>
                  </a:lnTo>
                  <a:lnTo>
                    <a:pt x="4017" y="1476"/>
                  </a:lnTo>
                  <a:lnTo>
                    <a:pt x="4031" y="1486"/>
                  </a:lnTo>
                  <a:lnTo>
                    <a:pt x="4028" y="1497"/>
                  </a:lnTo>
                  <a:lnTo>
                    <a:pt x="4021" y="1502"/>
                  </a:lnTo>
                  <a:lnTo>
                    <a:pt x="3992" y="1497"/>
                  </a:lnTo>
                  <a:lnTo>
                    <a:pt x="3988" y="1518"/>
                  </a:lnTo>
                  <a:lnTo>
                    <a:pt x="3942" y="1535"/>
                  </a:lnTo>
                  <a:lnTo>
                    <a:pt x="3930" y="1534"/>
                  </a:lnTo>
                  <a:lnTo>
                    <a:pt x="3935" y="1528"/>
                  </a:lnTo>
                  <a:close/>
                  <a:moveTo>
                    <a:pt x="2780" y="592"/>
                  </a:moveTo>
                  <a:lnTo>
                    <a:pt x="2733" y="587"/>
                  </a:lnTo>
                  <a:lnTo>
                    <a:pt x="2714" y="506"/>
                  </a:lnTo>
                  <a:lnTo>
                    <a:pt x="2680" y="464"/>
                  </a:lnTo>
                  <a:lnTo>
                    <a:pt x="2646" y="448"/>
                  </a:lnTo>
                  <a:lnTo>
                    <a:pt x="2603" y="447"/>
                  </a:lnTo>
                  <a:lnTo>
                    <a:pt x="2558" y="464"/>
                  </a:lnTo>
                  <a:lnTo>
                    <a:pt x="2522" y="483"/>
                  </a:lnTo>
                  <a:lnTo>
                    <a:pt x="2486" y="520"/>
                  </a:lnTo>
                  <a:lnTo>
                    <a:pt x="2460" y="522"/>
                  </a:lnTo>
                  <a:lnTo>
                    <a:pt x="2423" y="509"/>
                  </a:lnTo>
                  <a:lnTo>
                    <a:pt x="2396" y="484"/>
                  </a:lnTo>
                  <a:lnTo>
                    <a:pt x="2386" y="444"/>
                  </a:lnTo>
                  <a:lnTo>
                    <a:pt x="2347" y="443"/>
                  </a:lnTo>
                  <a:lnTo>
                    <a:pt x="2309" y="539"/>
                  </a:lnTo>
                  <a:lnTo>
                    <a:pt x="2266" y="538"/>
                  </a:lnTo>
                  <a:lnTo>
                    <a:pt x="2236" y="575"/>
                  </a:lnTo>
                  <a:lnTo>
                    <a:pt x="2214" y="660"/>
                  </a:lnTo>
                  <a:lnTo>
                    <a:pt x="2223" y="734"/>
                  </a:lnTo>
                  <a:lnTo>
                    <a:pt x="2352" y="752"/>
                  </a:lnTo>
                  <a:lnTo>
                    <a:pt x="2386" y="794"/>
                  </a:lnTo>
                  <a:lnTo>
                    <a:pt x="2420" y="863"/>
                  </a:lnTo>
                  <a:lnTo>
                    <a:pt x="2486" y="863"/>
                  </a:lnTo>
                  <a:lnTo>
                    <a:pt x="2548" y="827"/>
                  </a:lnTo>
                  <a:lnTo>
                    <a:pt x="2618" y="827"/>
                  </a:lnTo>
                  <a:lnTo>
                    <a:pt x="2644" y="809"/>
                  </a:lnTo>
                  <a:lnTo>
                    <a:pt x="2700" y="819"/>
                  </a:lnTo>
                  <a:lnTo>
                    <a:pt x="2762" y="777"/>
                  </a:lnTo>
                  <a:lnTo>
                    <a:pt x="2786" y="744"/>
                  </a:lnTo>
                  <a:lnTo>
                    <a:pt x="2801" y="714"/>
                  </a:lnTo>
                  <a:lnTo>
                    <a:pt x="2802" y="667"/>
                  </a:lnTo>
                  <a:lnTo>
                    <a:pt x="2818" y="634"/>
                  </a:lnTo>
                  <a:lnTo>
                    <a:pt x="2818" y="610"/>
                  </a:lnTo>
                  <a:lnTo>
                    <a:pt x="2780" y="592"/>
                  </a:lnTo>
                  <a:close/>
                  <a:moveTo>
                    <a:pt x="3658" y="2093"/>
                  </a:moveTo>
                  <a:lnTo>
                    <a:pt x="3629" y="2081"/>
                  </a:lnTo>
                  <a:lnTo>
                    <a:pt x="3631" y="2074"/>
                  </a:lnTo>
                  <a:lnTo>
                    <a:pt x="3603" y="2041"/>
                  </a:lnTo>
                  <a:lnTo>
                    <a:pt x="3603" y="2061"/>
                  </a:lnTo>
                  <a:lnTo>
                    <a:pt x="3595" y="2064"/>
                  </a:lnTo>
                  <a:lnTo>
                    <a:pt x="3590" y="2054"/>
                  </a:lnTo>
                  <a:lnTo>
                    <a:pt x="3583" y="2073"/>
                  </a:lnTo>
                  <a:lnTo>
                    <a:pt x="3566" y="2071"/>
                  </a:lnTo>
                  <a:lnTo>
                    <a:pt x="3577" y="2057"/>
                  </a:lnTo>
                  <a:lnTo>
                    <a:pt x="3547" y="2060"/>
                  </a:lnTo>
                  <a:lnTo>
                    <a:pt x="3538" y="2045"/>
                  </a:lnTo>
                  <a:lnTo>
                    <a:pt x="3521" y="2035"/>
                  </a:lnTo>
                  <a:lnTo>
                    <a:pt x="3515" y="2038"/>
                  </a:lnTo>
                  <a:lnTo>
                    <a:pt x="3515" y="2073"/>
                  </a:lnTo>
                  <a:lnTo>
                    <a:pt x="3523" y="2084"/>
                  </a:lnTo>
                  <a:lnTo>
                    <a:pt x="3508" y="2093"/>
                  </a:lnTo>
                  <a:lnTo>
                    <a:pt x="3511" y="2098"/>
                  </a:lnTo>
                  <a:lnTo>
                    <a:pt x="3531" y="2084"/>
                  </a:lnTo>
                  <a:lnTo>
                    <a:pt x="3540" y="2088"/>
                  </a:lnTo>
                  <a:lnTo>
                    <a:pt x="3549" y="2084"/>
                  </a:lnTo>
                  <a:lnTo>
                    <a:pt x="3566" y="2094"/>
                  </a:lnTo>
                  <a:lnTo>
                    <a:pt x="3562" y="2106"/>
                  </a:lnTo>
                  <a:lnTo>
                    <a:pt x="3536" y="2096"/>
                  </a:lnTo>
                  <a:lnTo>
                    <a:pt x="3528" y="2103"/>
                  </a:lnTo>
                  <a:lnTo>
                    <a:pt x="3550" y="2124"/>
                  </a:lnTo>
                  <a:lnTo>
                    <a:pt x="3566" y="2116"/>
                  </a:lnTo>
                  <a:lnTo>
                    <a:pt x="3570" y="2124"/>
                  </a:lnTo>
                  <a:lnTo>
                    <a:pt x="3580" y="2124"/>
                  </a:lnTo>
                  <a:lnTo>
                    <a:pt x="3585" y="2140"/>
                  </a:lnTo>
                  <a:lnTo>
                    <a:pt x="3570" y="2156"/>
                  </a:lnTo>
                  <a:lnTo>
                    <a:pt x="3572" y="2165"/>
                  </a:lnTo>
                  <a:lnTo>
                    <a:pt x="3580" y="2169"/>
                  </a:lnTo>
                  <a:lnTo>
                    <a:pt x="3622" y="2147"/>
                  </a:lnTo>
                  <a:lnTo>
                    <a:pt x="3628" y="2137"/>
                  </a:lnTo>
                  <a:lnTo>
                    <a:pt x="3647" y="2146"/>
                  </a:lnTo>
                  <a:lnTo>
                    <a:pt x="3660" y="2130"/>
                  </a:lnTo>
                  <a:lnTo>
                    <a:pt x="3655" y="2117"/>
                  </a:lnTo>
                  <a:lnTo>
                    <a:pt x="3658" y="2093"/>
                  </a:lnTo>
                  <a:close/>
                  <a:moveTo>
                    <a:pt x="4102" y="1993"/>
                  </a:moveTo>
                  <a:lnTo>
                    <a:pt x="4092" y="1993"/>
                  </a:lnTo>
                  <a:lnTo>
                    <a:pt x="4092" y="1982"/>
                  </a:lnTo>
                  <a:lnTo>
                    <a:pt x="4049" y="1966"/>
                  </a:lnTo>
                  <a:lnTo>
                    <a:pt x="4073" y="1964"/>
                  </a:lnTo>
                  <a:lnTo>
                    <a:pt x="4073" y="1957"/>
                  </a:lnTo>
                  <a:lnTo>
                    <a:pt x="4070" y="1946"/>
                  </a:lnTo>
                  <a:lnTo>
                    <a:pt x="4040" y="1917"/>
                  </a:lnTo>
                  <a:lnTo>
                    <a:pt x="4043" y="1905"/>
                  </a:lnTo>
                  <a:lnTo>
                    <a:pt x="4030" y="1878"/>
                  </a:lnTo>
                  <a:lnTo>
                    <a:pt x="4000" y="1878"/>
                  </a:lnTo>
                  <a:lnTo>
                    <a:pt x="3954" y="1910"/>
                  </a:lnTo>
                  <a:lnTo>
                    <a:pt x="3942" y="1904"/>
                  </a:lnTo>
                  <a:lnTo>
                    <a:pt x="3928" y="1907"/>
                  </a:lnTo>
                  <a:lnTo>
                    <a:pt x="3935" y="1920"/>
                  </a:lnTo>
                  <a:lnTo>
                    <a:pt x="3955" y="1927"/>
                  </a:lnTo>
                  <a:lnTo>
                    <a:pt x="3968" y="1938"/>
                  </a:lnTo>
                  <a:lnTo>
                    <a:pt x="3990" y="1931"/>
                  </a:lnTo>
                  <a:lnTo>
                    <a:pt x="3977" y="1953"/>
                  </a:lnTo>
                  <a:lnTo>
                    <a:pt x="3979" y="1960"/>
                  </a:lnTo>
                  <a:lnTo>
                    <a:pt x="4004" y="1966"/>
                  </a:lnTo>
                  <a:lnTo>
                    <a:pt x="3991" y="1975"/>
                  </a:lnTo>
                  <a:lnTo>
                    <a:pt x="3992" y="1982"/>
                  </a:lnTo>
                  <a:lnTo>
                    <a:pt x="4004" y="1985"/>
                  </a:lnTo>
                  <a:lnTo>
                    <a:pt x="4026" y="1977"/>
                  </a:lnTo>
                  <a:lnTo>
                    <a:pt x="4026" y="1989"/>
                  </a:lnTo>
                  <a:lnTo>
                    <a:pt x="4054" y="1995"/>
                  </a:lnTo>
                  <a:lnTo>
                    <a:pt x="4052" y="2003"/>
                  </a:lnTo>
                  <a:lnTo>
                    <a:pt x="4040" y="2005"/>
                  </a:lnTo>
                  <a:lnTo>
                    <a:pt x="4054" y="2012"/>
                  </a:lnTo>
                  <a:lnTo>
                    <a:pt x="4088" y="2013"/>
                  </a:lnTo>
                  <a:lnTo>
                    <a:pt x="4090" y="2005"/>
                  </a:lnTo>
                  <a:lnTo>
                    <a:pt x="4102" y="1993"/>
                  </a:lnTo>
                  <a:close/>
                  <a:moveTo>
                    <a:pt x="4008" y="1179"/>
                  </a:moveTo>
                  <a:lnTo>
                    <a:pt x="3981" y="1180"/>
                  </a:lnTo>
                  <a:lnTo>
                    <a:pt x="3964" y="1166"/>
                  </a:lnTo>
                  <a:lnTo>
                    <a:pt x="3932" y="1178"/>
                  </a:lnTo>
                  <a:lnTo>
                    <a:pt x="3920" y="1199"/>
                  </a:lnTo>
                  <a:lnTo>
                    <a:pt x="3938" y="1212"/>
                  </a:lnTo>
                  <a:lnTo>
                    <a:pt x="3929" y="1221"/>
                  </a:lnTo>
                  <a:lnTo>
                    <a:pt x="3961" y="1222"/>
                  </a:lnTo>
                  <a:lnTo>
                    <a:pt x="3969" y="1231"/>
                  </a:lnTo>
                  <a:lnTo>
                    <a:pt x="3985" y="1196"/>
                  </a:lnTo>
                  <a:lnTo>
                    <a:pt x="4014" y="1189"/>
                  </a:lnTo>
                  <a:lnTo>
                    <a:pt x="4008" y="1179"/>
                  </a:lnTo>
                  <a:close/>
                  <a:moveTo>
                    <a:pt x="2319" y="2235"/>
                  </a:moveTo>
                  <a:lnTo>
                    <a:pt x="2331" y="2227"/>
                  </a:lnTo>
                  <a:lnTo>
                    <a:pt x="2370" y="2230"/>
                  </a:lnTo>
                  <a:lnTo>
                    <a:pt x="2357" y="2244"/>
                  </a:lnTo>
                  <a:lnTo>
                    <a:pt x="2345" y="2276"/>
                  </a:lnTo>
                  <a:lnTo>
                    <a:pt x="2371" y="2290"/>
                  </a:lnTo>
                  <a:lnTo>
                    <a:pt x="2365" y="2281"/>
                  </a:lnTo>
                  <a:lnTo>
                    <a:pt x="2374" y="2270"/>
                  </a:lnTo>
                  <a:lnTo>
                    <a:pt x="2371" y="2257"/>
                  </a:lnTo>
                  <a:lnTo>
                    <a:pt x="2391" y="2230"/>
                  </a:lnTo>
                  <a:lnTo>
                    <a:pt x="2409" y="2222"/>
                  </a:lnTo>
                  <a:lnTo>
                    <a:pt x="2436" y="2228"/>
                  </a:lnTo>
                  <a:lnTo>
                    <a:pt x="2445" y="2220"/>
                  </a:lnTo>
                  <a:lnTo>
                    <a:pt x="2437" y="2211"/>
                  </a:lnTo>
                  <a:lnTo>
                    <a:pt x="2446" y="2194"/>
                  </a:lnTo>
                  <a:lnTo>
                    <a:pt x="2479" y="2202"/>
                  </a:lnTo>
                  <a:lnTo>
                    <a:pt x="2488" y="2215"/>
                  </a:lnTo>
                  <a:lnTo>
                    <a:pt x="2497" y="2208"/>
                  </a:lnTo>
                  <a:lnTo>
                    <a:pt x="2515" y="2214"/>
                  </a:lnTo>
                  <a:lnTo>
                    <a:pt x="2517" y="2199"/>
                  </a:lnTo>
                  <a:lnTo>
                    <a:pt x="2505" y="2199"/>
                  </a:lnTo>
                  <a:lnTo>
                    <a:pt x="2508" y="2192"/>
                  </a:lnTo>
                  <a:lnTo>
                    <a:pt x="2502" y="2175"/>
                  </a:lnTo>
                  <a:lnTo>
                    <a:pt x="2486" y="2176"/>
                  </a:lnTo>
                  <a:lnTo>
                    <a:pt x="2495" y="2166"/>
                  </a:lnTo>
                  <a:lnTo>
                    <a:pt x="2491" y="2155"/>
                  </a:lnTo>
                  <a:lnTo>
                    <a:pt x="2471" y="2169"/>
                  </a:lnTo>
                  <a:lnTo>
                    <a:pt x="2446" y="2152"/>
                  </a:lnTo>
                  <a:lnTo>
                    <a:pt x="2478" y="2149"/>
                  </a:lnTo>
                  <a:lnTo>
                    <a:pt x="2482" y="2132"/>
                  </a:lnTo>
                  <a:lnTo>
                    <a:pt x="2472" y="2122"/>
                  </a:lnTo>
                  <a:lnTo>
                    <a:pt x="2462" y="2127"/>
                  </a:lnTo>
                  <a:lnTo>
                    <a:pt x="2460" y="2101"/>
                  </a:lnTo>
                  <a:lnTo>
                    <a:pt x="2406" y="2127"/>
                  </a:lnTo>
                  <a:lnTo>
                    <a:pt x="2384" y="2124"/>
                  </a:lnTo>
                  <a:lnTo>
                    <a:pt x="2344" y="2171"/>
                  </a:lnTo>
                  <a:lnTo>
                    <a:pt x="2351" y="2195"/>
                  </a:lnTo>
                  <a:lnTo>
                    <a:pt x="2337" y="2201"/>
                  </a:lnTo>
                  <a:lnTo>
                    <a:pt x="2321" y="2225"/>
                  </a:lnTo>
                  <a:lnTo>
                    <a:pt x="2319" y="2235"/>
                  </a:lnTo>
                  <a:close/>
                  <a:moveTo>
                    <a:pt x="3528" y="2031"/>
                  </a:moveTo>
                  <a:lnTo>
                    <a:pt x="3527" y="2021"/>
                  </a:lnTo>
                  <a:lnTo>
                    <a:pt x="3541" y="2015"/>
                  </a:lnTo>
                  <a:lnTo>
                    <a:pt x="3567" y="2021"/>
                  </a:lnTo>
                  <a:lnTo>
                    <a:pt x="3575" y="2008"/>
                  </a:lnTo>
                  <a:lnTo>
                    <a:pt x="3577" y="2021"/>
                  </a:lnTo>
                  <a:lnTo>
                    <a:pt x="3585" y="2021"/>
                  </a:lnTo>
                  <a:lnTo>
                    <a:pt x="3605" y="2005"/>
                  </a:lnTo>
                  <a:lnTo>
                    <a:pt x="3580" y="1970"/>
                  </a:lnTo>
                  <a:lnTo>
                    <a:pt x="3528" y="1966"/>
                  </a:lnTo>
                  <a:lnTo>
                    <a:pt x="3524" y="1956"/>
                  </a:lnTo>
                  <a:lnTo>
                    <a:pt x="3531" y="1951"/>
                  </a:lnTo>
                  <a:lnTo>
                    <a:pt x="3553" y="1959"/>
                  </a:lnTo>
                  <a:lnTo>
                    <a:pt x="3544" y="1938"/>
                  </a:lnTo>
                  <a:lnTo>
                    <a:pt x="3524" y="1934"/>
                  </a:lnTo>
                  <a:lnTo>
                    <a:pt x="3526" y="1927"/>
                  </a:lnTo>
                  <a:lnTo>
                    <a:pt x="3550" y="1926"/>
                  </a:lnTo>
                  <a:lnTo>
                    <a:pt x="3559" y="1913"/>
                  </a:lnTo>
                  <a:lnTo>
                    <a:pt x="3550" y="1895"/>
                  </a:lnTo>
                  <a:lnTo>
                    <a:pt x="3523" y="1892"/>
                  </a:lnTo>
                  <a:lnTo>
                    <a:pt x="3514" y="1898"/>
                  </a:lnTo>
                  <a:lnTo>
                    <a:pt x="3482" y="1944"/>
                  </a:lnTo>
                  <a:lnTo>
                    <a:pt x="3492" y="1954"/>
                  </a:lnTo>
                  <a:lnTo>
                    <a:pt x="3508" y="1951"/>
                  </a:lnTo>
                  <a:lnTo>
                    <a:pt x="3520" y="1963"/>
                  </a:lnTo>
                  <a:lnTo>
                    <a:pt x="3511" y="1973"/>
                  </a:lnTo>
                  <a:lnTo>
                    <a:pt x="3524" y="1975"/>
                  </a:lnTo>
                  <a:lnTo>
                    <a:pt x="3524" y="1982"/>
                  </a:lnTo>
                  <a:lnTo>
                    <a:pt x="3494" y="2000"/>
                  </a:lnTo>
                  <a:lnTo>
                    <a:pt x="3508" y="2013"/>
                  </a:lnTo>
                  <a:lnTo>
                    <a:pt x="3510" y="2028"/>
                  </a:lnTo>
                  <a:lnTo>
                    <a:pt x="3528" y="2031"/>
                  </a:lnTo>
                  <a:close/>
                  <a:moveTo>
                    <a:pt x="4119" y="2091"/>
                  </a:moveTo>
                  <a:lnTo>
                    <a:pt x="4108" y="2084"/>
                  </a:lnTo>
                  <a:lnTo>
                    <a:pt x="4113" y="2065"/>
                  </a:lnTo>
                  <a:lnTo>
                    <a:pt x="4095" y="2075"/>
                  </a:lnTo>
                  <a:lnTo>
                    <a:pt x="4099" y="2091"/>
                  </a:lnTo>
                  <a:lnTo>
                    <a:pt x="4079" y="2132"/>
                  </a:lnTo>
                  <a:lnTo>
                    <a:pt x="4105" y="2127"/>
                  </a:lnTo>
                  <a:lnTo>
                    <a:pt x="4106" y="2133"/>
                  </a:lnTo>
                  <a:lnTo>
                    <a:pt x="4086" y="2137"/>
                  </a:lnTo>
                  <a:lnTo>
                    <a:pt x="4079" y="2156"/>
                  </a:lnTo>
                  <a:lnTo>
                    <a:pt x="4083" y="2166"/>
                  </a:lnTo>
                  <a:lnTo>
                    <a:pt x="4099" y="2158"/>
                  </a:lnTo>
                  <a:lnTo>
                    <a:pt x="4102" y="2173"/>
                  </a:lnTo>
                  <a:lnTo>
                    <a:pt x="4113" y="2173"/>
                  </a:lnTo>
                  <a:lnTo>
                    <a:pt x="4109" y="2162"/>
                  </a:lnTo>
                  <a:lnTo>
                    <a:pt x="4118" y="2159"/>
                  </a:lnTo>
                  <a:lnTo>
                    <a:pt x="4115" y="2134"/>
                  </a:lnTo>
                  <a:lnTo>
                    <a:pt x="4131" y="2083"/>
                  </a:lnTo>
                  <a:lnTo>
                    <a:pt x="4119" y="2091"/>
                  </a:lnTo>
                  <a:close/>
                  <a:moveTo>
                    <a:pt x="2743" y="2316"/>
                  </a:moveTo>
                  <a:lnTo>
                    <a:pt x="2731" y="2323"/>
                  </a:lnTo>
                  <a:lnTo>
                    <a:pt x="2718" y="2313"/>
                  </a:lnTo>
                  <a:lnTo>
                    <a:pt x="2693" y="2316"/>
                  </a:lnTo>
                  <a:lnTo>
                    <a:pt x="2671" y="2341"/>
                  </a:lnTo>
                  <a:lnTo>
                    <a:pt x="2677" y="2379"/>
                  </a:lnTo>
                  <a:lnTo>
                    <a:pt x="2687" y="2372"/>
                  </a:lnTo>
                  <a:lnTo>
                    <a:pt x="2691" y="2390"/>
                  </a:lnTo>
                  <a:lnTo>
                    <a:pt x="2701" y="2395"/>
                  </a:lnTo>
                  <a:lnTo>
                    <a:pt x="2708" y="2384"/>
                  </a:lnTo>
                  <a:lnTo>
                    <a:pt x="2750" y="2368"/>
                  </a:lnTo>
                  <a:lnTo>
                    <a:pt x="2753" y="2352"/>
                  </a:lnTo>
                  <a:lnTo>
                    <a:pt x="2773" y="2349"/>
                  </a:lnTo>
                  <a:lnTo>
                    <a:pt x="2770" y="2332"/>
                  </a:lnTo>
                  <a:lnTo>
                    <a:pt x="2760" y="2333"/>
                  </a:lnTo>
                  <a:lnTo>
                    <a:pt x="2743" y="2316"/>
                  </a:lnTo>
                  <a:close/>
                  <a:moveTo>
                    <a:pt x="2498" y="2378"/>
                  </a:moveTo>
                  <a:lnTo>
                    <a:pt x="2518" y="2368"/>
                  </a:lnTo>
                  <a:lnTo>
                    <a:pt x="2511" y="2355"/>
                  </a:lnTo>
                  <a:lnTo>
                    <a:pt x="2517" y="2352"/>
                  </a:lnTo>
                  <a:lnTo>
                    <a:pt x="2531" y="2368"/>
                  </a:lnTo>
                  <a:lnTo>
                    <a:pt x="2527" y="2378"/>
                  </a:lnTo>
                  <a:lnTo>
                    <a:pt x="2546" y="2377"/>
                  </a:lnTo>
                  <a:lnTo>
                    <a:pt x="2551" y="2349"/>
                  </a:lnTo>
                  <a:lnTo>
                    <a:pt x="2541" y="2343"/>
                  </a:lnTo>
                  <a:lnTo>
                    <a:pt x="2541" y="2335"/>
                  </a:lnTo>
                  <a:lnTo>
                    <a:pt x="2554" y="2329"/>
                  </a:lnTo>
                  <a:lnTo>
                    <a:pt x="2569" y="2332"/>
                  </a:lnTo>
                  <a:lnTo>
                    <a:pt x="2570" y="2305"/>
                  </a:lnTo>
                  <a:lnTo>
                    <a:pt x="2540" y="2322"/>
                  </a:lnTo>
                  <a:lnTo>
                    <a:pt x="2528" y="2294"/>
                  </a:lnTo>
                  <a:lnTo>
                    <a:pt x="2502" y="2303"/>
                  </a:lnTo>
                  <a:lnTo>
                    <a:pt x="2499" y="2290"/>
                  </a:lnTo>
                  <a:lnTo>
                    <a:pt x="2486" y="2306"/>
                  </a:lnTo>
                  <a:lnTo>
                    <a:pt x="2478" y="2297"/>
                  </a:lnTo>
                  <a:lnTo>
                    <a:pt x="2478" y="2290"/>
                  </a:lnTo>
                  <a:lnTo>
                    <a:pt x="2460" y="2277"/>
                  </a:lnTo>
                  <a:lnTo>
                    <a:pt x="2436" y="2300"/>
                  </a:lnTo>
                  <a:lnTo>
                    <a:pt x="2437" y="2319"/>
                  </a:lnTo>
                  <a:lnTo>
                    <a:pt x="2416" y="2328"/>
                  </a:lnTo>
                  <a:lnTo>
                    <a:pt x="2407" y="2329"/>
                  </a:lnTo>
                  <a:lnTo>
                    <a:pt x="2387" y="2303"/>
                  </a:lnTo>
                  <a:lnTo>
                    <a:pt x="2362" y="2325"/>
                  </a:lnTo>
                  <a:lnTo>
                    <a:pt x="2341" y="2318"/>
                  </a:lnTo>
                  <a:lnTo>
                    <a:pt x="2322" y="2323"/>
                  </a:lnTo>
                  <a:lnTo>
                    <a:pt x="2331" y="2332"/>
                  </a:lnTo>
                  <a:lnTo>
                    <a:pt x="2371" y="2341"/>
                  </a:lnTo>
                  <a:lnTo>
                    <a:pt x="2394" y="2365"/>
                  </a:lnTo>
                  <a:lnTo>
                    <a:pt x="2420" y="2341"/>
                  </a:lnTo>
                  <a:lnTo>
                    <a:pt x="2453" y="2343"/>
                  </a:lnTo>
                  <a:lnTo>
                    <a:pt x="2462" y="2351"/>
                  </a:lnTo>
                  <a:lnTo>
                    <a:pt x="2465" y="2367"/>
                  </a:lnTo>
                  <a:lnTo>
                    <a:pt x="2472" y="2368"/>
                  </a:lnTo>
                  <a:lnTo>
                    <a:pt x="2466" y="2384"/>
                  </a:lnTo>
                  <a:lnTo>
                    <a:pt x="2475" y="2400"/>
                  </a:lnTo>
                  <a:lnTo>
                    <a:pt x="2489" y="2395"/>
                  </a:lnTo>
                  <a:lnTo>
                    <a:pt x="2498" y="2378"/>
                  </a:lnTo>
                  <a:close/>
                  <a:moveTo>
                    <a:pt x="2884" y="2289"/>
                  </a:moveTo>
                  <a:lnTo>
                    <a:pt x="2890" y="2279"/>
                  </a:lnTo>
                  <a:lnTo>
                    <a:pt x="2874" y="2279"/>
                  </a:lnTo>
                  <a:lnTo>
                    <a:pt x="2874" y="2270"/>
                  </a:lnTo>
                  <a:lnTo>
                    <a:pt x="2857" y="2273"/>
                  </a:lnTo>
                  <a:lnTo>
                    <a:pt x="2845" y="2287"/>
                  </a:lnTo>
                  <a:lnTo>
                    <a:pt x="2822" y="2293"/>
                  </a:lnTo>
                  <a:lnTo>
                    <a:pt x="2818" y="2279"/>
                  </a:lnTo>
                  <a:lnTo>
                    <a:pt x="2824" y="2276"/>
                  </a:lnTo>
                  <a:lnTo>
                    <a:pt x="2816" y="2267"/>
                  </a:lnTo>
                  <a:lnTo>
                    <a:pt x="2822" y="2257"/>
                  </a:lnTo>
                  <a:lnTo>
                    <a:pt x="2812" y="2257"/>
                  </a:lnTo>
                  <a:lnTo>
                    <a:pt x="2795" y="2231"/>
                  </a:lnTo>
                  <a:lnTo>
                    <a:pt x="2791" y="2247"/>
                  </a:lnTo>
                  <a:lnTo>
                    <a:pt x="2770" y="2238"/>
                  </a:lnTo>
                  <a:lnTo>
                    <a:pt x="2762" y="2247"/>
                  </a:lnTo>
                  <a:lnTo>
                    <a:pt x="2773" y="2258"/>
                  </a:lnTo>
                  <a:lnTo>
                    <a:pt x="2770" y="2264"/>
                  </a:lnTo>
                  <a:lnTo>
                    <a:pt x="2763" y="2256"/>
                  </a:lnTo>
                  <a:lnTo>
                    <a:pt x="2757" y="2260"/>
                  </a:lnTo>
                  <a:lnTo>
                    <a:pt x="2765" y="2266"/>
                  </a:lnTo>
                  <a:lnTo>
                    <a:pt x="2757" y="2280"/>
                  </a:lnTo>
                  <a:lnTo>
                    <a:pt x="2718" y="2274"/>
                  </a:lnTo>
                  <a:lnTo>
                    <a:pt x="2757" y="2297"/>
                  </a:lnTo>
                  <a:lnTo>
                    <a:pt x="2770" y="2284"/>
                  </a:lnTo>
                  <a:lnTo>
                    <a:pt x="2793" y="2299"/>
                  </a:lnTo>
                  <a:lnTo>
                    <a:pt x="2801" y="2313"/>
                  </a:lnTo>
                  <a:lnTo>
                    <a:pt x="2775" y="2319"/>
                  </a:lnTo>
                  <a:lnTo>
                    <a:pt x="2789" y="2322"/>
                  </a:lnTo>
                  <a:lnTo>
                    <a:pt x="2795" y="2330"/>
                  </a:lnTo>
                  <a:lnTo>
                    <a:pt x="2803" y="2332"/>
                  </a:lnTo>
                  <a:lnTo>
                    <a:pt x="2809" y="2315"/>
                  </a:lnTo>
                  <a:lnTo>
                    <a:pt x="2832" y="2313"/>
                  </a:lnTo>
                  <a:lnTo>
                    <a:pt x="2834" y="2328"/>
                  </a:lnTo>
                  <a:lnTo>
                    <a:pt x="2806" y="2346"/>
                  </a:lnTo>
                  <a:lnTo>
                    <a:pt x="2814" y="2379"/>
                  </a:lnTo>
                  <a:lnTo>
                    <a:pt x="2831" y="2346"/>
                  </a:lnTo>
                  <a:lnTo>
                    <a:pt x="2840" y="2349"/>
                  </a:lnTo>
                  <a:lnTo>
                    <a:pt x="2844" y="2330"/>
                  </a:lnTo>
                  <a:lnTo>
                    <a:pt x="2880" y="2320"/>
                  </a:lnTo>
                  <a:lnTo>
                    <a:pt x="2850" y="2316"/>
                  </a:lnTo>
                  <a:lnTo>
                    <a:pt x="2858" y="2300"/>
                  </a:lnTo>
                  <a:lnTo>
                    <a:pt x="2870" y="2307"/>
                  </a:lnTo>
                  <a:lnTo>
                    <a:pt x="2893" y="2310"/>
                  </a:lnTo>
                  <a:lnTo>
                    <a:pt x="2896" y="2320"/>
                  </a:lnTo>
                  <a:lnTo>
                    <a:pt x="2910" y="2325"/>
                  </a:lnTo>
                  <a:lnTo>
                    <a:pt x="2919" y="2320"/>
                  </a:lnTo>
                  <a:lnTo>
                    <a:pt x="2907" y="2309"/>
                  </a:lnTo>
                  <a:lnTo>
                    <a:pt x="2884" y="2289"/>
                  </a:lnTo>
                  <a:close/>
                  <a:moveTo>
                    <a:pt x="2629" y="2211"/>
                  </a:moveTo>
                  <a:lnTo>
                    <a:pt x="2612" y="2202"/>
                  </a:lnTo>
                  <a:lnTo>
                    <a:pt x="2597" y="2209"/>
                  </a:lnTo>
                  <a:lnTo>
                    <a:pt x="2586" y="2186"/>
                  </a:lnTo>
                  <a:lnTo>
                    <a:pt x="2574" y="2196"/>
                  </a:lnTo>
                  <a:lnTo>
                    <a:pt x="2566" y="2183"/>
                  </a:lnTo>
                  <a:lnTo>
                    <a:pt x="2569" y="2199"/>
                  </a:lnTo>
                  <a:lnTo>
                    <a:pt x="2563" y="2201"/>
                  </a:lnTo>
                  <a:lnTo>
                    <a:pt x="2546" y="2178"/>
                  </a:lnTo>
                  <a:lnTo>
                    <a:pt x="2544" y="2188"/>
                  </a:lnTo>
                  <a:lnTo>
                    <a:pt x="2531" y="2192"/>
                  </a:lnTo>
                  <a:lnTo>
                    <a:pt x="2525" y="2186"/>
                  </a:lnTo>
                  <a:lnTo>
                    <a:pt x="2531" y="2176"/>
                  </a:lnTo>
                  <a:lnTo>
                    <a:pt x="2515" y="2169"/>
                  </a:lnTo>
                  <a:lnTo>
                    <a:pt x="2509" y="2181"/>
                  </a:lnTo>
                  <a:lnTo>
                    <a:pt x="2522" y="2192"/>
                  </a:lnTo>
                  <a:lnTo>
                    <a:pt x="2527" y="2205"/>
                  </a:lnTo>
                  <a:lnTo>
                    <a:pt x="2512" y="2247"/>
                  </a:lnTo>
                  <a:lnTo>
                    <a:pt x="2524" y="2257"/>
                  </a:lnTo>
                  <a:lnTo>
                    <a:pt x="2548" y="2247"/>
                  </a:lnTo>
                  <a:lnTo>
                    <a:pt x="2554" y="2276"/>
                  </a:lnTo>
                  <a:lnTo>
                    <a:pt x="2571" y="2277"/>
                  </a:lnTo>
                  <a:lnTo>
                    <a:pt x="2586" y="2289"/>
                  </a:lnTo>
                  <a:lnTo>
                    <a:pt x="2590" y="2276"/>
                  </a:lnTo>
                  <a:lnTo>
                    <a:pt x="2605" y="2283"/>
                  </a:lnTo>
                  <a:lnTo>
                    <a:pt x="2615" y="2274"/>
                  </a:lnTo>
                  <a:lnTo>
                    <a:pt x="2622" y="2253"/>
                  </a:lnTo>
                  <a:lnTo>
                    <a:pt x="2638" y="2263"/>
                  </a:lnTo>
                  <a:lnTo>
                    <a:pt x="2655" y="2260"/>
                  </a:lnTo>
                  <a:lnTo>
                    <a:pt x="2659" y="2245"/>
                  </a:lnTo>
                  <a:lnTo>
                    <a:pt x="2644" y="2224"/>
                  </a:lnTo>
                  <a:lnTo>
                    <a:pt x="2648" y="2202"/>
                  </a:lnTo>
                  <a:lnTo>
                    <a:pt x="2662" y="2186"/>
                  </a:lnTo>
                  <a:lnTo>
                    <a:pt x="2652" y="2166"/>
                  </a:lnTo>
                  <a:lnTo>
                    <a:pt x="2629" y="2211"/>
                  </a:lnTo>
                  <a:close/>
                  <a:moveTo>
                    <a:pt x="3184" y="2496"/>
                  </a:moveTo>
                  <a:lnTo>
                    <a:pt x="3157" y="2502"/>
                  </a:lnTo>
                  <a:lnTo>
                    <a:pt x="3157" y="2524"/>
                  </a:lnTo>
                  <a:lnTo>
                    <a:pt x="3141" y="2525"/>
                  </a:lnTo>
                  <a:lnTo>
                    <a:pt x="3128" y="2575"/>
                  </a:lnTo>
                  <a:lnTo>
                    <a:pt x="3134" y="2570"/>
                  </a:lnTo>
                  <a:lnTo>
                    <a:pt x="3151" y="2570"/>
                  </a:lnTo>
                  <a:lnTo>
                    <a:pt x="3154" y="2563"/>
                  </a:lnTo>
                  <a:lnTo>
                    <a:pt x="3161" y="2571"/>
                  </a:lnTo>
                  <a:lnTo>
                    <a:pt x="3184" y="2578"/>
                  </a:lnTo>
                  <a:lnTo>
                    <a:pt x="3184" y="2563"/>
                  </a:lnTo>
                  <a:lnTo>
                    <a:pt x="3170" y="2557"/>
                  </a:lnTo>
                  <a:lnTo>
                    <a:pt x="3190" y="2551"/>
                  </a:lnTo>
                  <a:lnTo>
                    <a:pt x="3184" y="2532"/>
                  </a:lnTo>
                  <a:lnTo>
                    <a:pt x="3184" y="2496"/>
                  </a:lnTo>
                  <a:close/>
                  <a:moveTo>
                    <a:pt x="3144" y="2036"/>
                  </a:moveTo>
                  <a:lnTo>
                    <a:pt x="3138" y="2016"/>
                  </a:lnTo>
                  <a:lnTo>
                    <a:pt x="3110" y="1996"/>
                  </a:lnTo>
                  <a:lnTo>
                    <a:pt x="3086" y="2012"/>
                  </a:lnTo>
                  <a:lnTo>
                    <a:pt x="3079" y="2011"/>
                  </a:lnTo>
                  <a:lnTo>
                    <a:pt x="3077" y="2002"/>
                  </a:lnTo>
                  <a:lnTo>
                    <a:pt x="3048" y="2006"/>
                  </a:lnTo>
                  <a:lnTo>
                    <a:pt x="3021" y="2029"/>
                  </a:lnTo>
                  <a:lnTo>
                    <a:pt x="2997" y="2026"/>
                  </a:lnTo>
                  <a:lnTo>
                    <a:pt x="2987" y="2042"/>
                  </a:lnTo>
                  <a:lnTo>
                    <a:pt x="2976" y="2042"/>
                  </a:lnTo>
                  <a:lnTo>
                    <a:pt x="2976" y="2029"/>
                  </a:lnTo>
                  <a:lnTo>
                    <a:pt x="2962" y="2031"/>
                  </a:lnTo>
                  <a:lnTo>
                    <a:pt x="2955" y="2006"/>
                  </a:lnTo>
                  <a:lnTo>
                    <a:pt x="2946" y="2013"/>
                  </a:lnTo>
                  <a:lnTo>
                    <a:pt x="2940" y="2006"/>
                  </a:lnTo>
                  <a:lnTo>
                    <a:pt x="2938" y="2036"/>
                  </a:lnTo>
                  <a:lnTo>
                    <a:pt x="2926" y="2038"/>
                  </a:lnTo>
                  <a:lnTo>
                    <a:pt x="2917" y="2051"/>
                  </a:lnTo>
                  <a:lnTo>
                    <a:pt x="2909" y="2041"/>
                  </a:lnTo>
                  <a:lnTo>
                    <a:pt x="2901" y="2048"/>
                  </a:lnTo>
                  <a:lnTo>
                    <a:pt x="2925" y="2080"/>
                  </a:lnTo>
                  <a:lnTo>
                    <a:pt x="2913" y="2088"/>
                  </a:lnTo>
                  <a:lnTo>
                    <a:pt x="2917" y="2097"/>
                  </a:lnTo>
                  <a:lnTo>
                    <a:pt x="2913" y="2104"/>
                  </a:lnTo>
                  <a:lnTo>
                    <a:pt x="2929" y="2106"/>
                  </a:lnTo>
                  <a:lnTo>
                    <a:pt x="2929" y="2096"/>
                  </a:lnTo>
                  <a:lnTo>
                    <a:pt x="2942" y="2093"/>
                  </a:lnTo>
                  <a:lnTo>
                    <a:pt x="2940" y="2113"/>
                  </a:lnTo>
                  <a:lnTo>
                    <a:pt x="2955" y="2116"/>
                  </a:lnTo>
                  <a:lnTo>
                    <a:pt x="2956" y="2129"/>
                  </a:lnTo>
                  <a:lnTo>
                    <a:pt x="2976" y="2133"/>
                  </a:lnTo>
                  <a:lnTo>
                    <a:pt x="2987" y="2150"/>
                  </a:lnTo>
                  <a:lnTo>
                    <a:pt x="2987" y="2136"/>
                  </a:lnTo>
                  <a:lnTo>
                    <a:pt x="2997" y="2129"/>
                  </a:lnTo>
                  <a:lnTo>
                    <a:pt x="3023" y="2133"/>
                  </a:lnTo>
                  <a:lnTo>
                    <a:pt x="3020" y="2124"/>
                  </a:lnTo>
                  <a:lnTo>
                    <a:pt x="3027" y="2120"/>
                  </a:lnTo>
                  <a:lnTo>
                    <a:pt x="3063" y="2130"/>
                  </a:lnTo>
                  <a:lnTo>
                    <a:pt x="3099" y="2132"/>
                  </a:lnTo>
                  <a:lnTo>
                    <a:pt x="3115" y="2116"/>
                  </a:lnTo>
                  <a:lnTo>
                    <a:pt x="3122" y="2078"/>
                  </a:lnTo>
                  <a:lnTo>
                    <a:pt x="3144" y="2036"/>
                  </a:lnTo>
                  <a:close/>
                  <a:moveTo>
                    <a:pt x="2821" y="2068"/>
                  </a:moveTo>
                  <a:lnTo>
                    <a:pt x="2803" y="2078"/>
                  </a:lnTo>
                  <a:lnTo>
                    <a:pt x="2783" y="2078"/>
                  </a:lnTo>
                  <a:lnTo>
                    <a:pt x="2786" y="2087"/>
                  </a:lnTo>
                  <a:lnTo>
                    <a:pt x="2803" y="2090"/>
                  </a:lnTo>
                  <a:lnTo>
                    <a:pt x="2809" y="2147"/>
                  </a:lnTo>
                  <a:lnTo>
                    <a:pt x="2824" y="2162"/>
                  </a:lnTo>
                  <a:lnTo>
                    <a:pt x="2834" y="2156"/>
                  </a:lnTo>
                  <a:lnTo>
                    <a:pt x="2829" y="2133"/>
                  </a:lnTo>
                  <a:lnTo>
                    <a:pt x="2838" y="2129"/>
                  </a:lnTo>
                  <a:lnTo>
                    <a:pt x="2848" y="2137"/>
                  </a:lnTo>
                  <a:lnTo>
                    <a:pt x="2844" y="2153"/>
                  </a:lnTo>
                  <a:lnTo>
                    <a:pt x="2851" y="2188"/>
                  </a:lnTo>
                  <a:lnTo>
                    <a:pt x="2870" y="2158"/>
                  </a:lnTo>
                  <a:lnTo>
                    <a:pt x="2858" y="2149"/>
                  </a:lnTo>
                  <a:lnTo>
                    <a:pt x="2873" y="2145"/>
                  </a:lnTo>
                  <a:lnTo>
                    <a:pt x="2873" y="2132"/>
                  </a:lnTo>
                  <a:lnTo>
                    <a:pt x="2855" y="2085"/>
                  </a:lnTo>
                  <a:lnTo>
                    <a:pt x="2838" y="2071"/>
                  </a:lnTo>
                  <a:lnTo>
                    <a:pt x="2841" y="2080"/>
                  </a:lnTo>
                  <a:lnTo>
                    <a:pt x="2831" y="2085"/>
                  </a:lnTo>
                  <a:lnTo>
                    <a:pt x="2821" y="2068"/>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7" name="Freeform 18"/>
            <p:cNvSpPr>
              <a:spLocks noEditPoints="1"/>
            </p:cNvSpPr>
            <p:nvPr/>
          </p:nvSpPr>
          <p:spPr bwMode="auto">
            <a:xfrm>
              <a:off x="5756049" y="1667905"/>
              <a:ext cx="3676650" cy="2257425"/>
            </a:xfrm>
            <a:custGeom>
              <a:avLst/>
              <a:gdLst>
                <a:gd name="T0" fmla="*/ 6946 w 6949"/>
                <a:gd name="T1" fmla="*/ 654 h 4264"/>
                <a:gd name="T2" fmla="*/ 5330 w 6949"/>
                <a:gd name="T3" fmla="*/ 20 h 4264"/>
                <a:gd name="T4" fmla="*/ 5245 w 6949"/>
                <a:gd name="T5" fmla="*/ 195 h 4264"/>
                <a:gd name="T6" fmla="*/ 5228 w 6949"/>
                <a:gd name="T7" fmla="*/ 29 h 4264"/>
                <a:gd name="T8" fmla="*/ 1318 w 6949"/>
                <a:gd name="T9" fmla="*/ 4139 h 4264"/>
                <a:gd name="T10" fmla="*/ 1653 w 6949"/>
                <a:gd name="T11" fmla="*/ 4254 h 4264"/>
                <a:gd name="T12" fmla="*/ 1932 w 6949"/>
                <a:gd name="T13" fmla="*/ 4128 h 4264"/>
                <a:gd name="T14" fmla="*/ 2082 w 6949"/>
                <a:gd name="T15" fmla="*/ 4151 h 4264"/>
                <a:gd name="T16" fmla="*/ 2349 w 6949"/>
                <a:gd name="T17" fmla="*/ 3946 h 4264"/>
                <a:gd name="T18" fmla="*/ 2516 w 6949"/>
                <a:gd name="T19" fmla="*/ 4071 h 4264"/>
                <a:gd name="T20" fmla="*/ 2762 w 6949"/>
                <a:gd name="T21" fmla="*/ 4070 h 4264"/>
                <a:gd name="T22" fmla="*/ 2860 w 6949"/>
                <a:gd name="T23" fmla="*/ 3942 h 4264"/>
                <a:gd name="T24" fmla="*/ 2921 w 6949"/>
                <a:gd name="T25" fmla="*/ 3702 h 4264"/>
                <a:gd name="T26" fmla="*/ 2950 w 6949"/>
                <a:gd name="T27" fmla="*/ 3535 h 4264"/>
                <a:gd name="T28" fmla="*/ 3013 w 6949"/>
                <a:gd name="T29" fmla="*/ 3339 h 4264"/>
                <a:gd name="T30" fmla="*/ 3038 w 6949"/>
                <a:gd name="T31" fmla="*/ 3130 h 4264"/>
                <a:gd name="T32" fmla="*/ 2829 w 6949"/>
                <a:gd name="T33" fmla="*/ 3292 h 4264"/>
                <a:gd name="T34" fmla="*/ 2801 w 6949"/>
                <a:gd name="T35" fmla="*/ 3210 h 4264"/>
                <a:gd name="T36" fmla="*/ 2803 w 6949"/>
                <a:gd name="T37" fmla="*/ 3044 h 4264"/>
                <a:gd name="T38" fmla="*/ 2725 w 6949"/>
                <a:gd name="T39" fmla="*/ 2812 h 4264"/>
                <a:gd name="T40" fmla="*/ 2728 w 6949"/>
                <a:gd name="T41" fmla="*/ 2526 h 4264"/>
                <a:gd name="T42" fmla="*/ 2839 w 6949"/>
                <a:gd name="T43" fmla="*/ 2211 h 4264"/>
                <a:gd name="T44" fmla="*/ 2813 w 6949"/>
                <a:gd name="T45" fmla="*/ 1863 h 4264"/>
                <a:gd name="T46" fmla="*/ 2856 w 6949"/>
                <a:gd name="T47" fmla="*/ 1618 h 4264"/>
                <a:gd name="T48" fmla="*/ 2784 w 6949"/>
                <a:gd name="T49" fmla="*/ 1288 h 4264"/>
                <a:gd name="T50" fmla="*/ 2791 w 6949"/>
                <a:gd name="T51" fmla="*/ 1028 h 4264"/>
                <a:gd name="T52" fmla="*/ 2509 w 6949"/>
                <a:gd name="T53" fmla="*/ 1030 h 4264"/>
                <a:gd name="T54" fmla="*/ 2197 w 6949"/>
                <a:gd name="T55" fmla="*/ 1124 h 4264"/>
                <a:gd name="T56" fmla="*/ 1908 w 6949"/>
                <a:gd name="T57" fmla="*/ 1131 h 4264"/>
                <a:gd name="T58" fmla="*/ 1585 w 6949"/>
                <a:gd name="T59" fmla="*/ 1159 h 4264"/>
                <a:gd name="T60" fmla="*/ 1409 w 6949"/>
                <a:gd name="T61" fmla="*/ 1150 h 4264"/>
                <a:gd name="T62" fmla="*/ 1220 w 6949"/>
                <a:gd name="T63" fmla="*/ 1303 h 4264"/>
                <a:gd name="T64" fmla="*/ 1108 w 6949"/>
                <a:gd name="T65" fmla="*/ 1518 h 4264"/>
                <a:gd name="T66" fmla="*/ 998 w 6949"/>
                <a:gd name="T67" fmla="*/ 1653 h 4264"/>
                <a:gd name="T68" fmla="*/ 775 w 6949"/>
                <a:gd name="T69" fmla="*/ 1518 h 4264"/>
                <a:gd name="T70" fmla="*/ 710 w 6949"/>
                <a:gd name="T71" fmla="*/ 1647 h 4264"/>
                <a:gd name="T72" fmla="*/ 524 w 6949"/>
                <a:gd name="T73" fmla="*/ 1665 h 4264"/>
                <a:gd name="T74" fmla="*/ 469 w 6949"/>
                <a:gd name="T75" fmla="*/ 1856 h 4264"/>
                <a:gd name="T76" fmla="*/ 263 w 6949"/>
                <a:gd name="T77" fmla="*/ 1851 h 4264"/>
                <a:gd name="T78" fmla="*/ 126 w 6949"/>
                <a:gd name="T79" fmla="*/ 1997 h 4264"/>
                <a:gd name="T80" fmla="*/ 0 w 6949"/>
                <a:gd name="T81" fmla="*/ 2113 h 4264"/>
                <a:gd name="T82" fmla="*/ 174 w 6949"/>
                <a:gd name="T83" fmla="*/ 2283 h 4264"/>
                <a:gd name="T84" fmla="*/ 134 w 6949"/>
                <a:gd name="T85" fmla="*/ 2480 h 4264"/>
                <a:gd name="T86" fmla="*/ 115 w 6949"/>
                <a:gd name="T87" fmla="*/ 2777 h 4264"/>
                <a:gd name="T88" fmla="*/ 249 w 6949"/>
                <a:gd name="T89" fmla="*/ 2797 h 4264"/>
                <a:gd name="T90" fmla="*/ 396 w 6949"/>
                <a:gd name="T91" fmla="*/ 2802 h 4264"/>
                <a:gd name="T92" fmla="*/ 366 w 6949"/>
                <a:gd name="T93" fmla="*/ 2910 h 4264"/>
                <a:gd name="T94" fmla="*/ 232 w 6949"/>
                <a:gd name="T95" fmla="*/ 3240 h 4264"/>
                <a:gd name="T96" fmla="*/ 224 w 6949"/>
                <a:gd name="T97" fmla="*/ 3544 h 4264"/>
                <a:gd name="T98" fmla="*/ 357 w 6949"/>
                <a:gd name="T99" fmla="*/ 3645 h 4264"/>
                <a:gd name="T100" fmla="*/ 601 w 6949"/>
                <a:gd name="T101" fmla="*/ 3717 h 4264"/>
                <a:gd name="T102" fmla="*/ 737 w 6949"/>
                <a:gd name="T103" fmla="*/ 3939 h 4264"/>
                <a:gd name="T104" fmla="*/ 900 w 6949"/>
                <a:gd name="T105" fmla="*/ 4066 h 4264"/>
                <a:gd name="T106" fmla="*/ 1006 w 6949"/>
                <a:gd name="T107" fmla="*/ 3960 h 4264"/>
                <a:gd name="T108" fmla="*/ 1033 w 6949"/>
                <a:gd name="T109" fmla="*/ 3619 h 4264"/>
                <a:gd name="T110" fmla="*/ 1504 w 6949"/>
                <a:gd name="T111" fmla="*/ 3338 h 4264"/>
                <a:gd name="T112" fmla="*/ 1521 w 6949"/>
                <a:gd name="T113" fmla="*/ 3826 h 4264"/>
                <a:gd name="T114" fmla="*/ 1276 w 6949"/>
                <a:gd name="T115" fmla="*/ 4022 h 4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49" h="4264">
                  <a:moveTo>
                    <a:pt x="6937" y="650"/>
                  </a:moveTo>
                  <a:lnTo>
                    <a:pt x="6937" y="654"/>
                  </a:lnTo>
                  <a:lnTo>
                    <a:pt x="6942" y="657"/>
                  </a:lnTo>
                  <a:lnTo>
                    <a:pt x="6937" y="657"/>
                  </a:lnTo>
                  <a:lnTo>
                    <a:pt x="6937" y="660"/>
                  </a:lnTo>
                  <a:lnTo>
                    <a:pt x="6932" y="659"/>
                  </a:lnTo>
                  <a:lnTo>
                    <a:pt x="6930" y="653"/>
                  </a:lnTo>
                  <a:lnTo>
                    <a:pt x="6933" y="650"/>
                  </a:lnTo>
                  <a:lnTo>
                    <a:pt x="6934" y="653"/>
                  </a:lnTo>
                  <a:lnTo>
                    <a:pt x="6937" y="650"/>
                  </a:lnTo>
                  <a:close/>
                  <a:moveTo>
                    <a:pt x="6946" y="654"/>
                  </a:moveTo>
                  <a:lnTo>
                    <a:pt x="6949" y="660"/>
                  </a:lnTo>
                  <a:lnTo>
                    <a:pt x="6943" y="664"/>
                  </a:lnTo>
                  <a:lnTo>
                    <a:pt x="6940" y="660"/>
                  </a:lnTo>
                  <a:lnTo>
                    <a:pt x="6946" y="654"/>
                  </a:lnTo>
                  <a:close/>
                  <a:moveTo>
                    <a:pt x="6934" y="643"/>
                  </a:moveTo>
                  <a:lnTo>
                    <a:pt x="6936" y="646"/>
                  </a:lnTo>
                  <a:lnTo>
                    <a:pt x="6933" y="649"/>
                  </a:lnTo>
                  <a:lnTo>
                    <a:pt x="6933" y="644"/>
                  </a:lnTo>
                  <a:lnTo>
                    <a:pt x="6934" y="643"/>
                  </a:lnTo>
                  <a:close/>
                  <a:moveTo>
                    <a:pt x="5313" y="14"/>
                  </a:moveTo>
                  <a:lnTo>
                    <a:pt x="5330" y="20"/>
                  </a:lnTo>
                  <a:lnTo>
                    <a:pt x="5317" y="26"/>
                  </a:lnTo>
                  <a:lnTo>
                    <a:pt x="5312" y="46"/>
                  </a:lnTo>
                  <a:lnTo>
                    <a:pt x="5329" y="78"/>
                  </a:lnTo>
                  <a:lnTo>
                    <a:pt x="5316" y="124"/>
                  </a:lnTo>
                  <a:lnTo>
                    <a:pt x="5332" y="137"/>
                  </a:lnTo>
                  <a:lnTo>
                    <a:pt x="5315" y="143"/>
                  </a:lnTo>
                  <a:lnTo>
                    <a:pt x="5299" y="160"/>
                  </a:lnTo>
                  <a:lnTo>
                    <a:pt x="5291" y="157"/>
                  </a:lnTo>
                  <a:lnTo>
                    <a:pt x="5268" y="170"/>
                  </a:lnTo>
                  <a:lnTo>
                    <a:pt x="5255" y="205"/>
                  </a:lnTo>
                  <a:lnTo>
                    <a:pt x="5245" y="195"/>
                  </a:lnTo>
                  <a:lnTo>
                    <a:pt x="5212" y="185"/>
                  </a:lnTo>
                  <a:lnTo>
                    <a:pt x="5196" y="187"/>
                  </a:lnTo>
                  <a:lnTo>
                    <a:pt x="5170" y="167"/>
                  </a:lnTo>
                  <a:lnTo>
                    <a:pt x="5142" y="160"/>
                  </a:lnTo>
                  <a:lnTo>
                    <a:pt x="5130" y="141"/>
                  </a:lnTo>
                  <a:lnTo>
                    <a:pt x="5134" y="97"/>
                  </a:lnTo>
                  <a:lnTo>
                    <a:pt x="5116" y="75"/>
                  </a:lnTo>
                  <a:lnTo>
                    <a:pt x="5116" y="56"/>
                  </a:lnTo>
                  <a:lnTo>
                    <a:pt x="5130" y="65"/>
                  </a:lnTo>
                  <a:lnTo>
                    <a:pt x="5202" y="27"/>
                  </a:lnTo>
                  <a:lnTo>
                    <a:pt x="5228" y="29"/>
                  </a:lnTo>
                  <a:lnTo>
                    <a:pt x="5254" y="12"/>
                  </a:lnTo>
                  <a:lnTo>
                    <a:pt x="5283" y="16"/>
                  </a:lnTo>
                  <a:lnTo>
                    <a:pt x="5297" y="0"/>
                  </a:lnTo>
                  <a:lnTo>
                    <a:pt x="5310" y="2"/>
                  </a:lnTo>
                  <a:lnTo>
                    <a:pt x="5313" y="14"/>
                  </a:lnTo>
                  <a:close/>
                  <a:moveTo>
                    <a:pt x="1300" y="4018"/>
                  </a:moveTo>
                  <a:lnTo>
                    <a:pt x="1300" y="4018"/>
                  </a:lnTo>
                  <a:lnTo>
                    <a:pt x="1312" y="4041"/>
                  </a:lnTo>
                  <a:lnTo>
                    <a:pt x="1304" y="4096"/>
                  </a:lnTo>
                  <a:lnTo>
                    <a:pt x="1304" y="4096"/>
                  </a:lnTo>
                  <a:lnTo>
                    <a:pt x="1318" y="4139"/>
                  </a:lnTo>
                  <a:lnTo>
                    <a:pt x="1334" y="4162"/>
                  </a:lnTo>
                  <a:lnTo>
                    <a:pt x="1372" y="4192"/>
                  </a:lnTo>
                  <a:lnTo>
                    <a:pt x="1372" y="4192"/>
                  </a:lnTo>
                  <a:lnTo>
                    <a:pt x="1389" y="4211"/>
                  </a:lnTo>
                  <a:lnTo>
                    <a:pt x="1413" y="4224"/>
                  </a:lnTo>
                  <a:lnTo>
                    <a:pt x="1413" y="4224"/>
                  </a:lnTo>
                  <a:lnTo>
                    <a:pt x="1520" y="4204"/>
                  </a:lnTo>
                  <a:lnTo>
                    <a:pt x="1520" y="4204"/>
                  </a:lnTo>
                  <a:lnTo>
                    <a:pt x="1581" y="4218"/>
                  </a:lnTo>
                  <a:lnTo>
                    <a:pt x="1653" y="4254"/>
                  </a:lnTo>
                  <a:lnTo>
                    <a:pt x="1653" y="4254"/>
                  </a:lnTo>
                  <a:lnTo>
                    <a:pt x="1687" y="4264"/>
                  </a:lnTo>
                  <a:lnTo>
                    <a:pt x="1716" y="4254"/>
                  </a:lnTo>
                  <a:lnTo>
                    <a:pt x="1787" y="4195"/>
                  </a:lnTo>
                  <a:lnTo>
                    <a:pt x="1805" y="4201"/>
                  </a:lnTo>
                  <a:lnTo>
                    <a:pt x="1805" y="4201"/>
                  </a:lnTo>
                  <a:lnTo>
                    <a:pt x="1826" y="4192"/>
                  </a:lnTo>
                  <a:lnTo>
                    <a:pt x="1857" y="4152"/>
                  </a:lnTo>
                  <a:lnTo>
                    <a:pt x="1857" y="4152"/>
                  </a:lnTo>
                  <a:lnTo>
                    <a:pt x="1895" y="4126"/>
                  </a:lnTo>
                  <a:lnTo>
                    <a:pt x="1895" y="4126"/>
                  </a:lnTo>
                  <a:lnTo>
                    <a:pt x="1932" y="4128"/>
                  </a:lnTo>
                  <a:lnTo>
                    <a:pt x="1932" y="4128"/>
                  </a:lnTo>
                  <a:lnTo>
                    <a:pt x="1957" y="4129"/>
                  </a:lnTo>
                  <a:lnTo>
                    <a:pt x="1985" y="4142"/>
                  </a:lnTo>
                  <a:lnTo>
                    <a:pt x="1985" y="4142"/>
                  </a:lnTo>
                  <a:lnTo>
                    <a:pt x="2009" y="4155"/>
                  </a:lnTo>
                  <a:lnTo>
                    <a:pt x="2009" y="4155"/>
                  </a:lnTo>
                  <a:lnTo>
                    <a:pt x="2052" y="4171"/>
                  </a:lnTo>
                  <a:lnTo>
                    <a:pt x="2052" y="4171"/>
                  </a:lnTo>
                  <a:lnTo>
                    <a:pt x="2069" y="4165"/>
                  </a:lnTo>
                  <a:lnTo>
                    <a:pt x="2069" y="4165"/>
                  </a:lnTo>
                  <a:lnTo>
                    <a:pt x="2082" y="4151"/>
                  </a:lnTo>
                  <a:lnTo>
                    <a:pt x="2153" y="4094"/>
                  </a:lnTo>
                  <a:lnTo>
                    <a:pt x="2183" y="4091"/>
                  </a:lnTo>
                  <a:lnTo>
                    <a:pt x="2183" y="4091"/>
                  </a:lnTo>
                  <a:lnTo>
                    <a:pt x="2194" y="4094"/>
                  </a:lnTo>
                  <a:lnTo>
                    <a:pt x="2206" y="4079"/>
                  </a:lnTo>
                  <a:lnTo>
                    <a:pt x="2183" y="4034"/>
                  </a:lnTo>
                  <a:lnTo>
                    <a:pt x="2179" y="4015"/>
                  </a:lnTo>
                  <a:lnTo>
                    <a:pt x="2189" y="4006"/>
                  </a:lnTo>
                  <a:lnTo>
                    <a:pt x="2264" y="3959"/>
                  </a:lnTo>
                  <a:lnTo>
                    <a:pt x="2320" y="3942"/>
                  </a:lnTo>
                  <a:lnTo>
                    <a:pt x="2349" y="3946"/>
                  </a:lnTo>
                  <a:lnTo>
                    <a:pt x="2395" y="3934"/>
                  </a:lnTo>
                  <a:lnTo>
                    <a:pt x="2415" y="3942"/>
                  </a:lnTo>
                  <a:lnTo>
                    <a:pt x="2448" y="3969"/>
                  </a:lnTo>
                  <a:lnTo>
                    <a:pt x="2484" y="3975"/>
                  </a:lnTo>
                  <a:lnTo>
                    <a:pt x="2501" y="3985"/>
                  </a:lnTo>
                  <a:lnTo>
                    <a:pt x="2506" y="3999"/>
                  </a:lnTo>
                  <a:lnTo>
                    <a:pt x="2506" y="3999"/>
                  </a:lnTo>
                  <a:lnTo>
                    <a:pt x="2497" y="4051"/>
                  </a:lnTo>
                  <a:lnTo>
                    <a:pt x="2497" y="4051"/>
                  </a:lnTo>
                  <a:lnTo>
                    <a:pt x="2503" y="4064"/>
                  </a:lnTo>
                  <a:lnTo>
                    <a:pt x="2516" y="4071"/>
                  </a:lnTo>
                  <a:lnTo>
                    <a:pt x="2516" y="4071"/>
                  </a:lnTo>
                  <a:lnTo>
                    <a:pt x="2552" y="4083"/>
                  </a:lnTo>
                  <a:lnTo>
                    <a:pt x="2552" y="4083"/>
                  </a:lnTo>
                  <a:lnTo>
                    <a:pt x="2578" y="4079"/>
                  </a:lnTo>
                  <a:lnTo>
                    <a:pt x="2628" y="4045"/>
                  </a:lnTo>
                  <a:lnTo>
                    <a:pt x="2648" y="4040"/>
                  </a:lnTo>
                  <a:lnTo>
                    <a:pt x="2648" y="4040"/>
                  </a:lnTo>
                  <a:lnTo>
                    <a:pt x="2674" y="4040"/>
                  </a:lnTo>
                  <a:lnTo>
                    <a:pt x="2674" y="4040"/>
                  </a:lnTo>
                  <a:lnTo>
                    <a:pt x="2762" y="4070"/>
                  </a:lnTo>
                  <a:lnTo>
                    <a:pt x="2762" y="4070"/>
                  </a:lnTo>
                  <a:lnTo>
                    <a:pt x="2794" y="4079"/>
                  </a:lnTo>
                  <a:lnTo>
                    <a:pt x="2794" y="4079"/>
                  </a:lnTo>
                  <a:lnTo>
                    <a:pt x="2849" y="4081"/>
                  </a:lnTo>
                  <a:lnTo>
                    <a:pt x="2834" y="4077"/>
                  </a:lnTo>
                  <a:lnTo>
                    <a:pt x="2834" y="4067"/>
                  </a:lnTo>
                  <a:lnTo>
                    <a:pt x="2823" y="4057"/>
                  </a:lnTo>
                  <a:lnTo>
                    <a:pt x="2818" y="4015"/>
                  </a:lnTo>
                  <a:lnTo>
                    <a:pt x="2831" y="4008"/>
                  </a:lnTo>
                  <a:lnTo>
                    <a:pt x="2842" y="3973"/>
                  </a:lnTo>
                  <a:lnTo>
                    <a:pt x="2860" y="3970"/>
                  </a:lnTo>
                  <a:lnTo>
                    <a:pt x="2860" y="3942"/>
                  </a:lnTo>
                  <a:lnTo>
                    <a:pt x="2869" y="3943"/>
                  </a:lnTo>
                  <a:lnTo>
                    <a:pt x="2880" y="3919"/>
                  </a:lnTo>
                  <a:lnTo>
                    <a:pt x="2873" y="3885"/>
                  </a:lnTo>
                  <a:lnTo>
                    <a:pt x="2895" y="3835"/>
                  </a:lnTo>
                  <a:lnTo>
                    <a:pt x="2892" y="3809"/>
                  </a:lnTo>
                  <a:lnTo>
                    <a:pt x="2909" y="3790"/>
                  </a:lnTo>
                  <a:lnTo>
                    <a:pt x="2904" y="3776"/>
                  </a:lnTo>
                  <a:lnTo>
                    <a:pt x="2908" y="3754"/>
                  </a:lnTo>
                  <a:lnTo>
                    <a:pt x="2915" y="3750"/>
                  </a:lnTo>
                  <a:lnTo>
                    <a:pt x="2904" y="3717"/>
                  </a:lnTo>
                  <a:lnTo>
                    <a:pt x="2921" y="3702"/>
                  </a:lnTo>
                  <a:lnTo>
                    <a:pt x="2916" y="3692"/>
                  </a:lnTo>
                  <a:lnTo>
                    <a:pt x="2932" y="3675"/>
                  </a:lnTo>
                  <a:lnTo>
                    <a:pt x="2938" y="3679"/>
                  </a:lnTo>
                  <a:lnTo>
                    <a:pt x="2942" y="3655"/>
                  </a:lnTo>
                  <a:lnTo>
                    <a:pt x="2934" y="3640"/>
                  </a:lnTo>
                  <a:lnTo>
                    <a:pt x="2954" y="3613"/>
                  </a:lnTo>
                  <a:lnTo>
                    <a:pt x="2951" y="3589"/>
                  </a:lnTo>
                  <a:lnTo>
                    <a:pt x="2963" y="3580"/>
                  </a:lnTo>
                  <a:lnTo>
                    <a:pt x="2964" y="3560"/>
                  </a:lnTo>
                  <a:lnTo>
                    <a:pt x="2978" y="3542"/>
                  </a:lnTo>
                  <a:lnTo>
                    <a:pt x="2950" y="3535"/>
                  </a:lnTo>
                  <a:lnTo>
                    <a:pt x="2953" y="3521"/>
                  </a:lnTo>
                  <a:lnTo>
                    <a:pt x="2968" y="3516"/>
                  </a:lnTo>
                  <a:lnTo>
                    <a:pt x="2961" y="3493"/>
                  </a:lnTo>
                  <a:lnTo>
                    <a:pt x="2977" y="3479"/>
                  </a:lnTo>
                  <a:lnTo>
                    <a:pt x="2950" y="3437"/>
                  </a:lnTo>
                  <a:lnTo>
                    <a:pt x="2950" y="3421"/>
                  </a:lnTo>
                  <a:lnTo>
                    <a:pt x="2976" y="3408"/>
                  </a:lnTo>
                  <a:lnTo>
                    <a:pt x="2987" y="3378"/>
                  </a:lnTo>
                  <a:lnTo>
                    <a:pt x="3002" y="3374"/>
                  </a:lnTo>
                  <a:lnTo>
                    <a:pt x="2999" y="3365"/>
                  </a:lnTo>
                  <a:lnTo>
                    <a:pt x="3013" y="3339"/>
                  </a:lnTo>
                  <a:lnTo>
                    <a:pt x="3006" y="3318"/>
                  </a:lnTo>
                  <a:lnTo>
                    <a:pt x="3032" y="3295"/>
                  </a:lnTo>
                  <a:lnTo>
                    <a:pt x="3030" y="3279"/>
                  </a:lnTo>
                  <a:lnTo>
                    <a:pt x="3062" y="3238"/>
                  </a:lnTo>
                  <a:lnTo>
                    <a:pt x="3049" y="3222"/>
                  </a:lnTo>
                  <a:lnTo>
                    <a:pt x="3058" y="3214"/>
                  </a:lnTo>
                  <a:lnTo>
                    <a:pt x="3059" y="3207"/>
                  </a:lnTo>
                  <a:lnTo>
                    <a:pt x="3049" y="3201"/>
                  </a:lnTo>
                  <a:lnTo>
                    <a:pt x="3056" y="3198"/>
                  </a:lnTo>
                  <a:lnTo>
                    <a:pt x="3061" y="3178"/>
                  </a:lnTo>
                  <a:lnTo>
                    <a:pt x="3038" y="3130"/>
                  </a:lnTo>
                  <a:lnTo>
                    <a:pt x="3039" y="3110"/>
                  </a:lnTo>
                  <a:lnTo>
                    <a:pt x="3022" y="3104"/>
                  </a:lnTo>
                  <a:lnTo>
                    <a:pt x="3017" y="3090"/>
                  </a:lnTo>
                  <a:lnTo>
                    <a:pt x="2996" y="3096"/>
                  </a:lnTo>
                  <a:lnTo>
                    <a:pt x="2994" y="3113"/>
                  </a:lnTo>
                  <a:lnTo>
                    <a:pt x="2978" y="3137"/>
                  </a:lnTo>
                  <a:lnTo>
                    <a:pt x="2924" y="3197"/>
                  </a:lnTo>
                  <a:lnTo>
                    <a:pt x="2922" y="3221"/>
                  </a:lnTo>
                  <a:lnTo>
                    <a:pt x="2847" y="3266"/>
                  </a:lnTo>
                  <a:lnTo>
                    <a:pt x="2843" y="3287"/>
                  </a:lnTo>
                  <a:lnTo>
                    <a:pt x="2829" y="3292"/>
                  </a:lnTo>
                  <a:lnTo>
                    <a:pt x="2782" y="3274"/>
                  </a:lnTo>
                  <a:lnTo>
                    <a:pt x="2775" y="3260"/>
                  </a:lnTo>
                  <a:lnTo>
                    <a:pt x="2788" y="3246"/>
                  </a:lnTo>
                  <a:lnTo>
                    <a:pt x="2778" y="3235"/>
                  </a:lnTo>
                  <a:lnTo>
                    <a:pt x="2736" y="3247"/>
                  </a:lnTo>
                  <a:lnTo>
                    <a:pt x="2739" y="3234"/>
                  </a:lnTo>
                  <a:lnTo>
                    <a:pt x="2752" y="3227"/>
                  </a:lnTo>
                  <a:lnTo>
                    <a:pt x="2761" y="3212"/>
                  </a:lnTo>
                  <a:lnTo>
                    <a:pt x="2785" y="3218"/>
                  </a:lnTo>
                  <a:lnTo>
                    <a:pt x="2801" y="3217"/>
                  </a:lnTo>
                  <a:lnTo>
                    <a:pt x="2801" y="3210"/>
                  </a:lnTo>
                  <a:lnTo>
                    <a:pt x="2755" y="3192"/>
                  </a:lnTo>
                  <a:lnTo>
                    <a:pt x="2725" y="3212"/>
                  </a:lnTo>
                  <a:lnTo>
                    <a:pt x="2706" y="3184"/>
                  </a:lnTo>
                  <a:lnTo>
                    <a:pt x="2718" y="3142"/>
                  </a:lnTo>
                  <a:lnTo>
                    <a:pt x="2742" y="3142"/>
                  </a:lnTo>
                  <a:lnTo>
                    <a:pt x="2751" y="3127"/>
                  </a:lnTo>
                  <a:lnTo>
                    <a:pt x="2781" y="3117"/>
                  </a:lnTo>
                  <a:lnTo>
                    <a:pt x="2777" y="3091"/>
                  </a:lnTo>
                  <a:lnTo>
                    <a:pt x="2798" y="3071"/>
                  </a:lnTo>
                  <a:lnTo>
                    <a:pt x="2801" y="3061"/>
                  </a:lnTo>
                  <a:lnTo>
                    <a:pt x="2803" y="3044"/>
                  </a:lnTo>
                  <a:lnTo>
                    <a:pt x="2748" y="2999"/>
                  </a:lnTo>
                  <a:lnTo>
                    <a:pt x="2739" y="2979"/>
                  </a:lnTo>
                  <a:lnTo>
                    <a:pt x="2751" y="2949"/>
                  </a:lnTo>
                  <a:lnTo>
                    <a:pt x="2751" y="2927"/>
                  </a:lnTo>
                  <a:lnTo>
                    <a:pt x="2739" y="2891"/>
                  </a:lnTo>
                  <a:lnTo>
                    <a:pt x="2736" y="2884"/>
                  </a:lnTo>
                  <a:lnTo>
                    <a:pt x="2715" y="2879"/>
                  </a:lnTo>
                  <a:lnTo>
                    <a:pt x="2699" y="2851"/>
                  </a:lnTo>
                  <a:lnTo>
                    <a:pt x="2703" y="2839"/>
                  </a:lnTo>
                  <a:lnTo>
                    <a:pt x="2718" y="2835"/>
                  </a:lnTo>
                  <a:lnTo>
                    <a:pt x="2725" y="2812"/>
                  </a:lnTo>
                  <a:lnTo>
                    <a:pt x="2716" y="2787"/>
                  </a:lnTo>
                  <a:lnTo>
                    <a:pt x="2725" y="2770"/>
                  </a:lnTo>
                  <a:lnTo>
                    <a:pt x="2702" y="2744"/>
                  </a:lnTo>
                  <a:lnTo>
                    <a:pt x="2708" y="2708"/>
                  </a:lnTo>
                  <a:lnTo>
                    <a:pt x="2716" y="2698"/>
                  </a:lnTo>
                  <a:lnTo>
                    <a:pt x="2705" y="2671"/>
                  </a:lnTo>
                  <a:lnTo>
                    <a:pt x="2712" y="2665"/>
                  </a:lnTo>
                  <a:lnTo>
                    <a:pt x="2718" y="2600"/>
                  </a:lnTo>
                  <a:lnTo>
                    <a:pt x="2713" y="2577"/>
                  </a:lnTo>
                  <a:lnTo>
                    <a:pt x="2729" y="2544"/>
                  </a:lnTo>
                  <a:lnTo>
                    <a:pt x="2728" y="2526"/>
                  </a:lnTo>
                  <a:lnTo>
                    <a:pt x="2758" y="2475"/>
                  </a:lnTo>
                  <a:lnTo>
                    <a:pt x="2762" y="2456"/>
                  </a:lnTo>
                  <a:lnTo>
                    <a:pt x="2769" y="2456"/>
                  </a:lnTo>
                  <a:lnTo>
                    <a:pt x="2800" y="2413"/>
                  </a:lnTo>
                  <a:lnTo>
                    <a:pt x="2810" y="2378"/>
                  </a:lnTo>
                  <a:lnTo>
                    <a:pt x="2806" y="2348"/>
                  </a:lnTo>
                  <a:lnTo>
                    <a:pt x="2813" y="2299"/>
                  </a:lnTo>
                  <a:lnTo>
                    <a:pt x="2806" y="2266"/>
                  </a:lnTo>
                  <a:lnTo>
                    <a:pt x="2826" y="2247"/>
                  </a:lnTo>
                  <a:lnTo>
                    <a:pt x="2827" y="2215"/>
                  </a:lnTo>
                  <a:lnTo>
                    <a:pt x="2839" y="2211"/>
                  </a:lnTo>
                  <a:lnTo>
                    <a:pt x="2830" y="2196"/>
                  </a:lnTo>
                  <a:lnTo>
                    <a:pt x="2823" y="2196"/>
                  </a:lnTo>
                  <a:lnTo>
                    <a:pt x="2817" y="2114"/>
                  </a:lnTo>
                  <a:lnTo>
                    <a:pt x="2780" y="2071"/>
                  </a:lnTo>
                  <a:lnTo>
                    <a:pt x="2768" y="2048"/>
                  </a:lnTo>
                  <a:lnTo>
                    <a:pt x="2765" y="2016"/>
                  </a:lnTo>
                  <a:lnTo>
                    <a:pt x="2777" y="2010"/>
                  </a:lnTo>
                  <a:lnTo>
                    <a:pt x="2769" y="1966"/>
                  </a:lnTo>
                  <a:lnTo>
                    <a:pt x="2778" y="1933"/>
                  </a:lnTo>
                  <a:lnTo>
                    <a:pt x="2797" y="1911"/>
                  </a:lnTo>
                  <a:lnTo>
                    <a:pt x="2813" y="1863"/>
                  </a:lnTo>
                  <a:lnTo>
                    <a:pt x="2833" y="1846"/>
                  </a:lnTo>
                  <a:lnTo>
                    <a:pt x="2857" y="1848"/>
                  </a:lnTo>
                  <a:lnTo>
                    <a:pt x="2865" y="1816"/>
                  </a:lnTo>
                  <a:lnTo>
                    <a:pt x="2879" y="1804"/>
                  </a:lnTo>
                  <a:lnTo>
                    <a:pt x="2870" y="1758"/>
                  </a:lnTo>
                  <a:lnTo>
                    <a:pt x="2879" y="1748"/>
                  </a:lnTo>
                  <a:lnTo>
                    <a:pt x="2879" y="1732"/>
                  </a:lnTo>
                  <a:lnTo>
                    <a:pt x="2865" y="1705"/>
                  </a:lnTo>
                  <a:lnTo>
                    <a:pt x="2863" y="1680"/>
                  </a:lnTo>
                  <a:lnTo>
                    <a:pt x="2882" y="1662"/>
                  </a:lnTo>
                  <a:lnTo>
                    <a:pt x="2856" y="1618"/>
                  </a:lnTo>
                  <a:lnTo>
                    <a:pt x="2846" y="1561"/>
                  </a:lnTo>
                  <a:lnTo>
                    <a:pt x="2829" y="1541"/>
                  </a:lnTo>
                  <a:lnTo>
                    <a:pt x="2827" y="1523"/>
                  </a:lnTo>
                  <a:lnTo>
                    <a:pt x="2797" y="1490"/>
                  </a:lnTo>
                  <a:lnTo>
                    <a:pt x="2782" y="1446"/>
                  </a:lnTo>
                  <a:lnTo>
                    <a:pt x="2787" y="1435"/>
                  </a:lnTo>
                  <a:lnTo>
                    <a:pt x="2775" y="1412"/>
                  </a:lnTo>
                  <a:lnTo>
                    <a:pt x="2774" y="1398"/>
                  </a:lnTo>
                  <a:lnTo>
                    <a:pt x="2784" y="1389"/>
                  </a:lnTo>
                  <a:lnTo>
                    <a:pt x="2774" y="1365"/>
                  </a:lnTo>
                  <a:lnTo>
                    <a:pt x="2784" y="1288"/>
                  </a:lnTo>
                  <a:lnTo>
                    <a:pt x="2762" y="1216"/>
                  </a:lnTo>
                  <a:lnTo>
                    <a:pt x="2781" y="1183"/>
                  </a:lnTo>
                  <a:lnTo>
                    <a:pt x="2781" y="1159"/>
                  </a:lnTo>
                  <a:lnTo>
                    <a:pt x="2764" y="1108"/>
                  </a:lnTo>
                  <a:lnTo>
                    <a:pt x="2777" y="1098"/>
                  </a:lnTo>
                  <a:lnTo>
                    <a:pt x="2769" y="1075"/>
                  </a:lnTo>
                  <a:lnTo>
                    <a:pt x="2772" y="1054"/>
                  </a:lnTo>
                  <a:lnTo>
                    <a:pt x="2784" y="1046"/>
                  </a:lnTo>
                  <a:lnTo>
                    <a:pt x="2794" y="1052"/>
                  </a:lnTo>
                  <a:lnTo>
                    <a:pt x="2801" y="1046"/>
                  </a:lnTo>
                  <a:lnTo>
                    <a:pt x="2791" y="1028"/>
                  </a:lnTo>
                  <a:lnTo>
                    <a:pt x="2739" y="990"/>
                  </a:lnTo>
                  <a:lnTo>
                    <a:pt x="2738" y="979"/>
                  </a:lnTo>
                  <a:lnTo>
                    <a:pt x="2708" y="953"/>
                  </a:lnTo>
                  <a:lnTo>
                    <a:pt x="2705" y="931"/>
                  </a:lnTo>
                  <a:lnTo>
                    <a:pt x="2713" y="917"/>
                  </a:lnTo>
                  <a:lnTo>
                    <a:pt x="2713" y="917"/>
                  </a:lnTo>
                  <a:lnTo>
                    <a:pt x="2637" y="930"/>
                  </a:lnTo>
                  <a:lnTo>
                    <a:pt x="2637" y="930"/>
                  </a:lnTo>
                  <a:lnTo>
                    <a:pt x="2604" y="969"/>
                  </a:lnTo>
                  <a:lnTo>
                    <a:pt x="2559" y="986"/>
                  </a:lnTo>
                  <a:lnTo>
                    <a:pt x="2509" y="1030"/>
                  </a:lnTo>
                  <a:lnTo>
                    <a:pt x="2509" y="1030"/>
                  </a:lnTo>
                  <a:lnTo>
                    <a:pt x="2480" y="1069"/>
                  </a:lnTo>
                  <a:lnTo>
                    <a:pt x="2480" y="1092"/>
                  </a:lnTo>
                  <a:lnTo>
                    <a:pt x="2480" y="1092"/>
                  </a:lnTo>
                  <a:lnTo>
                    <a:pt x="2509" y="1143"/>
                  </a:lnTo>
                  <a:lnTo>
                    <a:pt x="2390" y="1146"/>
                  </a:lnTo>
                  <a:lnTo>
                    <a:pt x="2390" y="1146"/>
                  </a:lnTo>
                  <a:lnTo>
                    <a:pt x="2343" y="1104"/>
                  </a:lnTo>
                  <a:lnTo>
                    <a:pt x="2290" y="1085"/>
                  </a:lnTo>
                  <a:lnTo>
                    <a:pt x="2243" y="1078"/>
                  </a:lnTo>
                  <a:lnTo>
                    <a:pt x="2197" y="1124"/>
                  </a:lnTo>
                  <a:lnTo>
                    <a:pt x="2179" y="1120"/>
                  </a:lnTo>
                  <a:lnTo>
                    <a:pt x="2124" y="1090"/>
                  </a:lnTo>
                  <a:lnTo>
                    <a:pt x="2063" y="1077"/>
                  </a:lnTo>
                  <a:lnTo>
                    <a:pt x="2043" y="1077"/>
                  </a:lnTo>
                  <a:lnTo>
                    <a:pt x="2003" y="1090"/>
                  </a:lnTo>
                  <a:lnTo>
                    <a:pt x="1991" y="1067"/>
                  </a:lnTo>
                  <a:lnTo>
                    <a:pt x="1960" y="1054"/>
                  </a:lnTo>
                  <a:lnTo>
                    <a:pt x="1960" y="1054"/>
                  </a:lnTo>
                  <a:lnTo>
                    <a:pt x="1944" y="1065"/>
                  </a:lnTo>
                  <a:lnTo>
                    <a:pt x="1908" y="1131"/>
                  </a:lnTo>
                  <a:lnTo>
                    <a:pt x="1908" y="1131"/>
                  </a:lnTo>
                  <a:lnTo>
                    <a:pt x="1890" y="1153"/>
                  </a:lnTo>
                  <a:lnTo>
                    <a:pt x="1818" y="1153"/>
                  </a:lnTo>
                  <a:lnTo>
                    <a:pt x="1756" y="1103"/>
                  </a:lnTo>
                  <a:lnTo>
                    <a:pt x="1706" y="1075"/>
                  </a:lnTo>
                  <a:lnTo>
                    <a:pt x="1670" y="1078"/>
                  </a:lnTo>
                  <a:lnTo>
                    <a:pt x="1658" y="1120"/>
                  </a:lnTo>
                  <a:lnTo>
                    <a:pt x="1660" y="1163"/>
                  </a:lnTo>
                  <a:lnTo>
                    <a:pt x="1654" y="1176"/>
                  </a:lnTo>
                  <a:lnTo>
                    <a:pt x="1640" y="1183"/>
                  </a:lnTo>
                  <a:lnTo>
                    <a:pt x="1614" y="1166"/>
                  </a:lnTo>
                  <a:lnTo>
                    <a:pt x="1585" y="1159"/>
                  </a:lnTo>
                  <a:lnTo>
                    <a:pt x="1550" y="1163"/>
                  </a:lnTo>
                  <a:lnTo>
                    <a:pt x="1495" y="1126"/>
                  </a:lnTo>
                  <a:lnTo>
                    <a:pt x="1474" y="1121"/>
                  </a:lnTo>
                  <a:lnTo>
                    <a:pt x="1474" y="1121"/>
                  </a:lnTo>
                  <a:lnTo>
                    <a:pt x="1451" y="1144"/>
                  </a:lnTo>
                  <a:lnTo>
                    <a:pt x="1451" y="1144"/>
                  </a:lnTo>
                  <a:lnTo>
                    <a:pt x="1434" y="1160"/>
                  </a:lnTo>
                  <a:lnTo>
                    <a:pt x="1426" y="1156"/>
                  </a:lnTo>
                  <a:lnTo>
                    <a:pt x="1426" y="1156"/>
                  </a:lnTo>
                  <a:lnTo>
                    <a:pt x="1409" y="1150"/>
                  </a:lnTo>
                  <a:lnTo>
                    <a:pt x="1409" y="1150"/>
                  </a:lnTo>
                  <a:lnTo>
                    <a:pt x="1396" y="1156"/>
                  </a:lnTo>
                  <a:lnTo>
                    <a:pt x="1396" y="1156"/>
                  </a:lnTo>
                  <a:lnTo>
                    <a:pt x="1370" y="1195"/>
                  </a:lnTo>
                  <a:lnTo>
                    <a:pt x="1354" y="1202"/>
                  </a:lnTo>
                  <a:lnTo>
                    <a:pt x="1354" y="1202"/>
                  </a:lnTo>
                  <a:lnTo>
                    <a:pt x="1344" y="1208"/>
                  </a:lnTo>
                  <a:lnTo>
                    <a:pt x="1344" y="1208"/>
                  </a:lnTo>
                  <a:lnTo>
                    <a:pt x="1285" y="1265"/>
                  </a:lnTo>
                  <a:lnTo>
                    <a:pt x="1235" y="1281"/>
                  </a:lnTo>
                  <a:lnTo>
                    <a:pt x="1235" y="1281"/>
                  </a:lnTo>
                  <a:lnTo>
                    <a:pt x="1220" y="1303"/>
                  </a:lnTo>
                  <a:lnTo>
                    <a:pt x="1220" y="1303"/>
                  </a:lnTo>
                  <a:lnTo>
                    <a:pt x="1212" y="1320"/>
                  </a:lnTo>
                  <a:lnTo>
                    <a:pt x="1157" y="1352"/>
                  </a:lnTo>
                  <a:lnTo>
                    <a:pt x="1154" y="1368"/>
                  </a:lnTo>
                  <a:lnTo>
                    <a:pt x="1128" y="1395"/>
                  </a:lnTo>
                  <a:lnTo>
                    <a:pt x="1099" y="1454"/>
                  </a:lnTo>
                  <a:lnTo>
                    <a:pt x="1099" y="1454"/>
                  </a:lnTo>
                  <a:lnTo>
                    <a:pt x="1085" y="1483"/>
                  </a:lnTo>
                  <a:lnTo>
                    <a:pt x="1085" y="1483"/>
                  </a:lnTo>
                  <a:lnTo>
                    <a:pt x="1083" y="1506"/>
                  </a:lnTo>
                  <a:lnTo>
                    <a:pt x="1108" y="1518"/>
                  </a:lnTo>
                  <a:lnTo>
                    <a:pt x="1108" y="1518"/>
                  </a:lnTo>
                  <a:lnTo>
                    <a:pt x="1116" y="1532"/>
                  </a:lnTo>
                  <a:lnTo>
                    <a:pt x="1116" y="1532"/>
                  </a:lnTo>
                  <a:lnTo>
                    <a:pt x="1121" y="1569"/>
                  </a:lnTo>
                  <a:lnTo>
                    <a:pt x="1070" y="1640"/>
                  </a:lnTo>
                  <a:lnTo>
                    <a:pt x="1070" y="1640"/>
                  </a:lnTo>
                  <a:lnTo>
                    <a:pt x="1044" y="1644"/>
                  </a:lnTo>
                  <a:lnTo>
                    <a:pt x="1044" y="1644"/>
                  </a:lnTo>
                  <a:lnTo>
                    <a:pt x="1007" y="1647"/>
                  </a:lnTo>
                  <a:lnTo>
                    <a:pt x="1007" y="1647"/>
                  </a:lnTo>
                  <a:lnTo>
                    <a:pt x="998" y="1653"/>
                  </a:lnTo>
                  <a:lnTo>
                    <a:pt x="998" y="1653"/>
                  </a:lnTo>
                  <a:lnTo>
                    <a:pt x="982" y="1672"/>
                  </a:lnTo>
                  <a:lnTo>
                    <a:pt x="938" y="1672"/>
                  </a:lnTo>
                  <a:lnTo>
                    <a:pt x="938" y="1672"/>
                  </a:lnTo>
                  <a:lnTo>
                    <a:pt x="909" y="1679"/>
                  </a:lnTo>
                  <a:lnTo>
                    <a:pt x="899" y="1675"/>
                  </a:lnTo>
                  <a:lnTo>
                    <a:pt x="899" y="1675"/>
                  </a:lnTo>
                  <a:lnTo>
                    <a:pt x="880" y="1624"/>
                  </a:lnTo>
                  <a:lnTo>
                    <a:pt x="854" y="1587"/>
                  </a:lnTo>
                  <a:lnTo>
                    <a:pt x="795" y="1552"/>
                  </a:lnTo>
                  <a:lnTo>
                    <a:pt x="775" y="1518"/>
                  </a:lnTo>
                  <a:lnTo>
                    <a:pt x="775" y="1518"/>
                  </a:lnTo>
                  <a:lnTo>
                    <a:pt x="755" y="1541"/>
                  </a:lnTo>
                  <a:lnTo>
                    <a:pt x="750" y="1559"/>
                  </a:lnTo>
                  <a:lnTo>
                    <a:pt x="750" y="1559"/>
                  </a:lnTo>
                  <a:lnTo>
                    <a:pt x="745" y="1572"/>
                  </a:lnTo>
                  <a:lnTo>
                    <a:pt x="724" y="1578"/>
                  </a:lnTo>
                  <a:lnTo>
                    <a:pt x="720" y="1624"/>
                  </a:lnTo>
                  <a:lnTo>
                    <a:pt x="720" y="1624"/>
                  </a:lnTo>
                  <a:lnTo>
                    <a:pt x="716" y="1637"/>
                  </a:lnTo>
                  <a:lnTo>
                    <a:pt x="716" y="1637"/>
                  </a:lnTo>
                  <a:lnTo>
                    <a:pt x="710" y="1647"/>
                  </a:lnTo>
                  <a:lnTo>
                    <a:pt x="616" y="1623"/>
                  </a:lnTo>
                  <a:lnTo>
                    <a:pt x="606" y="1616"/>
                  </a:lnTo>
                  <a:lnTo>
                    <a:pt x="606" y="1616"/>
                  </a:lnTo>
                  <a:lnTo>
                    <a:pt x="599" y="1604"/>
                  </a:lnTo>
                  <a:lnTo>
                    <a:pt x="599" y="1604"/>
                  </a:lnTo>
                  <a:lnTo>
                    <a:pt x="580" y="1597"/>
                  </a:lnTo>
                  <a:lnTo>
                    <a:pt x="569" y="1608"/>
                  </a:lnTo>
                  <a:lnTo>
                    <a:pt x="569" y="1608"/>
                  </a:lnTo>
                  <a:lnTo>
                    <a:pt x="544" y="1629"/>
                  </a:lnTo>
                  <a:lnTo>
                    <a:pt x="544" y="1629"/>
                  </a:lnTo>
                  <a:lnTo>
                    <a:pt x="524" y="1665"/>
                  </a:lnTo>
                  <a:lnTo>
                    <a:pt x="524" y="1665"/>
                  </a:lnTo>
                  <a:lnTo>
                    <a:pt x="498" y="1667"/>
                  </a:lnTo>
                  <a:lnTo>
                    <a:pt x="498" y="1667"/>
                  </a:lnTo>
                  <a:lnTo>
                    <a:pt x="469" y="1636"/>
                  </a:lnTo>
                  <a:lnTo>
                    <a:pt x="461" y="1642"/>
                  </a:lnTo>
                  <a:lnTo>
                    <a:pt x="412" y="1755"/>
                  </a:lnTo>
                  <a:lnTo>
                    <a:pt x="412" y="1755"/>
                  </a:lnTo>
                  <a:lnTo>
                    <a:pt x="409" y="1761"/>
                  </a:lnTo>
                  <a:lnTo>
                    <a:pt x="409" y="1761"/>
                  </a:lnTo>
                  <a:lnTo>
                    <a:pt x="467" y="1842"/>
                  </a:lnTo>
                  <a:lnTo>
                    <a:pt x="469" y="1856"/>
                  </a:lnTo>
                  <a:lnTo>
                    <a:pt x="448" y="1858"/>
                  </a:lnTo>
                  <a:lnTo>
                    <a:pt x="387" y="1840"/>
                  </a:lnTo>
                  <a:lnTo>
                    <a:pt x="387" y="1840"/>
                  </a:lnTo>
                  <a:lnTo>
                    <a:pt x="366" y="1827"/>
                  </a:lnTo>
                  <a:lnTo>
                    <a:pt x="344" y="1839"/>
                  </a:lnTo>
                  <a:lnTo>
                    <a:pt x="344" y="1839"/>
                  </a:lnTo>
                  <a:lnTo>
                    <a:pt x="305" y="1820"/>
                  </a:lnTo>
                  <a:lnTo>
                    <a:pt x="305" y="1820"/>
                  </a:lnTo>
                  <a:lnTo>
                    <a:pt x="285" y="1809"/>
                  </a:lnTo>
                  <a:lnTo>
                    <a:pt x="285" y="1809"/>
                  </a:lnTo>
                  <a:lnTo>
                    <a:pt x="263" y="1851"/>
                  </a:lnTo>
                  <a:lnTo>
                    <a:pt x="233" y="1876"/>
                  </a:lnTo>
                  <a:lnTo>
                    <a:pt x="204" y="1895"/>
                  </a:lnTo>
                  <a:lnTo>
                    <a:pt x="168" y="1897"/>
                  </a:lnTo>
                  <a:lnTo>
                    <a:pt x="168" y="1897"/>
                  </a:lnTo>
                  <a:lnTo>
                    <a:pt x="157" y="1902"/>
                  </a:lnTo>
                  <a:lnTo>
                    <a:pt x="157" y="1902"/>
                  </a:lnTo>
                  <a:lnTo>
                    <a:pt x="126" y="1944"/>
                  </a:lnTo>
                  <a:lnTo>
                    <a:pt x="135" y="1985"/>
                  </a:lnTo>
                  <a:lnTo>
                    <a:pt x="135" y="1985"/>
                  </a:lnTo>
                  <a:lnTo>
                    <a:pt x="126" y="1997"/>
                  </a:lnTo>
                  <a:lnTo>
                    <a:pt x="126" y="1997"/>
                  </a:lnTo>
                  <a:lnTo>
                    <a:pt x="87" y="2031"/>
                  </a:lnTo>
                  <a:lnTo>
                    <a:pt x="87" y="2031"/>
                  </a:lnTo>
                  <a:lnTo>
                    <a:pt x="77" y="2045"/>
                  </a:lnTo>
                  <a:lnTo>
                    <a:pt x="77" y="2045"/>
                  </a:lnTo>
                  <a:lnTo>
                    <a:pt x="60" y="2071"/>
                  </a:lnTo>
                  <a:lnTo>
                    <a:pt x="46" y="2072"/>
                  </a:lnTo>
                  <a:lnTo>
                    <a:pt x="46" y="2072"/>
                  </a:lnTo>
                  <a:lnTo>
                    <a:pt x="17" y="2078"/>
                  </a:lnTo>
                  <a:lnTo>
                    <a:pt x="17" y="2078"/>
                  </a:lnTo>
                  <a:lnTo>
                    <a:pt x="2" y="2097"/>
                  </a:lnTo>
                  <a:lnTo>
                    <a:pt x="0" y="2113"/>
                  </a:lnTo>
                  <a:lnTo>
                    <a:pt x="13" y="2133"/>
                  </a:lnTo>
                  <a:lnTo>
                    <a:pt x="109" y="2153"/>
                  </a:lnTo>
                  <a:lnTo>
                    <a:pt x="131" y="2175"/>
                  </a:lnTo>
                  <a:lnTo>
                    <a:pt x="128" y="2192"/>
                  </a:lnTo>
                  <a:lnTo>
                    <a:pt x="128" y="2192"/>
                  </a:lnTo>
                  <a:lnTo>
                    <a:pt x="135" y="2219"/>
                  </a:lnTo>
                  <a:lnTo>
                    <a:pt x="145" y="2227"/>
                  </a:lnTo>
                  <a:lnTo>
                    <a:pt x="145" y="2227"/>
                  </a:lnTo>
                  <a:lnTo>
                    <a:pt x="175" y="2240"/>
                  </a:lnTo>
                  <a:lnTo>
                    <a:pt x="181" y="2251"/>
                  </a:lnTo>
                  <a:lnTo>
                    <a:pt x="174" y="2283"/>
                  </a:lnTo>
                  <a:lnTo>
                    <a:pt x="174" y="2283"/>
                  </a:lnTo>
                  <a:lnTo>
                    <a:pt x="171" y="2293"/>
                  </a:lnTo>
                  <a:lnTo>
                    <a:pt x="171" y="2293"/>
                  </a:lnTo>
                  <a:lnTo>
                    <a:pt x="138" y="2299"/>
                  </a:lnTo>
                  <a:lnTo>
                    <a:pt x="138" y="2299"/>
                  </a:lnTo>
                  <a:lnTo>
                    <a:pt x="131" y="2322"/>
                  </a:lnTo>
                  <a:lnTo>
                    <a:pt x="131" y="2322"/>
                  </a:lnTo>
                  <a:lnTo>
                    <a:pt x="135" y="2387"/>
                  </a:lnTo>
                  <a:lnTo>
                    <a:pt x="124" y="2436"/>
                  </a:lnTo>
                  <a:lnTo>
                    <a:pt x="134" y="2457"/>
                  </a:lnTo>
                  <a:lnTo>
                    <a:pt x="134" y="2480"/>
                  </a:lnTo>
                  <a:lnTo>
                    <a:pt x="111" y="2516"/>
                  </a:lnTo>
                  <a:lnTo>
                    <a:pt x="135" y="2574"/>
                  </a:lnTo>
                  <a:lnTo>
                    <a:pt x="135" y="2574"/>
                  </a:lnTo>
                  <a:lnTo>
                    <a:pt x="144" y="2580"/>
                  </a:lnTo>
                  <a:lnTo>
                    <a:pt x="144" y="2580"/>
                  </a:lnTo>
                  <a:lnTo>
                    <a:pt x="125" y="2626"/>
                  </a:lnTo>
                  <a:lnTo>
                    <a:pt x="77" y="2668"/>
                  </a:lnTo>
                  <a:lnTo>
                    <a:pt x="77" y="2668"/>
                  </a:lnTo>
                  <a:lnTo>
                    <a:pt x="76" y="2745"/>
                  </a:lnTo>
                  <a:lnTo>
                    <a:pt x="83" y="2758"/>
                  </a:lnTo>
                  <a:lnTo>
                    <a:pt x="115" y="2777"/>
                  </a:lnTo>
                  <a:lnTo>
                    <a:pt x="115" y="2777"/>
                  </a:lnTo>
                  <a:lnTo>
                    <a:pt x="148" y="2757"/>
                  </a:lnTo>
                  <a:lnTo>
                    <a:pt x="170" y="2731"/>
                  </a:lnTo>
                  <a:lnTo>
                    <a:pt x="177" y="2731"/>
                  </a:lnTo>
                  <a:lnTo>
                    <a:pt x="184" y="2757"/>
                  </a:lnTo>
                  <a:lnTo>
                    <a:pt x="224" y="2771"/>
                  </a:lnTo>
                  <a:lnTo>
                    <a:pt x="230" y="2783"/>
                  </a:lnTo>
                  <a:lnTo>
                    <a:pt x="230" y="2783"/>
                  </a:lnTo>
                  <a:lnTo>
                    <a:pt x="232" y="2792"/>
                  </a:lnTo>
                  <a:lnTo>
                    <a:pt x="232" y="2792"/>
                  </a:lnTo>
                  <a:lnTo>
                    <a:pt x="249" y="2797"/>
                  </a:lnTo>
                  <a:lnTo>
                    <a:pt x="249" y="2797"/>
                  </a:lnTo>
                  <a:lnTo>
                    <a:pt x="263" y="2812"/>
                  </a:lnTo>
                  <a:lnTo>
                    <a:pt x="263" y="2812"/>
                  </a:lnTo>
                  <a:lnTo>
                    <a:pt x="269" y="2820"/>
                  </a:lnTo>
                  <a:lnTo>
                    <a:pt x="283" y="2819"/>
                  </a:lnTo>
                  <a:lnTo>
                    <a:pt x="283" y="2819"/>
                  </a:lnTo>
                  <a:lnTo>
                    <a:pt x="320" y="2803"/>
                  </a:lnTo>
                  <a:lnTo>
                    <a:pt x="320" y="2803"/>
                  </a:lnTo>
                  <a:lnTo>
                    <a:pt x="360" y="2789"/>
                  </a:lnTo>
                  <a:lnTo>
                    <a:pt x="396" y="2802"/>
                  </a:lnTo>
                  <a:lnTo>
                    <a:pt x="396" y="2802"/>
                  </a:lnTo>
                  <a:lnTo>
                    <a:pt x="407" y="2822"/>
                  </a:lnTo>
                  <a:lnTo>
                    <a:pt x="407" y="2822"/>
                  </a:lnTo>
                  <a:lnTo>
                    <a:pt x="402" y="2841"/>
                  </a:lnTo>
                  <a:lnTo>
                    <a:pt x="410" y="2878"/>
                  </a:lnTo>
                  <a:lnTo>
                    <a:pt x="410" y="2878"/>
                  </a:lnTo>
                  <a:lnTo>
                    <a:pt x="420" y="2901"/>
                  </a:lnTo>
                  <a:lnTo>
                    <a:pt x="433" y="2911"/>
                  </a:lnTo>
                  <a:lnTo>
                    <a:pt x="433" y="2911"/>
                  </a:lnTo>
                  <a:lnTo>
                    <a:pt x="430" y="2926"/>
                  </a:lnTo>
                  <a:lnTo>
                    <a:pt x="410" y="2936"/>
                  </a:lnTo>
                  <a:lnTo>
                    <a:pt x="366" y="2910"/>
                  </a:lnTo>
                  <a:lnTo>
                    <a:pt x="322" y="2936"/>
                  </a:lnTo>
                  <a:lnTo>
                    <a:pt x="301" y="2966"/>
                  </a:lnTo>
                  <a:lnTo>
                    <a:pt x="302" y="2988"/>
                  </a:lnTo>
                  <a:lnTo>
                    <a:pt x="322" y="3019"/>
                  </a:lnTo>
                  <a:lnTo>
                    <a:pt x="314" y="3045"/>
                  </a:lnTo>
                  <a:lnTo>
                    <a:pt x="315" y="3084"/>
                  </a:lnTo>
                  <a:lnTo>
                    <a:pt x="283" y="3110"/>
                  </a:lnTo>
                  <a:lnTo>
                    <a:pt x="286" y="3127"/>
                  </a:lnTo>
                  <a:lnTo>
                    <a:pt x="269" y="3156"/>
                  </a:lnTo>
                  <a:lnTo>
                    <a:pt x="265" y="3194"/>
                  </a:lnTo>
                  <a:lnTo>
                    <a:pt x="232" y="3240"/>
                  </a:lnTo>
                  <a:lnTo>
                    <a:pt x="219" y="3246"/>
                  </a:lnTo>
                  <a:lnTo>
                    <a:pt x="203" y="3234"/>
                  </a:lnTo>
                  <a:lnTo>
                    <a:pt x="180" y="3238"/>
                  </a:lnTo>
                  <a:lnTo>
                    <a:pt x="161" y="3257"/>
                  </a:lnTo>
                  <a:lnTo>
                    <a:pt x="161" y="3257"/>
                  </a:lnTo>
                  <a:lnTo>
                    <a:pt x="223" y="3359"/>
                  </a:lnTo>
                  <a:lnTo>
                    <a:pt x="246" y="3418"/>
                  </a:lnTo>
                  <a:lnTo>
                    <a:pt x="240" y="3469"/>
                  </a:lnTo>
                  <a:lnTo>
                    <a:pt x="223" y="3509"/>
                  </a:lnTo>
                  <a:lnTo>
                    <a:pt x="223" y="3509"/>
                  </a:lnTo>
                  <a:lnTo>
                    <a:pt x="224" y="3544"/>
                  </a:lnTo>
                  <a:lnTo>
                    <a:pt x="234" y="3560"/>
                  </a:lnTo>
                  <a:lnTo>
                    <a:pt x="256" y="3576"/>
                  </a:lnTo>
                  <a:lnTo>
                    <a:pt x="283" y="3576"/>
                  </a:lnTo>
                  <a:lnTo>
                    <a:pt x="283" y="3576"/>
                  </a:lnTo>
                  <a:lnTo>
                    <a:pt x="296" y="3583"/>
                  </a:lnTo>
                  <a:lnTo>
                    <a:pt x="296" y="3583"/>
                  </a:lnTo>
                  <a:lnTo>
                    <a:pt x="302" y="3629"/>
                  </a:lnTo>
                  <a:lnTo>
                    <a:pt x="318" y="3639"/>
                  </a:lnTo>
                  <a:lnTo>
                    <a:pt x="318" y="3639"/>
                  </a:lnTo>
                  <a:lnTo>
                    <a:pt x="357" y="3645"/>
                  </a:lnTo>
                  <a:lnTo>
                    <a:pt x="357" y="3645"/>
                  </a:lnTo>
                  <a:lnTo>
                    <a:pt x="389" y="3649"/>
                  </a:lnTo>
                  <a:lnTo>
                    <a:pt x="400" y="3669"/>
                  </a:lnTo>
                  <a:lnTo>
                    <a:pt x="420" y="3681"/>
                  </a:lnTo>
                  <a:lnTo>
                    <a:pt x="420" y="3681"/>
                  </a:lnTo>
                  <a:lnTo>
                    <a:pt x="500" y="3695"/>
                  </a:lnTo>
                  <a:lnTo>
                    <a:pt x="500" y="3695"/>
                  </a:lnTo>
                  <a:lnTo>
                    <a:pt x="546" y="3689"/>
                  </a:lnTo>
                  <a:lnTo>
                    <a:pt x="546" y="3689"/>
                  </a:lnTo>
                  <a:lnTo>
                    <a:pt x="573" y="3704"/>
                  </a:lnTo>
                  <a:lnTo>
                    <a:pt x="573" y="3704"/>
                  </a:lnTo>
                  <a:lnTo>
                    <a:pt x="601" y="3717"/>
                  </a:lnTo>
                  <a:lnTo>
                    <a:pt x="609" y="3730"/>
                  </a:lnTo>
                  <a:lnTo>
                    <a:pt x="624" y="3782"/>
                  </a:lnTo>
                  <a:lnTo>
                    <a:pt x="624" y="3782"/>
                  </a:lnTo>
                  <a:lnTo>
                    <a:pt x="635" y="3790"/>
                  </a:lnTo>
                  <a:lnTo>
                    <a:pt x="635" y="3790"/>
                  </a:lnTo>
                  <a:lnTo>
                    <a:pt x="673" y="3809"/>
                  </a:lnTo>
                  <a:lnTo>
                    <a:pt x="684" y="3829"/>
                  </a:lnTo>
                  <a:lnTo>
                    <a:pt x="680" y="3841"/>
                  </a:lnTo>
                  <a:lnTo>
                    <a:pt x="726" y="3867"/>
                  </a:lnTo>
                  <a:lnTo>
                    <a:pt x="743" y="3900"/>
                  </a:lnTo>
                  <a:lnTo>
                    <a:pt x="737" y="3939"/>
                  </a:lnTo>
                  <a:lnTo>
                    <a:pt x="706" y="4011"/>
                  </a:lnTo>
                  <a:lnTo>
                    <a:pt x="706" y="4011"/>
                  </a:lnTo>
                  <a:lnTo>
                    <a:pt x="700" y="4040"/>
                  </a:lnTo>
                  <a:lnTo>
                    <a:pt x="717" y="4070"/>
                  </a:lnTo>
                  <a:lnTo>
                    <a:pt x="717" y="4070"/>
                  </a:lnTo>
                  <a:lnTo>
                    <a:pt x="785" y="4096"/>
                  </a:lnTo>
                  <a:lnTo>
                    <a:pt x="825" y="4091"/>
                  </a:lnTo>
                  <a:lnTo>
                    <a:pt x="825" y="4091"/>
                  </a:lnTo>
                  <a:lnTo>
                    <a:pt x="847" y="4086"/>
                  </a:lnTo>
                  <a:lnTo>
                    <a:pt x="847" y="4086"/>
                  </a:lnTo>
                  <a:lnTo>
                    <a:pt x="900" y="4066"/>
                  </a:lnTo>
                  <a:lnTo>
                    <a:pt x="939" y="4086"/>
                  </a:lnTo>
                  <a:lnTo>
                    <a:pt x="981" y="4090"/>
                  </a:lnTo>
                  <a:lnTo>
                    <a:pt x="981" y="4090"/>
                  </a:lnTo>
                  <a:lnTo>
                    <a:pt x="1021" y="4129"/>
                  </a:lnTo>
                  <a:lnTo>
                    <a:pt x="1021" y="4129"/>
                  </a:lnTo>
                  <a:lnTo>
                    <a:pt x="1052" y="4152"/>
                  </a:lnTo>
                  <a:lnTo>
                    <a:pt x="1052" y="4152"/>
                  </a:lnTo>
                  <a:lnTo>
                    <a:pt x="1039" y="4090"/>
                  </a:lnTo>
                  <a:lnTo>
                    <a:pt x="965" y="4001"/>
                  </a:lnTo>
                  <a:lnTo>
                    <a:pt x="971" y="3950"/>
                  </a:lnTo>
                  <a:lnTo>
                    <a:pt x="1006" y="3960"/>
                  </a:lnTo>
                  <a:lnTo>
                    <a:pt x="1033" y="3983"/>
                  </a:lnTo>
                  <a:lnTo>
                    <a:pt x="1072" y="3983"/>
                  </a:lnTo>
                  <a:lnTo>
                    <a:pt x="1083" y="3939"/>
                  </a:lnTo>
                  <a:lnTo>
                    <a:pt x="1027" y="3877"/>
                  </a:lnTo>
                  <a:lnTo>
                    <a:pt x="1050" y="3821"/>
                  </a:lnTo>
                  <a:lnTo>
                    <a:pt x="1072" y="3770"/>
                  </a:lnTo>
                  <a:lnTo>
                    <a:pt x="1167" y="3753"/>
                  </a:lnTo>
                  <a:lnTo>
                    <a:pt x="1161" y="3720"/>
                  </a:lnTo>
                  <a:lnTo>
                    <a:pt x="1111" y="3681"/>
                  </a:lnTo>
                  <a:lnTo>
                    <a:pt x="1027" y="3675"/>
                  </a:lnTo>
                  <a:lnTo>
                    <a:pt x="1033" y="3619"/>
                  </a:lnTo>
                  <a:lnTo>
                    <a:pt x="1056" y="3568"/>
                  </a:lnTo>
                  <a:lnTo>
                    <a:pt x="1095" y="3512"/>
                  </a:lnTo>
                  <a:lnTo>
                    <a:pt x="1134" y="3501"/>
                  </a:lnTo>
                  <a:lnTo>
                    <a:pt x="1167" y="3479"/>
                  </a:lnTo>
                  <a:lnTo>
                    <a:pt x="1178" y="3580"/>
                  </a:lnTo>
                  <a:lnTo>
                    <a:pt x="1223" y="3580"/>
                  </a:lnTo>
                  <a:lnTo>
                    <a:pt x="1240" y="3524"/>
                  </a:lnTo>
                  <a:lnTo>
                    <a:pt x="1285" y="3434"/>
                  </a:lnTo>
                  <a:lnTo>
                    <a:pt x="1392" y="3411"/>
                  </a:lnTo>
                  <a:lnTo>
                    <a:pt x="1442" y="3355"/>
                  </a:lnTo>
                  <a:lnTo>
                    <a:pt x="1504" y="3338"/>
                  </a:lnTo>
                  <a:lnTo>
                    <a:pt x="1560" y="3344"/>
                  </a:lnTo>
                  <a:lnTo>
                    <a:pt x="1628" y="3400"/>
                  </a:lnTo>
                  <a:lnTo>
                    <a:pt x="1628" y="3479"/>
                  </a:lnTo>
                  <a:lnTo>
                    <a:pt x="1638" y="3535"/>
                  </a:lnTo>
                  <a:lnTo>
                    <a:pt x="1673" y="3607"/>
                  </a:lnTo>
                  <a:lnTo>
                    <a:pt x="1655" y="3648"/>
                  </a:lnTo>
                  <a:lnTo>
                    <a:pt x="1593" y="3669"/>
                  </a:lnTo>
                  <a:lnTo>
                    <a:pt x="1566" y="3731"/>
                  </a:lnTo>
                  <a:lnTo>
                    <a:pt x="1566" y="3787"/>
                  </a:lnTo>
                  <a:lnTo>
                    <a:pt x="1521" y="3793"/>
                  </a:lnTo>
                  <a:lnTo>
                    <a:pt x="1521" y="3826"/>
                  </a:lnTo>
                  <a:lnTo>
                    <a:pt x="1543" y="3855"/>
                  </a:lnTo>
                  <a:lnTo>
                    <a:pt x="1543" y="3927"/>
                  </a:lnTo>
                  <a:lnTo>
                    <a:pt x="1481" y="3950"/>
                  </a:lnTo>
                  <a:lnTo>
                    <a:pt x="1454" y="3983"/>
                  </a:lnTo>
                  <a:lnTo>
                    <a:pt x="1403" y="3978"/>
                  </a:lnTo>
                  <a:lnTo>
                    <a:pt x="1392" y="3927"/>
                  </a:lnTo>
                  <a:lnTo>
                    <a:pt x="1336" y="3927"/>
                  </a:lnTo>
                  <a:lnTo>
                    <a:pt x="1297" y="3950"/>
                  </a:lnTo>
                  <a:lnTo>
                    <a:pt x="1268" y="3995"/>
                  </a:lnTo>
                  <a:lnTo>
                    <a:pt x="1276" y="4022"/>
                  </a:lnTo>
                  <a:lnTo>
                    <a:pt x="1276" y="4022"/>
                  </a:lnTo>
                  <a:lnTo>
                    <a:pt x="1282" y="4018"/>
                  </a:lnTo>
                  <a:lnTo>
                    <a:pt x="1300" y="4018"/>
                  </a:lnTo>
                  <a:close/>
                </a:path>
              </a:pathLst>
            </a:custGeom>
            <a:solidFill>
              <a:srgbClr val="7030A0"/>
            </a:solid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8" name="Freeform 19"/>
            <p:cNvSpPr>
              <a:spLocks noEditPoints="1"/>
            </p:cNvSpPr>
            <p:nvPr/>
          </p:nvSpPr>
          <p:spPr bwMode="auto">
            <a:xfrm>
              <a:off x="5598886" y="3525280"/>
              <a:ext cx="1439863" cy="1398588"/>
            </a:xfrm>
            <a:custGeom>
              <a:avLst/>
              <a:gdLst>
                <a:gd name="T0" fmla="*/ 842 w 2721"/>
                <a:gd name="T1" fmla="*/ 180 h 2643"/>
                <a:gd name="T2" fmla="*/ 1013 w 2721"/>
                <a:gd name="T3" fmla="*/ 561 h 2643"/>
                <a:gd name="T4" fmla="*/ 1544 w 2721"/>
                <a:gd name="T5" fmla="*/ 595 h 2643"/>
                <a:gd name="T6" fmla="*/ 1949 w 2721"/>
                <a:gd name="T7" fmla="*/ 745 h 2643"/>
                <a:gd name="T8" fmla="*/ 2348 w 2721"/>
                <a:gd name="T9" fmla="*/ 662 h 2643"/>
                <a:gd name="T10" fmla="*/ 2642 w 2721"/>
                <a:gd name="T11" fmla="*/ 1039 h 2643"/>
                <a:gd name="T12" fmla="*/ 2183 w 2721"/>
                <a:gd name="T13" fmla="*/ 1456 h 2643"/>
                <a:gd name="T14" fmla="*/ 1846 w 2721"/>
                <a:gd name="T15" fmla="*/ 1643 h 2643"/>
                <a:gd name="T16" fmla="*/ 1695 w 2721"/>
                <a:gd name="T17" fmla="*/ 1560 h 2643"/>
                <a:gd name="T18" fmla="*/ 1682 w 2721"/>
                <a:gd name="T19" fmla="*/ 1548 h 2643"/>
                <a:gd name="T20" fmla="*/ 1647 w 2721"/>
                <a:gd name="T21" fmla="*/ 1717 h 2643"/>
                <a:gd name="T22" fmla="*/ 1581 w 2721"/>
                <a:gd name="T23" fmla="*/ 1620 h 2643"/>
                <a:gd name="T24" fmla="*/ 1392 w 2721"/>
                <a:gd name="T25" fmla="*/ 1730 h 2643"/>
                <a:gd name="T26" fmla="*/ 1417 w 2721"/>
                <a:gd name="T27" fmla="*/ 1718 h 2643"/>
                <a:gd name="T28" fmla="*/ 1495 w 2721"/>
                <a:gd name="T29" fmla="*/ 1820 h 2643"/>
                <a:gd name="T30" fmla="*/ 1388 w 2721"/>
                <a:gd name="T31" fmla="*/ 1966 h 2643"/>
                <a:gd name="T32" fmla="*/ 1446 w 2721"/>
                <a:gd name="T33" fmla="*/ 2050 h 2643"/>
                <a:gd name="T34" fmla="*/ 1417 w 2721"/>
                <a:gd name="T35" fmla="*/ 2248 h 2643"/>
                <a:gd name="T36" fmla="*/ 1300 w 2721"/>
                <a:gd name="T37" fmla="*/ 2267 h 2643"/>
                <a:gd name="T38" fmla="*/ 1273 w 2721"/>
                <a:gd name="T39" fmla="*/ 2184 h 2643"/>
                <a:gd name="T40" fmla="*/ 1372 w 2721"/>
                <a:gd name="T41" fmla="*/ 2116 h 2643"/>
                <a:gd name="T42" fmla="*/ 1191 w 2721"/>
                <a:gd name="T43" fmla="*/ 2064 h 2643"/>
                <a:gd name="T44" fmla="*/ 1205 w 2721"/>
                <a:gd name="T45" fmla="*/ 1921 h 2643"/>
                <a:gd name="T46" fmla="*/ 1100 w 2721"/>
                <a:gd name="T47" fmla="*/ 1973 h 2643"/>
                <a:gd name="T48" fmla="*/ 934 w 2721"/>
                <a:gd name="T49" fmla="*/ 2034 h 2643"/>
                <a:gd name="T50" fmla="*/ 729 w 2721"/>
                <a:gd name="T51" fmla="*/ 1849 h 2643"/>
                <a:gd name="T52" fmla="*/ 692 w 2721"/>
                <a:gd name="T53" fmla="*/ 1748 h 2643"/>
                <a:gd name="T54" fmla="*/ 675 w 2721"/>
                <a:gd name="T55" fmla="*/ 1867 h 2643"/>
                <a:gd name="T56" fmla="*/ 562 w 2721"/>
                <a:gd name="T57" fmla="*/ 1855 h 2643"/>
                <a:gd name="T58" fmla="*/ 402 w 2721"/>
                <a:gd name="T59" fmla="*/ 1926 h 2643"/>
                <a:gd name="T60" fmla="*/ 186 w 2721"/>
                <a:gd name="T61" fmla="*/ 1698 h 2643"/>
                <a:gd name="T62" fmla="*/ 147 w 2721"/>
                <a:gd name="T63" fmla="*/ 990 h 2643"/>
                <a:gd name="T64" fmla="*/ 61 w 2721"/>
                <a:gd name="T65" fmla="*/ 660 h 2643"/>
                <a:gd name="T66" fmla="*/ 281 w 2721"/>
                <a:gd name="T67" fmla="*/ 154 h 2643"/>
                <a:gd name="T68" fmla="*/ 2085 w 2721"/>
                <a:gd name="T69" fmla="*/ 1730 h 2643"/>
                <a:gd name="T70" fmla="*/ 2044 w 2721"/>
                <a:gd name="T71" fmla="*/ 1758 h 2643"/>
                <a:gd name="T72" fmla="*/ 1858 w 2721"/>
                <a:gd name="T73" fmla="*/ 1831 h 2643"/>
                <a:gd name="T74" fmla="*/ 1895 w 2721"/>
                <a:gd name="T75" fmla="*/ 2021 h 2643"/>
                <a:gd name="T76" fmla="*/ 1917 w 2721"/>
                <a:gd name="T77" fmla="*/ 2127 h 2643"/>
                <a:gd name="T78" fmla="*/ 1881 w 2721"/>
                <a:gd name="T79" fmla="*/ 2253 h 2643"/>
                <a:gd name="T80" fmla="*/ 1813 w 2721"/>
                <a:gd name="T81" fmla="*/ 2403 h 2643"/>
                <a:gd name="T82" fmla="*/ 1665 w 2721"/>
                <a:gd name="T83" fmla="*/ 2427 h 2643"/>
                <a:gd name="T84" fmla="*/ 1629 w 2721"/>
                <a:gd name="T85" fmla="*/ 2280 h 2643"/>
                <a:gd name="T86" fmla="*/ 1620 w 2721"/>
                <a:gd name="T87" fmla="*/ 2166 h 2643"/>
                <a:gd name="T88" fmla="*/ 1477 w 2721"/>
                <a:gd name="T89" fmla="*/ 2136 h 2643"/>
                <a:gd name="T90" fmla="*/ 1633 w 2721"/>
                <a:gd name="T91" fmla="*/ 2032 h 2643"/>
                <a:gd name="T92" fmla="*/ 1681 w 2721"/>
                <a:gd name="T93" fmla="*/ 1913 h 2643"/>
                <a:gd name="T94" fmla="*/ 1804 w 2721"/>
                <a:gd name="T95" fmla="*/ 1845 h 2643"/>
                <a:gd name="T96" fmla="*/ 1763 w 2721"/>
                <a:gd name="T97" fmla="*/ 1854 h 2643"/>
                <a:gd name="T98" fmla="*/ 484 w 2721"/>
                <a:gd name="T99" fmla="*/ 1952 h 2643"/>
                <a:gd name="T100" fmla="*/ 538 w 2721"/>
                <a:gd name="T101" fmla="*/ 2192 h 2643"/>
                <a:gd name="T102" fmla="*/ 768 w 2721"/>
                <a:gd name="T103" fmla="*/ 2244 h 2643"/>
                <a:gd name="T104" fmla="*/ 711 w 2721"/>
                <a:gd name="T105" fmla="*/ 2446 h 2643"/>
                <a:gd name="T106" fmla="*/ 592 w 2721"/>
                <a:gd name="T107" fmla="*/ 2414 h 2643"/>
                <a:gd name="T108" fmla="*/ 399 w 2721"/>
                <a:gd name="T109" fmla="*/ 2332 h 2643"/>
                <a:gd name="T110" fmla="*/ 396 w 2721"/>
                <a:gd name="T111" fmla="*/ 2035 h 2643"/>
                <a:gd name="T112" fmla="*/ 744 w 2721"/>
                <a:gd name="T113" fmla="*/ 2055 h 2643"/>
                <a:gd name="T114" fmla="*/ 702 w 2721"/>
                <a:gd name="T115" fmla="*/ 2153 h 2643"/>
                <a:gd name="T116" fmla="*/ 1061 w 2721"/>
                <a:gd name="T117" fmla="*/ 2162 h 2643"/>
                <a:gd name="T118" fmla="*/ 1045 w 2721"/>
                <a:gd name="T119" fmla="*/ 2253 h 2643"/>
                <a:gd name="T120" fmla="*/ 1489 w 2721"/>
                <a:gd name="T121" fmla="*/ 2240 h 2643"/>
                <a:gd name="T122" fmla="*/ 1489 w 2721"/>
                <a:gd name="T123" fmla="*/ 2260 h 2643"/>
                <a:gd name="T124" fmla="*/ 1157 w 2721"/>
                <a:gd name="T125" fmla="*/ 2626 h 2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1" h="2643">
                  <a:moveTo>
                    <a:pt x="530" y="51"/>
                  </a:moveTo>
                  <a:lnTo>
                    <a:pt x="552" y="67"/>
                  </a:lnTo>
                  <a:lnTo>
                    <a:pt x="579" y="67"/>
                  </a:lnTo>
                  <a:lnTo>
                    <a:pt x="579" y="67"/>
                  </a:lnTo>
                  <a:lnTo>
                    <a:pt x="592" y="74"/>
                  </a:lnTo>
                  <a:lnTo>
                    <a:pt x="592" y="74"/>
                  </a:lnTo>
                  <a:lnTo>
                    <a:pt x="598" y="120"/>
                  </a:lnTo>
                  <a:lnTo>
                    <a:pt x="614" y="130"/>
                  </a:lnTo>
                  <a:lnTo>
                    <a:pt x="614" y="130"/>
                  </a:lnTo>
                  <a:lnTo>
                    <a:pt x="653" y="136"/>
                  </a:lnTo>
                  <a:lnTo>
                    <a:pt x="653" y="136"/>
                  </a:lnTo>
                  <a:lnTo>
                    <a:pt x="685" y="140"/>
                  </a:lnTo>
                  <a:lnTo>
                    <a:pt x="696" y="160"/>
                  </a:lnTo>
                  <a:lnTo>
                    <a:pt x="716" y="172"/>
                  </a:lnTo>
                  <a:lnTo>
                    <a:pt x="716" y="172"/>
                  </a:lnTo>
                  <a:lnTo>
                    <a:pt x="796" y="186"/>
                  </a:lnTo>
                  <a:lnTo>
                    <a:pt x="796" y="186"/>
                  </a:lnTo>
                  <a:lnTo>
                    <a:pt x="842" y="180"/>
                  </a:lnTo>
                  <a:lnTo>
                    <a:pt x="842" y="180"/>
                  </a:lnTo>
                  <a:lnTo>
                    <a:pt x="869" y="195"/>
                  </a:lnTo>
                  <a:lnTo>
                    <a:pt x="869" y="195"/>
                  </a:lnTo>
                  <a:lnTo>
                    <a:pt x="897" y="208"/>
                  </a:lnTo>
                  <a:lnTo>
                    <a:pt x="905" y="221"/>
                  </a:lnTo>
                  <a:lnTo>
                    <a:pt x="920" y="273"/>
                  </a:lnTo>
                  <a:lnTo>
                    <a:pt x="920" y="273"/>
                  </a:lnTo>
                  <a:lnTo>
                    <a:pt x="931" y="281"/>
                  </a:lnTo>
                  <a:lnTo>
                    <a:pt x="931" y="281"/>
                  </a:lnTo>
                  <a:lnTo>
                    <a:pt x="969" y="300"/>
                  </a:lnTo>
                  <a:lnTo>
                    <a:pt x="980" y="320"/>
                  </a:lnTo>
                  <a:lnTo>
                    <a:pt x="976" y="332"/>
                  </a:lnTo>
                  <a:lnTo>
                    <a:pt x="1022" y="358"/>
                  </a:lnTo>
                  <a:lnTo>
                    <a:pt x="1039" y="391"/>
                  </a:lnTo>
                  <a:lnTo>
                    <a:pt x="1033" y="430"/>
                  </a:lnTo>
                  <a:lnTo>
                    <a:pt x="1002" y="502"/>
                  </a:lnTo>
                  <a:lnTo>
                    <a:pt x="1002" y="502"/>
                  </a:lnTo>
                  <a:lnTo>
                    <a:pt x="996" y="531"/>
                  </a:lnTo>
                  <a:lnTo>
                    <a:pt x="1013" y="561"/>
                  </a:lnTo>
                  <a:lnTo>
                    <a:pt x="1013" y="561"/>
                  </a:lnTo>
                  <a:lnTo>
                    <a:pt x="1081" y="587"/>
                  </a:lnTo>
                  <a:lnTo>
                    <a:pt x="1121" y="582"/>
                  </a:lnTo>
                  <a:lnTo>
                    <a:pt x="1121" y="582"/>
                  </a:lnTo>
                  <a:lnTo>
                    <a:pt x="1143" y="577"/>
                  </a:lnTo>
                  <a:lnTo>
                    <a:pt x="1143" y="577"/>
                  </a:lnTo>
                  <a:lnTo>
                    <a:pt x="1196" y="557"/>
                  </a:lnTo>
                  <a:lnTo>
                    <a:pt x="1235" y="577"/>
                  </a:lnTo>
                  <a:lnTo>
                    <a:pt x="1277" y="581"/>
                  </a:lnTo>
                  <a:lnTo>
                    <a:pt x="1277" y="581"/>
                  </a:lnTo>
                  <a:lnTo>
                    <a:pt x="1317" y="620"/>
                  </a:lnTo>
                  <a:lnTo>
                    <a:pt x="1317" y="620"/>
                  </a:lnTo>
                  <a:lnTo>
                    <a:pt x="1346" y="643"/>
                  </a:lnTo>
                  <a:lnTo>
                    <a:pt x="1391" y="642"/>
                  </a:lnTo>
                  <a:lnTo>
                    <a:pt x="1454" y="597"/>
                  </a:lnTo>
                  <a:lnTo>
                    <a:pt x="1454" y="597"/>
                  </a:lnTo>
                  <a:lnTo>
                    <a:pt x="1482" y="590"/>
                  </a:lnTo>
                  <a:lnTo>
                    <a:pt x="1482" y="590"/>
                  </a:lnTo>
                  <a:lnTo>
                    <a:pt x="1525" y="606"/>
                  </a:lnTo>
                  <a:lnTo>
                    <a:pt x="1544" y="595"/>
                  </a:lnTo>
                  <a:lnTo>
                    <a:pt x="1558" y="531"/>
                  </a:lnTo>
                  <a:lnTo>
                    <a:pt x="1572" y="513"/>
                  </a:lnTo>
                  <a:lnTo>
                    <a:pt x="1578" y="509"/>
                  </a:lnTo>
                  <a:lnTo>
                    <a:pt x="1596" y="509"/>
                  </a:lnTo>
                  <a:lnTo>
                    <a:pt x="1596" y="509"/>
                  </a:lnTo>
                  <a:lnTo>
                    <a:pt x="1608" y="532"/>
                  </a:lnTo>
                  <a:lnTo>
                    <a:pt x="1600" y="587"/>
                  </a:lnTo>
                  <a:lnTo>
                    <a:pt x="1600" y="587"/>
                  </a:lnTo>
                  <a:lnTo>
                    <a:pt x="1614" y="630"/>
                  </a:lnTo>
                  <a:lnTo>
                    <a:pt x="1630" y="653"/>
                  </a:lnTo>
                  <a:lnTo>
                    <a:pt x="1668" y="683"/>
                  </a:lnTo>
                  <a:lnTo>
                    <a:pt x="1668" y="683"/>
                  </a:lnTo>
                  <a:lnTo>
                    <a:pt x="1685" y="702"/>
                  </a:lnTo>
                  <a:lnTo>
                    <a:pt x="1709" y="715"/>
                  </a:lnTo>
                  <a:lnTo>
                    <a:pt x="1709" y="715"/>
                  </a:lnTo>
                  <a:lnTo>
                    <a:pt x="1816" y="695"/>
                  </a:lnTo>
                  <a:lnTo>
                    <a:pt x="1816" y="695"/>
                  </a:lnTo>
                  <a:lnTo>
                    <a:pt x="1877" y="709"/>
                  </a:lnTo>
                  <a:lnTo>
                    <a:pt x="1949" y="745"/>
                  </a:lnTo>
                  <a:lnTo>
                    <a:pt x="1949" y="745"/>
                  </a:lnTo>
                  <a:lnTo>
                    <a:pt x="1983" y="755"/>
                  </a:lnTo>
                  <a:lnTo>
                    <a:pt x="2012" y="745"/>
                  </a:lnTo>
                  <a:lnTo>
                    <a:pt x="2083" y="686"/>
                  </a:lnTo>
                  <a:lnTo>
                    <a:pt x="2101" y="692"/>
                  </a:lnTo>
                  <a:lnTo>
                    <a:pt x="2101" y="692"/>
                  </a:lnTo>
                  <a:lnTo>
                    <a:pt x="2122" y="683"/>
                  </a:lnTo>
                  <a:lnTo>
                    <a:pt x="2153" y="643"/>
                  </a:lnTo>
                  <a:lnTo>
                    <a:pt x="2153" y="643"/>
                  </a:lnTo>
                  <a:lnTo>
                    <a:pt x="2191" y="617"/>
                  </a:lnTo>
                  <a:lnTo>
                    <a:pt x="2191" y="617"/>
                  </a:lnTo>
                  <a:lnTo>
                    <a:pt x="2228" y="617"/>
                  </a:lnTo>
                  <a:lnTo>
                    <a:pt x="2228" y="617"/>
                  </a:lnTo>
                  <a:lnTo>
                    <a:pt x="2253" y="620"/>
                  </a:lnTo>
                  <a:lnTo>
                    <a:pt x="2280" y="633"/>
                  </a:lnTo>
                  <a:lnTo>
                    <a:pt x="2280" y="633"/>
                  </a:lnTo>
                  <a:lnTo>
                    <a:pt x="2305" y="646"/>
                  </a:lnTo>
                  <a:lnTo>
                    <a:pt x="2305" y="646"/>
                  </a:lnTo>
                  <a:lnTo>
                    <a:pt x="2348" y="662"/>
                  </a:lnTo>
                  <a:lnTo>
                    <a:pt x="2348" y="662"/>
                  </a:lnTo>
                  <a:lnTo>
                    <a:pt x="2365" y="656"/>
                  </a:lnTo>
                  <a:lnTo>
                    <a:pt x="2365" y="656"/>
                  </a:lnTo>
                  <a:lnTo>
                    <a:pt x="2378" y="642"/>
                  </a:lnTo>
                  <a:lnTo>
                    <a:pt x="2378" y="642"/>
                  </a:lnTo>
                  <a:lnTo>
                    <a:pt x="2405" y="685"/>
                  </a:lnTo>
                  <a:lnTo>
                    <a:pt x="2405" y="711"/>
                  </a:lnTo>
                  <a:lnTo>
                    <a:pt x="2384" y="729"/>
                  </a:lnTo>
                  <a:lnTo>
                    <a:pt x="2384" y="729"/>
                  </a:lnTo>
                  <a:lnTo>
                    <a:pt x="2343" y="764"/>
                  </a:lnTo>
                  <a:lnTo>
                    <a:pt x="2349" y="851"/>
                  </a:lnTo>
                  <a:lnTo>
                    <a:pt x="2390" y="869"/>
                  </a:lnTo>
                  <a:lnTo>
                    <a:pt x="2439" y="869"/>
                  </a:lnTo>
                  <a:lnTo>
                    <a:pt x="2439" y="869"/>
                  </a:lnTo>
                  <a:lnTo>
                    <a:pt x="2482" y="874"/>
                  </a:lnTo>
                  <a:lnTo>
                    <a:pt x="2541" y="934"/>
                  </a:lnTo>
                  <a:lnTo>
                    <a:pt x="2541" y="934"/>
                  </a:lnTo>
                  <a:lnTo>
                    <a:pt x="2603" y="1005"/>
                  </a:lnTo>
                  <a:lnTo>
                    <a:pt x="2642" y="1039"/>
                  </a:lnTo>
                  <a:lnTo>
                    <a:pt x="2642" y="1039"/>
                  </a:lnTo>
                  <a:lnTo>
                    <a:pt x="2698" y="1042"/>
                  </a:lnTo>
                  <a:lnTo>
                    <a:pt x="2698" y="1042"/>
                  </a:lnTo>
                  <a:lnTo>
                    <a:pt x="2721" y="1071"/>
                  </a:lnTo>
                  <a:lnTo>
                    <a:pt x="2721" y="1071"/>
                  </a:lnTo>
                  <a:lnTo>
                    <a:pt x="2668" y="1120"/>
                  </a:lnTo>
                  <a:lnTo>
                    <a:pt x="2658" y="1153"/>
                  </a:lnTo>
                  <a:lnTo>
                    <a:pt x="2570" y="1163"/>
                  </a:lnTo>
                  <a:lnTo>
                    <a:pt x="2539" y="1209"/>
                  </a:lnTo>
                  <a:lnTo>
                    <a:pt x="2524" y="1258"/>
                  </a:lnTo>
                  <a:lnTo>
                    <a:pt x="2505" y="1283"/>
                  </a:lnTo>
                  <a:lnTo>
                    <a:pt x="2472" y="1277"/>
                  </a:lnTo>
                  <a:lnTo>
                    <a:pt x="2401" y="1322"/>
                  </a:lnTo>
                  <a:lnTo>
                    <a:pt x="2384" y="1342"/>
                  </a:lnTo>
                  <a:lnTo>
                    <a:pt x="2369" y="1346"/>
                  </a:lnTo>
                  <a:lnTo>
                    <a:pt x="2354" y="1382"/>
                  </a:lnTo>
                  <a:lnTo>
                    <a:pt x="2328" y="1410"/>
                  </a:lnTo>
                  <a:lnTo>
                    <a:pt x="2253" y="1413"/>
                  </a:lnTo>
                  <a:lnTo>
                    <a:pt x="2183" y="1456"/>
                  </a:lnTo>
                  <a:lnTo>
                    <a:pt x="2143" y="1462"/>
                  </a:lnTo>
                  <a:lnTo>
                    <a:pt x="2134" y="1552"/>
                  </a:lnTo>
                  <a:lnTo>
                    <a:pt x="2058" y="1573"/>
                  </a:lnTo>
                  <a:lnTo>
                    <a:pt x="2013" y="1590"/>
                  </a:lnTo>
                  <a:lnTo>
                    <a:pt x="2011" y="1599"/>
                  </a:lnTo>
                  <a:lnTo>
                    <a:pt x="2011" y="1599"/>
                  </a:lnTo>
                  <a:lnTo>
                    <a:pt x="1977" y="1639"/>
                  </a:lnTo>
                  <a:lnTo>
                    <a:pt x="1960" y="1626"/>
                  </a:lnTo>
                  <a:lnTo>
                    <a:pt x="1963" y="1648"/>
                  </a:lnTo>
                  <a:lnTo>
                    <a:pt x="1941" y="1650"/>
                  </a:lnTo>
                  <a:lnTo>
                    <a:pt x="1923" y="1636"/>
                  </a:lnTo>
                  <a:lnTo>
                    <a:pt x="1911" y="1655"/>
                  </a:lnTo>
                  <a:lnTo>
                    <a:pt x="1902" y="1655"/>
                  </a:lnTo>
                  <a:lnTo>
                    <a:pt x="1895" y="1642"/>
                  </a:lnTo>
                  <a:lnTo>
                    <a:pt x="1879" y="1645"/>
                  </a:lnTo>
                  <a:lnTo>
                    <a:pt x="1879" y="1629"/>
                  </a:lnTo>
                  <a:lnTo>
                    <a:pt x="1856" y="1627"/>
                  </a:lnTo>
                  <a:lnTo>
                    <a:pt x="1859" y="1637"/>
                  </a:lnTo>
                  <a:lnTo>
                    <a:pt x="1846" y="1643"/>
                  </a:lnTo>
                  <a:lnTo>
                    <a:pt x="1833" y="1630"/>
                  </a:lnTo>
                  <a:lnTo>
                    <a:pt x="1829" y="1622"/>
                  </a:lnTo>
                  <a:lnTo>
                    <a:pt x="1846" y="1613"/>
                  </a:lnTo>
                  <a:lnTo>
                    <a:pt x="1861" y="1590"/>
                  </a:lnTo>
                  <a:lnTo>
                    <a:pt x="1849" y="1577"/>
                  </a:lnTo>
                  <a:lnTo>
                    <a:pt x="1849" y="1557"/>
                  </a:lnTo>
                  <a:lnTo>
                    <a:pt x="1833" y="1552"/>
                  </a:lnTo>
                  <a:lnTo>
                    <a:pt x="1838" y="1534"/>
                  </a:lnTo>
                  <a:lnTo>
                    <a:pt x="1807" y="1548"/>
                  </a:lnTo>
                  <a:lnTo>
                    <a:pt x="1817" y="1580"/>
                  </a:lnTo>
                  <a:lnTo>
                    <a:pt x="1796" y="1597"/>
                  </a:lnTo>
                  <a:lnTo>
                    <a:pt x="1790" y="1570"/>
                  </a:lnTo>
                  <a:lnTo>
                    <a:pt x="1757" y="1557"/>
                  </a:lnTo>
                  <a:lnTo>
                    <a:pt x="1754" y="1542"/>
                  </a:lnTo>
                  <a:lnTo>
                    <a:pt x="1763" y="1532"/>
                  </a:lnTo>
                  <a:lnTo>
                    <a:pt x="1730" y="1538"/>
                  </a:lnTo>
                  <a:lnTo>
                    <a:pt x="1722" y="1570"/>
                  </a:lnTo>
                  <a:lnTo>
                    <a:pt x="1711" y="1554"/>
                  </a:lnTo>
                  <a:lnTo>
                    <a:pt x="1695" y="1560"/>
                  </a:lnTo>
                  <a:lnTo>
                    <a:pt x="1709" y="1539"/>
                  </a:lnTo>
                  <a:lnTo>
                    <a:pt x="1698" y="1521"/>
                  </a:lnTo>
                  <a:lnTo>
                    <a:pt x="1701" y="1505"/>
                  </a:lnTo>
                  <a:lnTo>
                    <a:pt x="1691" y="1509"/>
                  </a:lnTo>
                  <a:lnTo>
                    <a:pt x="1673" y="1486"/>
                  </a:lnTo>
                  <a:lnTo>
                    <a:pt x="1669" y="1428"/>
                  </a:lnTo>
                  <a:lnTo>
                    <a:pt x="1699" y="1405"/>
                  </a:lnTo>
                  <a:lnTo>
                    <a:pt x="1725" y="1403"/>
                  </a:lnTo>
                  <a:lnTo>
                    <a:pt x="1741" y="1385"/>
                  </a:lnTo>
                  <a:lnTo>
                    <a:pt x="1718" y="1398"/>
                  </a:lnTo>
                  <a:lnTo>
                    <a:pt x="1665" y="1410"/>
                  </a:lnTo>
                  <a:lnTo>
                    <a:pt x="1626" y="1456"/>
                  </a:lnTo>
                  <a:lnTo>
                    <a:pt x="1634" y="1479"/>
                  </a:lnTo>
                  <a:lnTo>
                    <a:pt x="1650" y="1485"/>
                  </a:lnTo>
                  <a:lnTo>
                    <a:pt x="1639" y="1496"/>
                  </a:lnTo>
                  <a:lnTo>
                    <a:pt x="1644" y="1508"/>
                  </a:lnTo>
                  <a:lnTo>
                    <a:pt x="1656" y="1502"/>
                  </a:lnTo>
                  <a:lnTo>
                    <a:pt x="1665" y="1511"/>
                  </a:lnTo>
                  <a:lnTo>
                    <a:pt x="1682" y="1548"/>
                  </a:lnTo>
                  <a:lnTo>
                    <a:pt x="1676" y="1558"/>
                  </a:lnTo>
                  <a:lnTo>
                    <a:pt x="1657" y="1564"/>
                  </a:lnTo>
                  <a:lnTo>
                    <a:pt x="1643" y="1558"/>
                  </a:lnTo>
                  <a:lnTo>
                    <a:pt x="1640" y="1571"/>
                  </a:lnTo>
                  <a:lnTo>
                    <a:pt x="1659" y="1577"/>
                  </a:lnTo>
                  <a:lnTo>
                    <a:pt x="1673" y="1568"/>
                  </a:lnTo>
                  <a:lnTo>
                    <a:pt x="1686" y="1570"/>
                  </a:lnTo>
                  <a:lnTo>
                    <a:pt x="1681" y="1587"/>
                  </a:lnTo>
                  <a:lnTo>
                    <a:pt x="1688" y="1630"/>
                  </a:lnTo>
                  <a:lnTo>
                    <a:pt x="1731" y="1666"/>
                  </a:lnTo>
                  <a:lnTo>
                    <a:pt x="1731" y="1671"/>
                  </a:lnTo>
                  <a:lnTo>
                    <a:pt x="1691" y="1678"/>
                  </a:lnTo>
                  <a:lnTo>
                    <a:pt x="1705" y="1695"/>
                  </a:lnTo>
                  <a:lnTo>
                    <a:pt x="1730" y="1689"/>
                  </a:lnTo>
                  <a:lnTo>
                    <a:pt x="1744" y="1695"/>
                  </a:lnTo>
                  <a:lnTo>
                    <a:pt x="1744" y="1701"/>
                  </a:lnTo>
                  <a:lnTo>
                    <a:pt x="1693" y="1722"/>
                  </a:lnTo>
                  <a:lnTo>
                    <a:pt x="1637" y="1733"/>
                  </a:lnTo>
                  <a:lnTo>
                    <a:pt x="1647" y="1717"/>
                  </a:lnTo>
                  <a:lnTo>
                    <a:pt x="1663" y="1712"/>
                  </a:lnTo>
                  <a:lnTo>
                    <a:pt x="1669" y="1694"/>
                  </a:lnTo>
                  <a:lnTo>
                    <a:pt x="1663" y="1692"/>
                  </a:lnTo>
                  <a:lnTo>
                    <a:pt x="1656" y="1708"/>
                  </a:lnTo>
                  <a:lnTo>
                    <a:pt x="1650" y="1701"/>
                  </a:lnTo>
                  <a:lnTo>
                    <a:pt x="1620" y="1705"/>
                  </a:lnTo>
                  <a:lnTo>
                    <a:pt x="1632" y="1730"/>
                  </a:lnTo>
                  <a:lnTo>
                    <a:pt x="1623" y="1735"/>
                  </a:lnTo>
                  <a:lnTo>
                    <a:pt x="1608" y="1733"/>
                  </a:lnTo>
                  <a:lnTo>
                    <a:pt x="1585" y="1699"/>
                  </a:lnTo>
                  <a:lnTo>
                    <a:pt x="1626" y="1697"/>
                  </a:lnTo>
                  <a:lnTo>
                    <a:pt x="1620" y="1675"/>
                  </a:lnTo>
                  <a:lnTo>
                    <a:pt x="1637" y="1663"/>
                  </a:lnTo>
                  <a:lnTo>
                    <a:pt x="1655" y="1662"/>
                  </a:lnTo>
                  <a:lnTo>
                    <a:pt x="1655" y="1655"/>
                  </a:lnTo>
                  <a:lnTo>
                    <a:pt x="1585" y="1635"/>
                  </a:lnTo>
                  <a:lnTo>
                    <a:pt x="1597" y="1622"/>
                  </a:lnTo>
                  <a:lnTo>
                    <a:pt x="1590" y="1614"/>
                  </a:lnTo>
                  <a:lnTo>
                    <a:pt x="1581" y="1620"/>
                  </a:lnTo>
                  <a:lnTo>
                    <a:pt x="1580" y="1594"/>
                  </a:lnTo>
                  <a:lnTo>
                    <a:pt x="1561" y="1627"/>
                  </a:lnTo>
                  <a:lnTo>
                    <a:pt x="1552" y="1624"/>
                  </a:lnTo>
                  <a:lnTo>
                    <a:pt x="1534" y="1639"/>
                  </a:lnTo>
                  <a:lnTo>
                    <a:pt x="1522" y="1639"/>
                  </a:lnTo>
                  <a:lnTo>
                    <a:pt x="1506" y="1623"/>
                  </a:lnTo>
                  <a:lnTo>
                    <a:pt x="1489" y="1617"/>
                  </a:lnTo>
                  <a:lnTo>
                    <a:pt x="1490" y="1633"/>
                  </a:lnTo>
                  <a:lnTo>
                    <a:pt x="1472" y="1640"/>
                  </a:lnTo>
                  <a:lnTo>
                    <a:pt x="1446" y="1624"/>
                  </a:lnTo>
                  <a:lnTo>
                    <a:pt x="1431" y="1624"/>
                  </a:lnTo>
                  <a:lnTo>
                    <a:pt x="1427" y="1643"/>
                  </a:lnTo>
                  <a:lnTo>
                    <a:pt x="1480" y="1673"/>
                  </a:lnTo>
                  <a:lnTo>
                    <a:pt x="1480" y="1681"/>
                  </a:lnTo>
                  <a:lnTo>
                    <a:pt x="1473" y="1686"/>
                  </a:lnTo>
                  <a:lnTo>
                    <a:pt x="1461" y="1673"/>
                  </a:lnTo>
                  <a:lnTo>
                    <a:pt x="1453" y="1691"/>
                  </a:lnTo>
                  <a:lnTo>
                    <a:pt x="1415" y="1695"/>
                  </a:lnTo>
                  <a:lnTo>
                    <a:pt x="1392" y="1730"/>
                  </a:lnTo>
                  <a:lnTo>
                    <a:pt x="1371" y="1730"/>
                  </a:lnTo>
                  <a:lnTo>
                    <a:pt x="1372" y="1715"/>
                  </a:lnTo>
                  <a:lnTo>
                    <a:pt x="1365" y="1714"/>
                  </a:lnTo>
                  <a:lnTo>
                    <a:pt x="1345" y="1731"/>
                  </a:lnTo>
                  <a:lnTo>
                    <a:pt x="1317" y="1738"/>
                  </a:lnTo>
                  <a:lnTo>
                    <a:pt x="1316" y="1748"/>
                  </a:lnTo>
                  <a:lnTo>
                    <a:pt x="1303" y="1741"/>
                  </a:lnTo>
                  <a:lnTo>
                    <a:pt x="1314" y="1769"/>
                  </a:lnTo>
                  <a:lnTo>
                    <a:pt x="1300" y="1782"/>
                  </a:lnTo>
                  <a:lnTo>
                    <a:pt x="1293" y="1777"/>
                  </a:lnTo>
                  <a:lnTo>
                    <a:pt x="1296" y="1795"/>
                  </a:lnTo>
                  <a:lnTo>
                    <a:pt x="1276" y="1809"/>
                  </a:lnTo>
                  <a:lnTo>
                    <a:pt x="1276" y="1822"/>
                  </a:lnTo>
                  <a:lnTo>
                    <a:pt x="1290" y="1809"/>
                  </a:lnTo>
                  <a:lnTo>
                    <a:pt x="1325" y="1802"/>
                  </a:lnTo>
                  <a:lnTo>
                    <a:pt x="1326" y="1770"/>
                  </a:lnTo>
                  <a:lnTo>
                    <a:pt x="1353" y="1754"/>
                  </a:lnTo>
                  <a:lnTo>
                    <a:pt x="1427" y="1735"/>
                  </a:lnTo>
                  <a:lnTo>
                    <a:pt x="1417" y="1718"/>
                  </a:lnTo>
                  <a:lnTo>
                    <a:pt x="1423" y="1699"/>
                  </a:lnTo>
                  <a:lnTo>
                    <a:pt x="1437" y="1697"/>
                  </a:lnTo>
                  <a:lnTo>
                    <a:pt x="1444" y="1711"/>
                  </a:lnTo>
                  <a:lnTo>
                    <a:pt x="1460" y="1702"/>
                  </a:lnTo>
                  <a:lnTo>
                    <a:pt x="1461" y="1685"/>
                  </a:lnTo>
                  <a:lnTo>
                    <a:pt x="1485" y="1709"/>
                  </a:lnTo>
                  <a:lnTo>
                    <a:pt x="1477" y="1724"/>
                  </a:lnTo>
                  <a:lnTo>
                    <a:pt x="1483" y="1731"/>
                  </a:lnTo>
                  <a:lnTo>
                    <a:pt x="1479" y="1747"/>
                  </a:lnTo>
                  <a:lnTo>
                    <a:pt x="1454" y="1741"/>
                  </a:lnTo>
                  <a:lnTo>
                    <a:pt x="1447" y="1746"/>
                  </a:lnTo>
                  <a:lnTo>
                    <a:pt x="1460" y="1754"/>
                  </a:lnTo>
                  <a:lnTo>
                    <a:pt x="1483" y="1757"/>
                  </a:lnTo>
                  <a:lnTo>
                    <a:pt x="1490" y="1769"/>
                  </a:lnTo>
                  <a:lnTo>
                    <a:pt x="1483" y="1783"/>
                  </a:lnTo>
                  <a:lnTo>
                    <a:pt x="1516" y="1799"/>
                  </a:lnTo>
                  <a:lnTo>
                    <a:pt x="1518" y="1810"/>
                  </a:lnTo>
                  <a:lnTo>
                    <a:pt x="1502" y="1832"/>
                  </a:lnTo>
                  <a:lnTo>
                    <a:pt x="1495" y="1820"/>
                  </a:lnTo>
                  <a:lnTo>
                    <a:pt x="1486" y="1822"/>
                  </a:lnTo>
                  <a:lnTo>
                    <a:pt x="1489" y="1844"/>
                  </a:lnTo>
                  <a:lnTo>
                    <a:pt x="1476" y="1845"/>
                  </a:lnTo>
                  <a:lnTo>
                    <a:pt x="1476" y="1858"/>
                  </a:lnTo>
                  <a:lnTo>
                    <a:pt x="1453" y="1848"/>
                  </a:lnTo>
                  <a:lnTo>
                    <a:pt x="1459" y="1865"/>
                  </a:lnTo>
                  <a:lnTo>
                    <a:pt x="1451" y="1867"/>
                  </a:lnTo>
                  <a:lnTo>
                    <a:pt x="1412" y="1854"/>
                  </a:lnTo>
                  <a:lnTo>
                    <a:pt x="1358" y="1852"/>
                  </a:lnTo>
                  <a:lnTo>
                    <a:pt x="1359" y="1878"/>
                  </a:lnTo>
                  <a:lnTo>
                    <a:pt x="1374" y="1869"/>
                  </a:lnTo>
                  <a:lnTo>
                    <a:pt x="1394" y="1871"/>
                  </a:lnTo>
                  <a:lnTo>
                    <a:pt x="1415" y="1878"/>
                  </a:lnTo>
                  <a:lnTo>
                    <a:pt x="1420" y="1897"/>
                  </a:lnTo>
                  <a:lnTo>
                    <a:pt x="1401" y="1921"/>
                  </a:lnTo>
                  <a:lnTo>
                    <a:pt x="1385" y="1931"/>
                  </a:lnTo>
                  <a:lnTo>
                    <a:pt x="1395" y="1936"/>
                  </a:lnTo>
                  <a:lnTo>
                    <a:pt x="1397" y="1956"/>
                  </a:lnTo>
                  <a:lnTo>
                    <a:pt x="1388" y="1966"/>
                  </a:lnTo>
                  <a:lnTo>
                    <a:pt x="1405" y="1982"/>
                  </a:lnTo>
                  <a:lnTo>
                    <a:pt x="1394" y="1991"/>
                  </a:lnTo>
                  <a:lnTo>
                    <a:pt x="1395" y="2014"/>
                  </a:lnTo>
                  <a:lnTo>
                    <a:pt x="1375" y="2028"/>
                  </a:lnTo>
                  <a:lnTo>
                    <a:pt x="1389" y="2041"/>
                  </a:lnTo>
                  <a:lnTo>
                    <a:pt x="1378" y="2055"/>
                  </a:lnTo>
                  <a:lnTo>
                    <a:pt x="1385" y="2083"/>
                  </a:lnTo>
                  <a:lnTo>
                    <a:pt x="1382" y="2106"/>
                  </a:lnTo>
                  <a:lnTo>
                    <a:pt x="1398" y="2093"/>
                  </a:lnTo>
                  <a:lnTo>
                    <a:pt x="1402" y="2084"/>
                  </a:lnTo>
                  <a:lnTo>
                    <a:pt x="1397" y="2081"/>
                  </a:lnTo>
                  <a:lnTo>
                    <a:pt x="1398" y="2073"/>
                  </a:lnTo>
                  <a:lnTo>
                    <a:pt x="1424" y="2047"/>
                  </a:lnTo>
                  <a:lnTo>
                    <a:pt x="1423" y="2034"/>
                  </a:lnTo>
                  <a:lnTo>
                    <a:pt x="1411" y="2027"/>
                  </a:lnTo>
                  <a:lnTo>
                    <a:pt x="1414" y="2021"/>
                  </a:lnTo>
                  <a:lnTo>
                    <a:pt x="1436" y="2019"/>
                  </a:lnTo>
                  <a:lnTo>
                    <a:pt x="1447" y="2038"/>
                  </a:lnTo>
                  <a:lnTo>
                    <a:pt x="1446" y="2050"/>
                  </a:lnTo>
                  <a:lnTo>
                    <a:pt x="1454" y="2050"/>
                  </a:lnTo>
                  <a:lnTo>
                    <a:pt x="1456" y="2064"/>
                  </a:lnTo>
                  <a:lnTo>
                    <a:pt x="1470" y="2063"/>
                  </a:lnTo>
                  <a:lnTo>
                    <a:pt x="1473" y="2068"/>
                  </a:lnTo>
                  <a:lnTo>
                    <a:pt x="1459" y="2110"/>
                  </a:lnTo>
                  <a:lnTo>
                    <a:pt x="1447" y="2106"/>
                  </a:lnTo>
                  <a:lnTo>
                    <a:pt x="1440" y="2086"/>
                  </a:lnTo>
                  <a:lnTo>
                    <a:pt x="1434" y="2103"/>
                  </a:lnTo>
                  <a:lnTo>
                    <a:pt x="1440" y="2120"/>
                  </a:lnTo>
                  <a:lnTo>
                    <a:pt x="1425" y="2119"/>
                  </a:lnTo>
                  <a:lnTo>
                    <a:pt x="1436" y="2133"/>
                  </a:lnTo>
                  <a:lnTo>
                    <a:pt x="1434" y="2159"/>
                  </a:lnTo>
                  <a:lnTo>
                    <a:pt x="1404" y="2178"/>
                  </a:lnTo>
                  <a:lnTo>
                    <a:pt x="1389" y="2172"/>
                  </a:lnTo>
                  <a:lnTo>
                    <a:pt x="1363" y="2184"/>
                  </a:lnTo>
                  <a:lnTo>
                    <a:pt x="1412" y="2195"/>
                  </a:lnTo>
                  <a:lnTo>
                    <a:pt x="1417" y="2211"/>
                  </a:lnTo>
                  <a:lnTo>
                    <a:pt x="1412" y="2223"/>
                  </a:lnTo>
                  <a:lnTo>
                    <a:pt x="1417" y="2248"/>
                  </a:lnTo>
                  <a:lnTo>
                    <a:pt x="1400" y="2244"/>
                  </a:lnTo>
                  <a:lnTo>
                    <a:pt x="1398" y="2251"/>
                  </a:lnTo>
                  <a:lnTo>
                    <a:pt x="1412" y="2267"/>
                  </a:lnTo>
                  <a:lnTo>
                    <a:pt x="1402" y="2277"/>
                  </a:lnTo>
                  <a:lnTo>
                    <a:pt x="1379" y="2273"/>
                  </a:lnTo>
                  <a:lnTo>
                    <a:pt x="1407" y="2295"/>
                  </a:lnTo>
                  <a:lnTo>
                    <a:pt x="1388" y="2318"/>
                  </a:lnTo>
                  <a:lnTo>
                    <a:pt x="1385" y="2333"/>
                  </a:lnTo>
                  <a:lnTo>
                    <a:pt x="1355" y="2332"/>
                  </a:lnTo>
                  <a:lnTo>
                    <a:pt x="1351" y="2321"/>
                  </a:lnTo>
                  <a:lnTo>
                    <a:pt x="1340" y="2328"/>
                  </a:lnTo>
                  <a:lnTo>
                    <a:pt x="1339" y="2297"/>
                  </a:lnTo>
                  <a:lnTo>
                    <a:pt x="1336" y="2293"/>
                  </a:lnTo>
                  <a:lnTo>
                    <a:pt x="1325" y="2303"/>
                  </a:lnTo>
                  <a:lnTo>
                    <a:pt x="1320" y="2295"/>
                  </a:lnTo>
                  <a:lnTo>
                    <a:pt x="1330" y="2283"/>
                  </a:lnTo>
                  <a:lnTo>
                    <a:pt x="1314" y="2261"/>
                  </a:lnTo>
                  <a:lnTo>
                    <a:pt x="1303" y="2279"/>
                  </a:lnTo>
                  <a:lnTo>
                    <a:pt x="1300" y="2267"/>
                  </a:lnTo>
                  <a:lnTo>
                    <a:pt x="1283" y="2264"/>
                  </a:lnTo>
                  <a:lnTo>
                    <a:pt x="1297" y="2248"/>
                  </a:lnTo>
                  <a:lnTo>
                    <a:pt x="1310" y="2247"/>
                  </a:lnTo>
                  <a:lnTo>
                    <a:pt x="1303" y="2237"/>
                  </a:lnTo>
                  <a:lnTo>
                    <a:pt x="1309" y="2224"/>
                  </a:lnTo>
                  <a:lnTo>
                    <a:pt x="1255" y="2202"/>
                  </a:lnTo>
                  <a:lnTo>
                    <a:pt x="1237" y="2220"/>
                  </a:lnTo>
                  <a:lnTo>
                    <a:pt x="1227" y="2201"/>
                  </a:lnTo>
                  <a:lnTo>
                    <a:pt x="1227" y="2192"/>
                  </a:lnTo>
                  <a:lnTo>
                    <a:pt x="1232" y="2199"/>
                  </a:lnTo>
                  <a:lnTo>
                    <a:pt x="1242" y="2194"/>
                  </a:lnTo>
                  <a:lnTo>
                    <a:pt x="1238" y="2168"/>
                  </a:lnTo>
                  <a:lnTo>
                    <a:pt x="1247" y="2169"/>
                  </a:lnTo>
                  <a:lnTo>
                    <a:pt x="1250" y="2188"/>
                  </a:lnTo>
                  <a:lnTo>
                    <a:pt x="1260" y="2182"/>
                  </a:lnTo>
                  <a:lnTo>
                    <a:pt x="1257" y="2169"/>
                  </a:lnTo>
                  <a:lnTo>
                    <a:pt x="1267" y="2166"/>
                  </a:lnTo>
                  <a:lnTo>
                    <a:pt x="1276" y="2172"/>
                  </a:lnTo>
                  <a:lnTo>
                    <a:pt x="1273" y="2184"/>
                  </a:lnTo>
                  <a:lnTo>
                    <a:pt x="1287" y="2192"/>
                  </a:lnTo>
                  <a:lnTo>
                    <a:pt x="1297" y="2182"/>
                  </a:lnTo>
                  <a:lnTo>
                    <a:pt x="1320" y="2228"/>
                  </a:lnTo>
                  <a:lnTo>
                    <a:pt x="1317" y="2197"/>
                  </a:lnTo>
                  <a:lnTo>
                    <a:pt x="1335" y="2202"/>
                  </a:lnTo>
                  <a:lnTo>
                    <a:pt x="1352" y="2188"/>
                  </a:lnTo>
                  <a:lnTo>
                    <a:pt x="1343" y="2184"/>
                  </a:lnTo>
                  <a:lnTo>
                    <a:pt x="1332" y="2194"/>
                  </a:lnTo>
                  <a:lnTo>
                    <a:pt x="1327" y="2182"/>
                  </a:lnTo>
                  <a:lnTo>
                    <a:pt x="1317" y="2184"/>
                  </a:lnTo>
                  <a:lnTo>
                    <a:pt x="1325" y="2168"/>
                  </a:lnTo>
                  <a:lnTo>
                    <a:pt x="1302" y="2169"/>
                  </a:lnTo>
                  <a:lnTo>
                    <a:pt x="1307" y="2162"/>
                  </a:lnTo>
                  <a:lnTo>
                    <a:pt x="1294" y="2149"/>
                  </a:lnTo>
                  <a:lnTo>
                    <a:pt x="1309" y="2148"/>
                  </a:lnTo>
                  <a:lnTo>
                    <a:pt x="1326" y="2125"/>
                  </a:lnTo>
                  <a:lnTo>
                    <a:pt x="1366" y="2133"/>
                  </a:lnTo>
                  <a:lnTo>
                    <a:pt x="1378" y="2127"/>
                  </a:lnTo>
                  <a:lnTo>
                    <a:pt x="1372" y="2116"/>
                  </a:lnTo>
                  <a:lnTo>
                    <a:pt x="1322" y="2116"/>
                  </a:lnTo>
                  <a:lnTo>
                    <a:pt x="1313" y="2104"/>
                  </a:lnTo>
                  <a:lnTo>
                    <a:pt x="1319" y="2086"/>
                  </a:lnTo>
                  <a:lnTo>
                    <a:pt x="1312" y="2074"/>
                  </a:lnTo>
                  <a:lnTo>
                    <a:pt x="1307" y="2086"/>
                  </a:lnTo>
                  <a:lnTo>
                    <a:pt x="1293" y="2078"/>
                  </a:lnTo>
                  <a:lnTo>
                    <a:pt x="1304" y="2106"/>
                  </a:lnTo>
                  <a:lnTo>
                    <a:pt x="1297" y="2113"/>
                  </a:lnTo>
                  <a:lnTo>
                    <a:pt x="1270" y="2107"/>
                  </a:lnTo>
                  <a:lnTo>
                    <a:pt x="1261" y="2077"/>
                  </a:lnTo>
                  <a:lnTo>
                    <a:pt x="1257" y="2104"/>
                  </a:lnTo>
                  <a:lnTo>
                    <a:pt x="1245" y="2101"/>
                  </a:lnTo>
                  <a:lnTo>
                    <a:pt x="1245" y="2086"/>
                  </a:lnTo>
                  <a:lnTo>
                    <a:pt x="1232" y="2084"/>
                  </a:lnTo>
                  <a:lnTo>
                    <a:pt x="1238" y="2096"/>
                  </a:lnTo>
                  <a:lnTo>
                    <a:pt x="1222" y="2099"/>
                  </a:lnTo>
                  <a:lnTo>
                    <a:pt x="1222" y="2077"/>
                  </a:lnTo>
                  <a:lnTo>
                    <a:pt x="1202" y="2091"/>
                  </a:lnTo>
                  <a:lnTo>
                    <a:pt x="1191" y="2064"/>
                  </a:lnTo>
                  <a:lnTo>
                    <a:pt x="1170" y="2050"/>
                  </a:lnTo>
                  <a:lnTo>
                    <a:pt x="1170" y="2042"/>
                  </a:lnTo>
                  <a:lnTo>
                    <a:pt x="1195" y="2029"/>
                  </a:lnTo>
                  <a:lnTo>
                    <a:pt x="1240" y="2029"/>
                  </a:lnTo>
                  <a:lnTo>
                    <a:pt x="1254" y="2038"/>
                  </a:lnTo>
                  <a:lnTo>
                    <a:pt x="1268" y="2032"/>
                  </a:lnTo>
                  <a:lnTo>
                    <a:pt x="1263" y="2022"/>
                  </a:lnTo>
                  <a:lnTo>
                    <a:pt x="1268" y="2011"/>
                  </a:lnTo>
                  <a:lnTo>
                    <a:pt x="1255" y="2009"/>
                  </a:lnTo>
                  <a:lnTo>
                    <a:pt x="1253" y="2005"/>
                  </a:lnTo>
                  <a:lnTo>
                    <a:pt x="1260" y="2002"/>
                  </a:lnTo>
                  <a:lnTo>
                    <a:pt x="1248" y="1992"/>
                  </a:lnTo>
                  <a:lnTo>
                    <a:pt x="1253" y="1976"/>
                  </a:lnTo>
                  <a:lnTo>
                    <a:pt x="1244" y="1949"/>
                  </a:lnTo>
                  <a:lnTo>
                    <a:pt x="1235" y="1957"/>
                  </a:lnTo>
                  <a:lnTo>
                    <a:pt x="1225" y="1952"/>
                  </a:lnTo>
                  <a:lnTo>
                    <a:pt x="1229" y="1933"/>
                  </a:lnTo>
                  <a:lnTo>
                    <a:pt x="1222" y="1936"/>
                  </a:lnTo>
                  <a:lnTo>
                    <a:pt x="1205" y="1921"/>
                  </a:lnTo>
                  <a:lnTo>
                    <a:pt x="1208" y="1943"/>
                  </a:lnTo>
                  <a:lnTo>
                    <a:pt x="1202" y="1944"/>
                  </a:lnTo>
                  <a:lnTo>
                    <a:pt x="1211" y="1957"/>
                  </a:lnTo>
                  <a:lnTo>
                    <a:pt x="1204" y="1959"/>
                  </a:lnTo>
                  <a:lnTo>
                    <a:pt x="1199" y="1969"/>
                  </a:lnTo>
                  <a:lnTo>
                    <a:pt x="1175" y="1973"/>
                  </a:lnTo>
                  <a:lnTo>
                    <a:pt x="1182" y="2011"/>
                  </a:lnTo>
                  <a:lnTo>
                    <a:pt x="1157" y="2029"/>
                  </a:lnTo>
                  <a:lnTo>
                    <a:pt x="1144" y="2016"/>
                  </a:lnTo>
                  <a:lnTo>
                    <a:pt x="1144" y="2041"/>
                  </a:lnTo>
                  <a:lnTo>
                    <a:pt x="1134" y="2041"/>
                  </a:lnTo>
                  <a:lnTo>
                    <a:pt x="1134" y="2028"/>
                  </a:lnTo>
                  <a:lnTo>
                    <a:pt x="1117" y="2024"/>
                  </a:lnTo>
                  <a:lnTo>
                    <a:pt x="1121" y="2012"/>
                  </a:lnTo>
                  <a:lnTo>
                    <a:pt x="1110" y="2003"/>
                  </a:lnTo>
                  <a:lnTo>
                    <a:pt x="1123" y="1979"/>
                  </a:lnTo>
                  <a:lnTo>
                    <a:pt x="1117" y="1966"/>
                  </a:lnTo>
                  <a:lnTo>
                    <a:pt x="1106" y="1965"/>
                  </a:lnTo>
                  <a:lnTo>
                    <a:pt x="1100" y="1973"/>
                  </a:lnTo>
                  <a:lnTo>
                    <a:pt x="1088" y="1962"/>
                  </a:lnTo>
                  <a:lnTo>
                    <a:pt x="1082" y="1975"/>
                  </a:lnTo>
                  <a:lnTo>
                    <a:pt x="1082" y="1959"/>
                  </a:lnTo>
                  <a:lnTo>
                    <a:pt x="1072" y="1956"/>
                  </a:lnTo>
                  <a:lnTo>
                    <a:pt x="1052" y="1965"/>
                  </a:lnTo>
                  <a:lnTo>
                    <a:pt x="1042" y="1954"/>
                  </a:lnTo>
                  <a:lnTo>
                    <a:pt x="1035" y="1969"/>
                  </a:lnTo>
                  <a:lnTo>
                    <a:pt x="1025" y="1962"/>
                  </a:lnTo>
                  <a:lnTo>
                    <a:pt x="1022" y="1969"/>
                  </a:lnTo>
                  <a:lnTo>
                    <a:pt x="1016" y="1965"/>
                  </a:lnTo>
                  <a:lnTo>
                    <a:pt x="999" y="1972"/>
                  </a:lnTo>
                  <a:lnTo>
                    <a:pt x="1013" y="1995"/>
                  </a:lnTo>
                  <a:lnTo>
                    <a:pt x="1003" y="2018"/>
                  </a:lnTo>
                  <a:lnTo>
                    <a:pt x="1009" y="2061"/>
                  </a:lnTo>
                  <a:lnTo>
                    <a:pt x="976" y="2058"/>
                  </a:lnTo>
                  <a:lnTo>
                    <a:pt x="964" y="2034"/>
                  </a:lnTo>
                  <a:lnTo>
                    <a:pt x="960" y="2055"/>
                  </a:lnTo>
                  <a:lnTo>
                    <a:pt x="947" y="2055"/>
                  </a:lnTo>
                  <a:lnTo>
                    <a:pt x="934" y="2034"/>
                  </a:lnTo>
                  <a:lnTo>
                    <a:pt x="905" y="2044"/>
                  </a:lnTo>
                  <a:lnTo>
                    <a:pt x="889" y="2073"/>
                  </a:lnTo>
                  <a:lnTo>
                    <a:pt x="872" y="2038"/>
                  </a:lnTo>
                  <a:lnTo>
                    <a:pt x="853" y="2044"/>
                  </a:lnTo>
                  <a:lnTo>
                    <a:pt x="840" y="2025"/>
                  </a:lnTo>
                  <a:lnTo>
                    <a:pt x="850" y="2009"/>
                  </a:lnTo>
                  <a:lnTo>
                    <a:pt x="862" y="2006"/>
                  </a:lnTo>
                  <a:lnTo>
                    <a:pt x="866" y="2016"/>
                  </a:lnTo>
                  <a:lnTo>
                    <a:pt x="871" y="2002"/>
                  </a:lnTo>
                  <a:lnTo>
                    <a:pt x="796" y="1993"/>
                  </a:lnTo>
                  <a:lnTo>
                    <a:pt x="794" y="2001"/>
                  </a:lnTo>
                  <a:lnTo>
                    <a:pt x="757" y="1988"/>
                  </a:lnTo>
                  <a:lnTo>
                    <a:pt x="732" y="1966"/>
                  </a:lnTo>
                  <a:lnTo>
                    <a:pt x="731" y="1953"/>
                  </a:lnTo>
                  <a:lnTo>
                    <a:pt x="715" y="1929"/>
                  </a:lnTo>
                  <a:lnTo>
                    <a:pt x="748" y="1904"/>
                  </a:lnTo>
                  <a:lnTo>
                    <a:pt x="754" y="1887"/>
                  </a:lnTo>
                  <a:lnTo>
                    <a:pt x="741" y="1880"/>
                  </a:lnTo>
                  <a:lnTo>
                    <a:pt x="729" y="1849"/>
                  </a:lnTo>
                  <a:lnTo>
                    <a:pt x="748" y="1807"/>
                  </a:lnTo>
                  <a:lnTo>
                    <a:pt x="741" y="1793"/>
                  </a:lnTo>
                  <a:lnTo>
                    <a:pt x="728" y="1805"/>
                  </a:lnTo>
                  <a:lnTo>
                    <a:pt x="725" y="1796"/>
                  </a:lnTo>
                  <a:lnTo>
                    <a:pt x="735" y="1777"/>
                  </a:lnTo>
                  <a:lnTo>
                    <a:pt x="731" y="1756"/>
                  </a:lnTo>
                  <a:lnTo>
                    <a:pt x="748" y="1698"/>
                  </a:lnTo>
                  <a:lnTo>
                    <a:pt x="768" y="1679"/>
                  </a:lnTo>
                  <a:lnTo>
                    <a:pt x="757" y="1673"/>
                  </a:lnTo>
                  <a:lnTo>
                    <a:pt x="721" y="1701"/>
                  </a:lnTo>
                  <a:lnTo>
                    <a:pt x="725" y="1712"/>
                  </a:lnTo>
                  <a:lnTo>
                    <a:pt x="708" y="1728"/>
                  </a:lnTo>
                  <a:lnTo>
                    <a:pt x="715" y="1747"/>
                  </a:lnTo>
                  <a:lnTo>
                    <a:pt x="709" y="1774"/>
                  </a:lnTo>
                  <a:lnTo>
                    <a:pt x="699" y="1786"/>
                  </a:lnTo>
                  <a:lnTo>
                    <a:pt x="680" y="1780"/>
                  </a:lnTo>
                  <a:lnTo>
                    <a:pt x="675" y="1771"/>
                  </a:lnTo>
                  <a:lnTo>
                    <a:pt x="696" y="1760"/>
                  </a:lnTo>
                  <a:lnTo>
                    <a:pt x="692" y="1748"/>
                  </a:lnTo>
                  <a:lnTo>
                    <a:pt x="690" y="1756"/>
                  </a:lnTo>
                  <a:lnTo>
                    <a:pt x="677" y="1763"/>
                  </a:lnTo>
                  <a:lnTo>
                    <a:pt x="672" y="1753"/>
                  </a:lnTo>
                  <a:lnTo>
                    <a:pt x="641" y="1747"/>
                  </a:lnTo>
                  <a:lnTo>
                    <a:pt x="633" y="1769"/>
                  </a:lnTo>
                  <a:lnTo>
                    <a:pt x="626" y="1771"/>
                  </a:lnTo>
                  <a:lnTo>
                    <a:pt x="624" y="1776"/>
                  </a:lnTo>
                  <a:lnTo>
                    <a:pt x="640" y="1776"/>
                  </a:lnTo>
                  <a:lnTo>
                    <a:pt x="644" y="1761"/>
                  </a:lnTo>
                  <a:lnTo>
                    <a:pt x="660" y="1764"/>
                  </a:lnTo>
                  <a:lnTo>
                    <a:pt x="657" y="1777"/>
                  </a:lnTo>
                  <a:lnTo>
                    <a:pt x="680" y="1796"/>
                  </a:lnTo>
                  <a:lnTo>
                    <a:pt x="677" y="1815"/>
                  </a:lnTo>
                  <a:lnTo>
                    <a:pt x="698" y="1819"/>
                  </a:lnTo>
                  <a:lnTo>
                    <a:pt x="690" y="1859"/>
                  </a:lnTo>
                  <a:lnTo>
                    <a:pt x="677" y="1852"/>
                  </a:lnTo>
                  <a:lnTo>
                    <a:pt x="679" y="1880"/>
                  </a:lnTo>
                  <a:lnTo>
                    <a:pt x="672" y="1877"/>
                  </a:lnTo>
                  <a:lnTo>
                    <a:pt x="675" y="1867"/>
                  </a:lnTo>
                  <a:lnTo>
                    <a:pt x="662" y="1851"/>
                  </a:lnTo>
                  <a:lnTo>
                    <a:pt x="653" y="1854"/>
                  </a:lnTo>
                  <a:lnTo>
                    <a:pt x="656" y="1875"/>
                  </a:lnTo>
                  <a:lnTo>
                    <a:pt x="649" y="1864"/>
                  </a:lnTo>
                  <a:lnTo>
                    <a:pt x="641" y="1868"/>
                  </a:lnTo>
                  <a:lnTo>
                    <a:pt x="650" y="1881"/>
                  </a:lnTo>
                  <a:lnTo>
                    <a:pt x="636" y="1890"/>
                  </a:lnTo>
                  <a:lnTo>
                    <a:pt x="616" y="1851"/>
                  </a:lnTo>
                  <a:lnTo>
                    <a:pt x="601" y="1854"/>
                  </a:lnTo>
                  <a:lnTo>
                    <a:pt x="592" y="1875"/>
                  </a:lnTo>
                  <a:lnTo>
                    <a:pt x="584" y="1871"/>
                  </a:lnTo>
                  <a:lnTo>
                    <a:pt x="575" y="1877"/>
                  </a:lnTo>
                  <a:lnTo>
                    <a:pt x="585" y="1893"/>
                  </a:lnTo>
                  <a:lnTo>
                    <a:pt x="558" y="1882"/>
                  </a:lnTo>
                  <a:lnTo>
                    <a:pt x="564" y="1867"/>
                  </a:lnTo>
                  <a:lnTo>
                    <a:pt x="554" y="1871"/>
                  </a:lnTo>
                  <a:lnTo>
                    <a:pt x="549" y="1859"/>
                  </a:lnTo>
                  <a:lnTo>
                    <a:pt x="555" y="1851"/>
                  </a:lnTo>
                  <a:lnTo>
                    <a:pt x="562" y="1855"/>
                  </a:lnTo>
                  <a:lnTo>
                    <a:pt x="564" y="1833"/>
                  </a:lnTo>
                  <a:lnTo>
                    <a:pt x="551" y="1831"/>
                  </a:lnTo>
                  <a:lnTo>
                    <a:pt x="536" y="1807"/>
                  </a:lnTo>
                  <a:lnTo>
                    <a:pt x="528" y="1820"/>
                  </a:lnTo>
                  <a:lnTo>
                    <a:pt x="533" y="1833"/>
                  </a:lnTo>
                  <a:lnTo>
                    <a:pt x="522" y="1858"/>
                  </a:lnTo>
                  <a:lnTo>
                    <a:pt x="525" y="1877"/>
                  </a:lnTo>
                  <a:lnTo>
                    <a:pt x="509" y="1877"/>
                  </a:lnTo>
                  <a:lnTo>
                    <a:pt x="516" y="1898"/>
                  </a:lnTo>
                  <a:lnTo>
                    <a:pt x="497" y="1901"/>
                  </a:lnTo>
                  <a:lnTo>
                    <a:pt x="489" y="1918"/>
                  </a:lnTo>
                  <a:lnTo>
                    <a:pt x="492" y="1926"/>
                  </a:lnTo>
                  <a:lnTo>
                    <a:pt x="479" y="1936"/>
                  </a:lnTo>
                  <a:lnTo>
                    <a:pt x="466" y="1936"/>
                  </a:lnTo>
                  <a:lnTo>
                    <a:pt x="458" y="1949"/>
                  </a:lnTo>
                  <a:lnTo>
                    <a:pt x="432" y="1953"/>
                  </a:lnTo>
                  <a:lnTo>
                    <a:pt x="425" y="1944"/>
                  </a:lnTo>
                  <a:lnTo>
                    <a:pt x="407" y="1953"/>
                  </a:lnTo>
                  <a:lnTo>
                    <a:pt x="402" y="1926"/>
                  </a:lnTo>
                  <a:lnTo>
                    <a:pt x="395" y="1920"/>
                  </a:lnTo>
                  <a:lnTo>
                    <a:pt x="392" y="1931"/>
                  </a:lnTo>
                  <a:lnTo>
                    <a:pt x="382" y="1917"/>
                  </a:lnTo>
                  <a:lnTo>
                    <a:pt x="373" y="1954"/>
                  </a:lnTo>
                  <a:lnTo>
                    <a:pt x="365" y="1960"/>
                  </a:lnTo>
                  <a:lnTo>
                    <a:pt x="356" y="1947"/>
                  </a:lnTo>
                  <a:lnTo>
                    <a:pt x="343" y="1950"/>
                  </a:lnTo>
                  <a:lnTo>
                    <a:pt x="342" y="1942"/>
                  </a:lnTo>
                  <a:lnTo>
                    <a:pt x="329" y="1936"/>
                  </a:lnTo>
                  <a:lnTo>
                    <a:pt x="330" y="1882"/>
                  </a:lnTo>
                  <a:lnTo>
                    <a:pt x="301" y="1809"/>
                  </a:lnTo>
                  <a:lnTo>
                    <a:pt x="301" y="1809"/>
                  </a:lnTo>
                  <a:lnTo>
                    <a:pt x="270" y="1786"/>
                  </a:lnTo>
                  <a:lnTo>
                    <a:pt x="270" y="1786"/>
                  </a:lnTo>
                  <a:lnTo>
                    <a:pt x="248" y="1751"/>
                  </a:lnTo>
                  <a:lnTo>
                    <a:pt x="219" y="1740"/>
                  </a:lnTo>
                  <a:lnTo>
                    <a:pt x="206" y="1717"/>
                  </a:lnTo>
                  <a:lnTo>
                    <a:pt x="206" y="1717"/>
                  </a:lnTo>
                  <a:lnTo>
                    <a:pt x="186" y="1698"/>
                  </a:lnTo>
                  <a:lnTo>
                    <a:pt x="186" y="1698"/>
                  </a:lnTo>
                  <a:lnTo>
                    <a:pt x="183" y="1646"/>
                  </a:lnTo>
                  <a:lnTo>
                    <a:pt x="128" y="1581"/>
                  </a:lnTo>
                  <a:lnTo>
                    <a:pt x="88" y="1561"/>
                  </a:lnTo>
                  <a:lnTo>
                    <a:pt x="65" y="1529"/>
                  </a:lnTo>
                  <a:lnTo>
                    <a:pt x="49" y="1364"/>
                  </a:lnTo>
                  <a:lnTo>
                    <a:pt x="0" y="1310"/>
                  </a:lnTo>
                  <a:lnTo>
                    <a:pt x="2" y="1283"/>
                  </a:lnTo>
                  <a:lnTo>
                    <a:pt x="15" y="1270"/>
                  </a:lnTo>
                  <a:lnTo>
                    <a:pt x="15" y="1270"/>
                  </a:lnTo>
                  <a:lnTo>
                    <a:pt x="19" y="1266"/>
                  </a:lnTo>
                  <a:lnTo>
                    <a:pt x="19" y="1266"/>
                  </a:lnTo>
                  <a:lnTo>
                    <a:pt x="59" y="1225"/>
                  </a:lnTo>
                  <a:lnTo>
                    <a:pt x="49" y="1173"/>
                  </a:lnTo>
                  <a:lnTo>
                    <a:pt x="55" y="1152"/>
                  </a:lnTo>
                  <a:lnTo>
                    <a:pt x="69" y="1117"/>
                  </a:lnTo>
                  <a:lnTo>
                    <a:pt x="137" y="1052"/>
                  </a:lnTo>
                  <a:lnTo>
                    <a:pt x="147" y="990"/>
                  </a:lnTo>
                  <a:lnTo>
                    <a:pt x="147" y="990"/>
                  </a:lnTo>
                  <a:lnTo>
                    <a:pt x="144" y="980"/>
                  </a:lnTo>
                  <a:lnTo>
                    <a:pt x="144" y="980"/>
                  </a:lnTo>
                  <a:lnTo>
                    <a:pt x="115" y="973"/>
                  </a:lnTo>
                  <a:lnTo>
                    <a:pt x="115" y="973"/>
                  </a:lnTo>
                  <a:lnTo>
                    <a:pt x="102" y="938"/>
                  </a:lnTo>
                  <a:lnTo>
                    <a:pt x="102" y="938"/>
                  </a:lnTo>
                  <a:lnTo>
                    <a:pt x="115" y="878"/>
                  </a:lnTo>
                  <a:lnTo>
                    <a:pt x="115" y="878"/>
                  </a:lnTo>
                  <a:lnTo>
                    <a:pt x="92" y="838"/>
                  </a:lnTo>
                  <a:lnTo>
                    <a:pt x="92" y="838"/>
                  </a:lnTo>
                  <a:lnTo>
                    <a:pt x="84" y="819"/>
                  </a:lnTo>
                  <a:lnTo>
                    <a:pt x="85" y="786"/>
                  </a:lnTo>
                  <a:lnTo>
                    <a:pt x="85" y="786"/>
                  </a:lnTo>
                  <a:lnTo>
                    <a:pt x="72" y="773"/>
                  </a:lnTo>
                  <a:lnTo>
                    <a:pt x="35" y="760"/>
                  </a:lnTo>
                  <a:lnTo>
                    <a:pt x="35" y="760"/>
                  </a:lnTo>
                  <a:lnTo>
                    <a:pt x="32" y="719"/>
                  </a:lnTo>
                  <a:lnTo>
                    <a:pt x="32" y="719"/>
                  </a:lnTo>
                  <a:lnTo>
                    <a:pt x="61" y="660"/>
                  </a:lnTo>
                  <a:lnTo>
                    <a:pt x="61" y="660"/>
                  </a:lnTo>
                  <a:lnTo>
                    <a:pt x="75" y="575"/>
                  </a:lnTo>
                  <a:lnTo>
                    <a:pt x="75" y="575"/>
                  </a:lnTo>
                  <a:lnTo>
                    <a:pt x="108" y="486"/>
                  </a:lnTo>
                  <a:lnTo>
                    <a:pt x="126" y="460"/>
                  </a:lnTo>
                  <a:lnTo>
                    <a:pt x="126" y="460"/>
                  </a:lnTo>
                  <a:lnTo>
                    <a:pt x="141" y="446"/>
                  </a:lnTo>
                  <a:lnTo>
                    <a:pt x="144" y="411"/>
                  </a:lnTo>
                  <a:lnTo>
                    <a:pt x="144" y="411"/>
                  </a:lnTo>
                  <a:lnTo>
                    <a:pt x="159" y="325"/>
                  </a:lnTo>
                  <a:lnTo>
                    <a:pt x="189" y="303"/>
                  </a:lnTo>
                  <a:lnTo>
                    <a:pt x="248" y="240"/>
                  </a:lnTo>
                  <a:lnTo>
                    <a:pt x="262" y="198"/>
                  </a:lnTo>
                  <a:lnTo>
                    <a:pt x="262" y="198"/>
                  </a:lnTo>
                  <a:lnTo>
                    <a:pt x="274" y="176"/>
                  </a:lnTo>
                  <a:lnTo>
                    <a:pt x="274" y="176"/>
                  </a:lnTo>
                  <a:lnTo>
                    <a:pt x="277" y="166"/>
                  </a:lnTo>
                  <a:lnTo>
                    <a:pt x="277" y="166"/>
                  </a:lnTo>
                  <a:lnTo>
                    <a:pt x="281" y="154"/>
                  </a:lnTo>
                  <a:lnTo>
                    <a:pt x="288" y="157"/>
                  </a:lnTo>
                  <a:lnTo>
                    <a:pt x="288" y="157"/>
                  </a:lnTo>
                  <a:lnTo>
                    <a:pt x="301" y="166"/>
                  </a:lnTo>
                  <a:lnTo>
                    <a:pt x="301" y="166"/>
                  </a:lnTo>
                  <a:lnTo>
                    <a:pt x="326" y="165"/>
                  </a:lnTo>
                  <a:lnTo>
                    <a:pt x="326" y="165"/>
                  </a:lnTo>
                  <a:lnTo>
                    <a:pt x="358" y="144"/>
                  </a:lnTo>
                  <a:lnTo>
                    <a:pt x="358" y="144"/>
                  </a:lnTo>
                  <a:lnTo>
                    <a:pt x="385" y="144"/>
                  </a:lnTo>
                  <a:lnTo>
                    <a:pt x="417" y="114"/>
                  </a:lnTo>
                  <a:lnTo>
                    <a:pt x="440" y="110"/>
                  </a:lnTo>
                  <a:lnTo>
                    <a:pt x="450" y="75"/>
                  </a:lnTo>
                  <a:lnTo>
                    <a:pt x="477" y="28"/>
                  </a:lnTo>
                  <a:lnTo>
                    <a:pt x="519" y="0"/>
                  </a:lnTo>
                  <a:lnTo>
                    <a:pt x="520" y="35"/>
                  </a:lnTo>
                  <a:lnTo>
                    <a:pt x="530" y="51"/>
                  </a:lnTo>
                  <a:close/>
                  <a:moveTo>
                    <a:pt x="2075" y="1704"/>
                  </a:moveTo>
                  <a:lnTo>
                    <a:pt x="2083" y="1705"/>
                  </a:lnTo>
                  <a:lnTo>
                    <a:pt x="2085" y="1730"/>
                  </a:lnTo>
                  <a:lnTo>
                    <a:pt x="2103" y="1724"/>
                  </a:lnTo>
                  <a:lnTo>
                    <a:pt x="2111" y="1756"/>
                  </a:lnTo>
                  <a:lnTo>
                    <a:pt x="2083" y="1818"/>
                  </a:lnTo>
                  <a:lnTo>
                    <a:pt x="2094" y="1832"/>
                  </a:lnTo>
                  <a:lnTo>
                    <a:pt x="2084" y="1858"/>
                  </a:lnTo>
                  <a:lnTo>
                    <a:pt x="2071" y="1865"/>
                  </a:lnTo>
                  <a:lnTo>
                    <a:pt x="2075" y="1854"/>
                  </a:lnTo>
                  <a:lnTo>
                    <a:pt x="2061" y="1854"/>
                  </a:lnTo>
                  <a:lnTo>
                    <a:pt x="2061" y="1841"/>
                  </a:lnTo>
                  <a:lnTo>
                    <a:pt x="2055" y="1836"/>
                  </a:lnTo>
                  <a:lnTo>
                    <a:pt x="2058" y="1822"/>
                  </a:lnTo>
                  <a:lnTo>
                    <a:pt x="2070" y="1815"/>
                  </a:lnTo>
                  <a:lnTo>
                    <a:pt x="2034" y="1799"/>
                  </a:lnTo>
                  <a:lnTo>
                    <a:pt x="2032" y="1792"/>
                  </a:lnTo>
                  <a:lnTo>
                    <a:pt x="2044" y="1793"/>
                  </a:lnTo>
                  <a:lnTo>
                    <a:pt x="2051" y="1784"/>
                  </a:lnTo>
                  <a:lnTo>
                    <a:pt x="2036" y="1774"/>
                  </a:lnTo>
                  <a:lnTo>
                    <a:pt x="2045" y="1770"/>
                  </a:lnTo>
                  <a:lnTo>
                    <a:pt x="2044" y="1758"/>
                  </a:lnTo>
                  <a:lnTo>
                    <a:pt x="2034" y="1746"/>
                  </a:lnTo>
                  <a:lnTo>
                    <a:pt x="2021" y="1743"/>
                  </a:lnTo>
                  <a:lnTo>
                    <a:pt x="2018" y="1731"/>
                  </a:lnTo>
                  <a:lnTo>
                    <a:pt x="2034" y="1725"/>
                  </a:lnTo>
                  <a:lnTo>
                    <a:pt x="2034" y="1718"/>
                  </a:lnTo>
                  <a:lnTo>
                    <a:pt x="2062" y="1717"/>
                  </a:lnTo>
                  <a:lnTo>
                    <a:pt x="2065" y="1705"/>
                  </a:lnTo>
                  <a:lnTo>
                    <a:pt x="2075" y="1704"/>
                  </a:lnTo>
                  <a:close/>
                  <a:moveTo>
                    <a:pt x="1819" y="1757"/>
                  </a:moveTo>
                  <a:lnTo>
                    <a:pt x="1832" y="1763"/>
                  </a:lnTo>
                  <a:lnTo>
                    <a:pt x="1840" y="1779"/>
                  </a:lnTo>
                  <a:lnTo>
                    <a:pt x="1853" y="1777"/>
                  </a:lnTo>
                  <a:lnTo>
                    <a:pt x="1852" y="1767"/>
                  </a:lnTo>
                  <a:lnTo>
                    <a:pt x="1862" y="1776"/>
                  </a:lnTo>
                  <a:lnTo>
                    <a:pt x="1877" y="1776"/>
                  </a:lnTo>
                  <a:lnTo>
                    <a:pt x="1892" y="1803"/>
                  </a:lnTo>
                  <a:lnTo>
                    <a:pt x="1877" y="1832"/>
                  </a:lnTo>
                  <a:lnTo>
                    <a:pt x="1866" y="1825"/>
                  </a:lnTo>
                  <a:lnTo>
                    <a:pt x="1858" y="1831"/>
                  </a:lnTo>
                  <a:lnTo>
                    <a:pt x="1856" y="1838"/>
                  </a:lnTo>
                  <a:lnTo>
                    <a:pt x="1865" y="1841"/>
                  </a:lnTo>
                  <a:lnTo>
                    <a:pt x="1866" y="1849"/>
                  </a:lnTo>
                  <a:lnTo>
                    <a:pt x="1842" y="1851"/>
                  </a:lnTo>
                  <a:lnTo>
                    <a:pt x="1845" y="1861"/>
                  </a:lnTo>
                  <a:lnTo>
                    <a:pt x="1856" y="1859"/>
                  </a:lnTo>
                  <a:lnTo>
                    <a:pt x="1846" y="1881"/>
                  </a:lnTo>
                  <a:lnTo>
                    <a:pt x="1849" y="1900"/>
                  </a:lnTo>
                  <a:lnTo>
                    <a:pt x="1861" y="1900"/>
                  </a:lnTo>
                  <a:lnTo>
                    <a:pt x="1868" y="1916"/>
                  </a:lnTo>
                  <a:lnTo>
                    <a:pt x="1884" y="1917"/>
                  </a:lnTo>
                  <a:lnTo>
                    <a:pt x="1881" y="1931"/>
                  </a:lnTo>
                  <a:lnTo>
                    <a:pt x="1888" y="1946"/>
                  </a:lnTo>
                  <a:lnTo>
                    <a:pt x="1900" y="1949"/>
                  </a:lnTo>
                  <a:lnTo>
                    <a:pt x="1901" y="1969"/>
                  </a:lnTo>
                  <a:lnTo>
                    <a:pt x="1894" y="1973"/>
                  </a:lnTo>
                  <a:lnTo>
                    <a:pt x="1887" y="1967"/>
                  </a:lnTo>
                  <a:lnTo>
                    <a:pt x="1887" y="2006"/>
                  </a:lnTo>
                  <a:lnTo>
                    <a:pt x="1895" y="2021"/>
                  </a:lnTo>
                  <a:lnTo>
                    <a:pt x="1889" y="2029"/>
                  </a:lnTo>
                  <a:lnTo>
                    <a:pt x="1874" y="2024"/>
                  </a:lnTo>
                  <a:lnTo>
                    <a:pt x="1885" y="2048"/>
                  </a:lnTo>
                  <a:lnTo>
                    <a:pt x="1868" y="2051"/>
                  </a:lnTo>
                  <a:lnTo>
                    <a:pt x="1861" y="2064"/>
                  </a:lnTo>
                  <a:lnTo>
                    <a:pt x="1849" y="2068"/>
                  </a:lnTo>
                  <a:lnTo>
                    <a:pt x="1848" y="2087"/>
                  </a:lnTo>
                  <a:lnTo>
                    <a:pt x="1874" y="2093"/>
                  </a:lnTo>
                  <a:lnTo>
                    <a:pt x="1866" y="2104"/>
                  </a:lnTo>
                  <a:lnTo>
                    <a:pt x="1872" y="2109"/>
                  </a:lnTo>
                  <a:lnTo>
                    <a:pt x="1885" y="2083"/>
                  </a:lnTo>
                  <a:lnTo>
                    <a:pt x="1905" y="2068"/>
                  </a:lnTo>
                  <a:lnTo>
                    <a:pt x="1923" y="2078"/>
                  </a:lnTo>
                  <a:lnTo>
                    <a:pt x="1944" y="2060"/>
                  </a:lnTo>
                  <a:lnTo>
                    <a:pt x="1928" y="2081"/>
                  </a:lnTo>
                  <a:lnTo>
                    <a:pt x="1931" y="2090"/>
                  </a:lnTo>
                  <a:lnTo>
                    <a:pt x="1921" y="2091"/>
                  </a:lnTo>
                  <a:lnTo>
                    <a:pt x="1928" y="2114"/>
                  </a:lnTo>
                  <a:lnTo>
                    <a:pt x="1917" y="2127"/>
                  </a:lnTo>
                  <a:lnTo>
                    <a:pt x="1900" y="2117"/>
                  </a:lnTo>
                  <a:lnTo>
                    <a:pt x="1895" y="2122"/>
                  </a:lnTo>
                  <a:lnTo>
                    <a:pt x="1917" y="2165"/>
                  </a:lnTo>
                  <a:lnTo>
                    <a:pt x="1897" y="2169"/>
                  </a:lnTo>
                  <a:lnTo>
                    <a:pt x="1885" y="2152"/>
                  </a:lnTo>
                  <a:lnTo>
                    <a:pt x="1856" y="2171"/>
                  </a:lnTo>
                  <a:lnTo>
                    <a:pt x="1858" y="2186"/>
                  </a:lnTo>
                  <a:lnTo>
                    <a:pt x="1869" y="2197"/>
                  </a:lnTo>
                  <a:lnTo>
                    <a:pt x="1884" y="2178"/>
                  </a:lnTo>
                  <a:lnTo>
                    <a:pt x="1897" y="2188"/>
                  </a:lnTo>
                  <a:lnTo>
                    <a:pt x="1900" y="2198"/>
                  </a:lnTo>
                  <a:lnTo>
                    <a:pt x="1887" y="2208"/>
                  </a:lnTo>
                  <a:lnTo>
                    <a:pt x="1923" y="2269"/>
                  </a:lnTo>
                  <a:lnTo>
                    <a:pt x="1923" y="2282"/>
                  </a:lnTo>
                  <a:lnTo>
                    <a:pt x="1914" y="2283"/>
                  </a:lnTo>
                  <a:lnTo>
                    <a:pt x="1905" y="2270"/>
                  </a:lnTo>
                  <a:lnTo>
                    <a:pt x="1871" y="2267"/>
                  </a:lnTo>
                  <a:lnTo>
                    <a:pt x="1871" y="2259"/>
                  </a:lnTo>
                  <a:lnTo>
                    <a:pt x="1881" y="2253"/>
                  </a:lnTo>
                  <a:lnTo>
                    <a:pt x="1868" y="2228"/>
                  </a:lnTo>
                  <a:lnTo>
                    <a:pt x="1849" y="2240"/>
                  </a:lnTo>
                  <a:lnTo>
                    <a:pt x="1852" y="2261"/>
                  </a:lnTo>
                  <a:lnTo>
                    <a:pt x="1846" y="2261"/>
                  </a:lnTo>
                  <a:lnTo>
                    <a:pt x="1835" y="2259"/>
                  </a:lnTo>
                  <a:lnTo>
                    <a:pt x="1840" y="2250"/>
                  </a:lnTo>
                  <a:lnTo>
                    <a:pt x="1838" y="2237"/>
                  </a:lnTo>
                  <a:lnTo>
                    <a:pt x="1800" y="2228"/>
                  </a:lnTo>
                  <a:lnTo>
                    <a:pt x="1796" y="2270"/>
                  </a:lnTo>
                  <a:lnTo>
                    <a:pt x="1809" y="2284"/>
                  </a:lnTo>
                  <a:lnTo>
                    <a:pt x="1783" y="2308"/>
                  </a:lnTo>
                  <a:lnTo>
                    <a:pt x="1761" y="2300"/>
                  </a:lnTo>
                  <a:lnTo>
                    <a:pt x="1748" y="2332"/>
                  </a:lnTo>
                  <a:lnTo>
                    <a:pt x="1774" y="2375"/>
                  </a:lnTo>
                  <a:lnTo>
                    <a:pt x="1809" y="2370"/>
                  </a:lnTo>
                  <a:lnTo>
                    <a:pt x="1822" y="2378"/>
                  </a:lnTo>
                  <a:lnTo>
                    <a:pt x="1825" y="2385"/>
                  </a:lnTo>
                  <a:lnTo>
                    <a:pt x="1813" y="2388"/>
                  </a:lnTo>
                  <a:lnTo>
                    <a:pt x="1813" y="2403"/>
                  </a:lnTo>
                  <a:lnTo>
                    <a:pt x="1804" y="2388"/>
                  </a:lnTo>
                  <a:lnTo>
                    <a:pt x="1779" y="2380"/>
                  </a:lnTo>
                  <a:lnTo>
                    <a:pt x="1771" y="2391"/>
                  </a:lnTo>
                  <a:lnTo>
                    <a:pt x="1751" y="2387"/>
                  </a:lnTo>
                  <a:lnTo>
                    <a:pt x="1734" y="2397"/>
                  </a:lnTo>
                  <a:lnTo>
                    <a:pt x="1731" y="2385"/>
                  </a:lnTo>
                  <a:lnTo>
                    <a:pt x="1722" y="2398"/>
                  </a:lnTo>
                  <a:lnTo>
                    <a:pt x="1737" y="2420"/>
                  </a:lnTo>
                  <a:lnTo>
                    <a:pt x="1753" y="2424"/>
                  </a:lnTo>
                  <a:lnTo>
                    <a:pt x="1757" y="2434"/>
                  </a:lnTo>
                  <a:lnTo>
                    <a:pt x="1750" y="2442"/>
                  </a:lnTo>
                  <a:lnTo>
                    <a:pt x="1738" y="2442"/>
                  </a:lnTo>
                  <a:lnTo>
                    <a:pt x="1728" y="2433"/>
                  </a:lnTo>
                  <a:lnTo>
                    <a:pt x="1701" y="2459"/>
                  </a:lnTo>
                  <a:lnTo>
                    <a:pt x="1668" y="2442"/>
                  </a:lnTo>
                  <a:lnTo>
                    <a:pt x="1644" y="2456"/>
                  </a:lnTo>
                  <a:lnTo>
                    <a:pt x="1642" y="2446"/>
                  </a:lnTo>
                  <a:lnTo>
                    <a:pt x="1650" y="2429"/>
                  </a:lnTo>
                  <a:lnTo>
                    <a:pt x="1665" y="2427"/>
                  </a:lnTo>
                  <a:lnTo>
                    <a:pt x="1659" y="2414"/>
                  </a:lnTo>
                  <a:lnTo>
                    <a:pt x="1691" y="2406"/>
                  </a:lnTo>
                  <a:lnTo>
                    <a:pt x="1696" y="2397"/>
                  </a:lnTo>
                  <a:lnTo>
                    <a:pt x="1686" y="2384"/>
                  </a:lnTo>
                  <a:lnTo>
                    <a:pt x="1662" y="2385"/>
                  </a:lnTo>
                  <a:lnTo>
                    <a:pt x="1646" y="2377"/>
                  </a:lnTo>
                  <a:lnTo>
                    <a:pt x="1646" y="2354"/>
                  </a:lnTo>
                  <a:lnTo>
                    <a:pt x="1653" y="2345"/>
                  </a:lnTo>
                  <a:lnTo>
                    <a:pt x="1649" y="2333"/>
                  </a:lnTo>
                  <a:lnTo>
                    <a:pt x="1686" y="2331"/>
                  </a:lnTo>
                  <a:lnTo>
                    <a:pt x="1685" y="2322"/>
                  </a:lnTo>
                  <a:lnTo>
                    <a:pt x="1670" y="2316"/>
                  </a:lnTo>
                  <a:lnTo>
                    <a:pt x="1679" y="2300"/>
                  </a:lnTo>
                  <a:lnTo>
                    <a:pt x="1653" y="2306"/>
                  </a:lnTo>
                  <a:lnTo>
                    <a:pt x="1642" y="2300"/>
                  </a:lnTo>
                  <a:lnTo>
                    <a:pt x="1619" y="2325"/>
                  </a:lnTo>
                  <a:lnTo>
                    <a:pt x="1606" y="2322"/>
                  </a:lnTo>
                  <a:lnTo>
                    <a:pt x="1604" y="2306"/>
                  </a:lnTo>
                  <a:lnTo>
                    <a:pt x="1629" y="2280"/>
                  </a:lnTo>
                  <a:lnTo>
                    <a:pt x="1611" y="2277"/>
                  </a:lnTo>
                  <a:lnTo>
                    <a:pt x="1587" y="2306"/>
                  </a:lnTo>
                  <a:lnTo>
                    <a:pt x="1591" y="2286"/>
                  </a:lnTo>
                  <a:lnTo>
                    <a:pt x="1578" y="2280"/>
                  </a:lnTo>
                  <a:lnTo>
                    <a:pt x="1596" y="2277"/>
                  </a:lnTo>
                  <a:lnTo>
                    <a:pt x="1600" y="2267"/>
                  </a:lnTo>
                  <a:lnTo>
                    <a:pt x="1636" y="2267"/>
                  </a:lnTo>
                  <a:lnTo>
                    <a:pt x="1657" y="2259"/>
                  </a:lnTo>
                  <a:lnTo>
                    <a:pt x="1657" y="2217"/>
                  </a:lnTo>
                  <a:lnTo>
                    <a:pt x="1676" y="2202"/>
                  </a:lnTo>
                  <a:lnTo>
                    <a:pt x="1675" y="2188"/>
                  </a:lnTo>
                  <a:lnTo>
                    <a:pt x="1663" y="2192"/>
                  </a:lnTo>
                  <a:lnTo>
                    <a:pt x="1659" y="2176"/>
                  </a:lnTo>
                  <a:lnTo>
                    <a:pt x="1647" y="2172"/>
                  </a:lnTo>
                  <a:lnTo>
                    <a:pt x="1644" y="2163"/>
                  </a:lnTo>
                  <a:lnTo>
                    <a:pt x="1663" y="2169"/>
                  </a:lnTo>
                  <a:lnTo>
                    <a:pt x="1665" y="2158"/>
                  </a:lnTo>
                  <a:lnTo>
                    <a:pt x="1639" y="2142"/>
                  </a:lnTo>
                  <a:lnTo>
                    <a:pt x="1620" y="2166"/>
                  </a:lnTo>
                  <a:lnTo>
                    <a:pt x="1623" y="2186"/>
                  </a:lnTo>
                  <a:lnTo>
                    <a:pt x="1581" y="2182"/>
                  </a:lnTo>
                  <a:lnTo>
                    <a:pt x="1578" y="2195"/>
                  </a:lnTo>
                  <a:lnTo>
                    <a:pt x="1564" y="2186"/>
                  </a:lnTo>
                  <a:lnTo>
                    <a:pt x="1555" y="2198"/>
                  </a:lnTo>
                  <a:lnTo>
                    <a:pt x="1562" y="2211"/>
                  </a:lnTo>
                  <a:lnTo>
                    <a:pt x="1548" y="2207"/>
                  </a:lnTo>
                  <a:lnTo>
                    <a:pt x="1555" y="2223"/>
                  </a:lnTo>
                  <a:lnTo>
                    <a:pt x="1544" y="2237"/>
                  </a:lnTo>
                  <a:lnTo>
                    <a:pt x="1532" y="2237"/>
                  </a:lnTo>
                  <a:lnTo>
                    <a:pt x="1531" y="2218"/>
                  </a:lnTo>
                  <a:lnTo>
                    <a:pt x="1515" y="2205"/>
                  </a:lnTo>
                  <a:lnTo>
                    <a:pt x="1528" y="2191"/>
                  </a:lnTo>
                  <a:lnTo>
                    <a:pt x="1506" y="2188"/>
                  </a:lnTo>
                  <a:lnTo>
                    <a:pt x="1483" y="2171"/>
                  </a:lnTo>
                  <a:lnTo>
                    <a:pt x="1477" y="2155"/>
                  </a:lnTo>
                  <a:lnTo>
                    <a:pt x="1482" y="2149"/>
                  </a:lnTo>
                  <a:lnTo>
                    <a:pt x="1470" y="2142"/>
                  </a:lnTo>
                  <a:lnTo>
                    <a:pt x="1477" y="2136"/>
                  </a:lnTo>
                  <a:lnTo>
                    <a:pt x="1467" y="2104"/>
                  </a:lnTo>
                  <a:lnTo>
                    <a:pt x="1474" y="2081"/>
                  </a:lnTo>
                  <a:lnTo>
                    <a:pt x="1489" y="2071"/>
                  </a:lnTo>
                  <a:lnTo>
                    <a:pt x="1502" y="2047"/>
                  </a:lnTo>
                  <a:lnTo>
                    <a:pt x="1516" y="2047"/>
                  </a:lnTo>
                  <a:lnTo>
                    <a:pt x="1509" y="2034"/>
                  </a:lnTo>
                  <a:lnTo>
                    <a:pt x="1523" y="2040"/>
                  </a:lnTo>
                  <a:lnTo>
                    <a:pt x="1515" y="2025"/>
                  </a:lnTo>
                  <a:lnTo>
                    <a:pt x="1526" y="2032"/>
                  </a:lnTo>
                  <a:lnTo>
                    <a:pt x="1541" y="2029"/>
                  </a:lnTo>
                  <a:lnTo>
                    <a:pt x="1541" y="2018"/>
                  </a:lnTo>
                  <a:lnTo>
                    <a:pt x="1558" y="2001"/>
                  </a:lnTo>
                  <a:lnTo>
                    <a:pt x="1574" y="2005"/>
                  </a:lnTo>
                  <a:lnTo>
                    <a:pt x="1591" y="2019"/>
                  </a:lnTo>
                  <a:lnTo>
                    <a:pt x="1591" y="2029"/>
                  </a:lnTo>
                  <a:lnTo>
                    <a:pt x="1627" y="2051"/>
                  </a:lnTo>
                  <a:lnTo>
                    <a:pt x="1643" y="2048"/>
                  </a:lnTo>
                  <a:lnTo>
                    <a:pt x="1644" y="2041"/>
                  </a:lnTo>
                  <a:lnTo>
                    <a:pt x="1633" y="2032"/>
                  </a:lnTo>
                  <a:lnTo>
                    <a:pt x="1659" y="2018"/>
                  </a:lnTo>
                  <a:lnTo>
                    <a:pt x="1669" y="2032"/>
                  </a:lnTo>
                  <a:lnTo>
                    <a:pt x="1679" y="2028"/>
                  </a:lnTo>
                  <a:lnTo>
                    <a:pt x="1682" y="2041"/>
                  </a:lnTo>
                  <a:lnTo>
                    <a:pt x="1696" y="2034"/>
                  </a:lnTo>
                  <a:lnTo>
                    <a:pt x="1708" y="2060"/>
                  </a:lnTo>
                  <a:lnTo>
                    <a:pt x="1727" y="2065"/>
                  </a:lnTo>
                  <a:lnTo>
                    <a:pt x="1728" y="2052"/>
                  </a:lnTo>
                  <a:lnTo>
                    <a:pt x="1711" y="2025"/>
                  </a:lnTo>
                  <a:lnTo>
                    <a:pt x="1717" y="2014"/>
                  </a:lnTo>
                  <a:lnTo>
                    <a:pt x="1698" y="2019"/>
                  </a:lnTo>
                  <a:lnTo>
                    <a:pt x="1704" y="2001"/>
                  </a:lnTo>
                  <a:lnTo>
                    <a:pt x="1691" y="1999"/>
                  </a:lnTo>
                  <a:lnTo>
                    <a:pt x="1676" y="1965"/>
                  </a:lnTo>
                  <a:lnTo>
                    <a:pt x="1659" y="1960"/>
                  </a:lnTo>
                  <a:lnTo>
                    <a:pt x="1666" y="1940"/>
                  </a:lnTo>
                  <a:lnTo>
                    <a:pt x="1673" y="1949"/>
                  </a:lnTo>
                  <a:lnTo>
                    <a:pt x="1682" y="1937"/>
                  </a:lnTo>
                  <a:lnTo>
                    <a:pt x="1681" y="1913"/>
                  </a:lnTo>
                  <a:lnTo>
                    <a:pt x="1693" y="1904"/>
                  </a:lnTo>
                  <a:lnTo>
                    <a:pt x="1702" y="1910"/>
                  </a:lnTo>
                  <a:lnTo>
                    <a:pt x="1693" y="1929"/>
                  </a:lnTo>
                  <a:lnTo>
                    <a:pt x="1714" y="1917"/>
                  </a:lnTo>
                  <a:lnTo>
                    <a:pt x="1740" y="1923"/>
                  </a:lnTo>
                  <a:lnTo>
                    <a:pt x="1740" y="1911"/>
                  </a:lnTo>
                  <a:lnTo>
                    <a:pt x="1755" y="1927"/>
                  </a:lnTo>
                  <a:lnTo>
                    <a:pt x="1768" y="1930"/>
                  </a:lnTo>
                  <a:lnTo>
                    <a:pt x="1774" y="1924"/>
                  </a:lnTo>
                  <a:lnTo>
                    <a:pt x="1764" y="1920"/>
                  </a:lnTo>
                  <a:lnTo>
                    <a:pt x="1766" y="1900"/>
                  </a:lnTo>
                  <a:lnTo>
                    <a:pt x="1774" y="1884"/>
                  </a:lnTo>
                  <a:lnTo>
                    <a:pt x="1784" y="1880"/>
                  </a:lnTo>
                  <a:lnTo>
                    <a:pt x="1776" y="1878"/>
                  </a:lnTo>
                  <a:lnTo>
                    <a:pt x="1776" y="1867"/>
                  </a:lnTo>
                  <a:lnTo>
                    <a:pt x="1794" y="1862"/>
                  </a:lnTo>
                  <a:lnTo>
                    <a:pt x="1784" y="1848"/>
                  </a:lnTo>
                  <a:lnTo>
                    <a:pt x="1799" y="1854"/>
                  </a:lnTo>
                  <a:lnTo>
                    <a:pt x="1804" y="1845"/>
                  </a:lnTo>
                  <a:lnTo>
                    <a:pt x="1812" y="1864"/>
                  </a:lnTo>
                  <a:lnTo>
                    <a:pt x="1822" y="1864"/>
                  </a:lnTo>
                  <a:lnTo>
                    <a:pt x="1809" y="1841"/>
                  </a:lnTo>
                  <a:lnTo>
                    <a:pt x="1825" y="1838"/>
                  </a:lnTo>
                  <a:lnTo>
                    <a:pt x="1822" y="1828"/>
                  </a:lnTo>
                  <a:lnTo>
                    <a:pt x="1815" y="1835"/>
                  </a:lnTo>
                  <a:lnTo>
                    <a:pt x="1799" y="1829"/>
                  </a:lnTo>
                  <a:lnTo>
                    <a:pt x="1806" y="1799"/>
                  </a:lnTo>
                  <a:lnTo>
                    <a:pt x="1813" y="1799"/>
                  </a:lnTo>
                  <a:lnTo>
                    <a:pt x="1813" y="1776"/>
                  </a:lnTo>
                  <a:lnTo>
                    <a:pt x="1829" y="1773"/>
                  </a:lnTo>
                  <a:lnTo>
                    <a:pt x="1813" y="1763"/>
                  </a:lnTo>
                  <a:lnTo>
                    <a:pt x="1819" y="1757"/>
                  </a:lnTo>
                  <a:close/>
                  <a:moveTo>
                    <a:pt x="1768" y="1797"/>
                  </a:moveTo>
                  <a:lnTo>
                    <a:pt x="1777" y="1819"/>
                  </a:lnTo>
                  <a:lnTo>
                    <a:pt x="1764" y="1842"/>
                  </a:lnTo>
                  <a:lnTo>
                    <a:pt x="1764" y="1849"/>
                  </a:lnTo>
                  <a:lnTo>
                    <a:pt x="1774" y="1852"/>
                  </a:lnTo>
                  <a:lnTo>
                    <a:pt x="1763" y="1854"/>
                  </a:lnTo>
                  <a:lnTo>
                    <a:pt x="1761" y="1884"/>
                  </a:lnTo>
                  <a:lnTo>
                    <a:pt x="1731" y="1891"/>
                  </a:lnTo>
                  <a:lnTo>
                    <a:pt x="1735" y="1884"/>
                  </a:lnTo>
                  <a:lnTo>
                    <a:pt x="1722" y="1878"/>
                  </a:lnTo>
                  <a:lnTo>
                    <a:pt x="1715" y="1894"/>
                  </a:lnTo>
                  <a:lnTo>
                    <a:pt x="1701" y="1898"/>
                  </a:lnTo>
                  <a:lnTo>
                    <a:pt x="1705" y="1872"/>
                  </a:lnTo>
                  <a:lnTo>
                    <a:pt x="1712" y="1868"/>
                  </a:lnTo>
                  <a:lnTo>
                    <a:pt x="1717" y="1874"/>
                  </a:lnTo>
                  <a:lnTo>
                    <a:pt x="1730" y="1858"/>
                  </a:lnTo>
                  <a:lnTo>
                    <a:pt x="1728" y="1852"/>
                  </a:lnTo>
                  <a:lnTo>
                    <a:pt x="1711" y="1854"/>
                  </a:lnTo>
                  <a:lnTo>
                    <a:pt x="1714" y="1844"/>
                  </a:lnTo>
                  <a:lnTo>
                    <a:pt x="1741" y="1844"/>
                  </a:lnTo>
                  <a:lnTo>
                    <a:pt x="1737" y="1823"/>
                  </a:lnTo>
                  <a:lnTo>
                    <a:pt x="1748" y="1809"/>
                  </a:lnTo>
                  <a:lnTo>
                    <a:pt x="1758" y="1816"/>
                  </a:lnTo>
                  <a:lnTo>
                    <a:pt x="1768" y="1797"/>
                  </a:lnTo>
                  <a:close/>
                  <a:moveTo>
                    <a:pt x="484" y="1952"/>
                  </a:moveTo>
                  <a:lnTo>
                    <a:pt x="493" y="1962"/>
                  </a:lnTo>
                  <a:lnTo>
                    <a:pt x="510" y="1962"/>
                  </a:lnTo>
                  <a:lnTo>
                    <a:pt x="512" y="1969"/>
                  </a:lnTo>
                  <a:lnTo>
                    <a:pt x="519" y="1963"/>
                  </a:lnTo>
                  <a:lnTo>
                    <a:pt x="523" y="1975"/>
                  </a:lnTo>
                  <a:lnTo>
                    <a:pt x="526" y="1960"/>
                  </a:lnTo>
                  <a:lnTo>
                    <a:pt x="538" y="1966"/>
                  </a:lnTo>
                  <a:lnTo>
                    <a:pt x="530" y="1978"/>
                  </a:lnTo>
                  <a:lnTo>
                    <a:pt x="543" y="2016"/>
                  </a:lnTo>
                  <a:lnTo>
                    <a:pt x="535" y="2044"/>
                  </a:lnTo>
                  <a:lnTo>
                    <a:pt x="538" y="2067"/>
                  </a:lnTo>
                  <a:lnTo>
                    <a:pt x="528" y="2065"/>
                  </a:lnTo>
                  <a:lnTo>
                    <a:pt x="510" y="2083"/>
                  </a:lnTo>
                  <a:lnTo>
                    <a:pt x="497" y="2081"/>
                  </a:lnTo>
                  <a:lnTo>
                    <a:pt x="492" y="2109"/>
                  </a:lnTo>
                  <a:lnTo>
                    <a:pt x="510" y="2148"/>
                  </a:lnTo>
                  <a:lnTo>
                    <a:pt x="520" y="2156"/>
                  </a:lnTo>
                  <a:lnTo>
                    <a:pt x="510" y="2172"/>
                  </a:lnTo>
                  <a:lnTo>
                    <a:pt x="538" y="2192"/>
                  </a:lnTo>
                  <a:lnTo>
                    <a:pt x="549" y="2186"/>
                  </a:lnTo>
                  <a:lnTo>
                    <a:pt x="568" y="2198"/>
                  </a:lnTo>
                  <a:lnTo>
                    <a:pt x="571" y="2237"/>
                  </a:lnTo>
                  <a:lnTo>
                    <a:pt x="587" y="2244"/>
                  </a:lnTo>
                  <a:lnTo>
                    <a:pt x="601" y="2241"/>
                  </a:lnTo>
                  <a:lnTo>
                    <a:pt x="607" y="2235"/>
                  </a:lnTo>
                  <a:lnTo>
                    <a:pt x="595" y="2225"/>
                  </a:lnTo>
                  <a:lnTo>
                    <a:pt x="627" y="2214"/>
                  </a:lnTo>
                  <a:lnTo>
                    <a:pt x="626" y="2201"/>
                  </a:lnTo>
                  <a:lnTo>
                    <a:pt x="649" y="2189"/>
                  </a:lnTo>
                  <a:lnTo>
                    <a:pt x="696" y="2192"/>
                  </a:lnTo>
                  <a:lnTo>
                    <a:pt x="698" y="2186"/>
                  </a:lnTo>
                  <a:lnTo>
                    <a:pt x="715" y="2184"/>
                  </a:lnTo>
                  <a:lnTo>
                    <a:pt x="722" y="2198"/>
                  </a:lnTo>
                  <a:lnTo>
                    <a:pt x="741" y="2208"/>
                  </a:lnTo>
                  <a:lnTo>
                    <a:pt x="745" y="2202"/>
                  </a:lnTo>
                  <a:lnTo>
                    <a:pt x="767" y="2211"/>
                  </a:lnTo>
                  <a:lnTo>
                    <a:pt x="777" y="2228"/>
                  </a:lnTo>
                  <a:lnTo>
                    <a:pt x="768" y="2244"/>
                  </a:lnTo>
                  <a:lnTo>
                    <a:pt x="775" y="2253"/>
                  </a:lnTo>
                  <a:lnTo>
                    <a:pt x="767" y="2259"/>
                  </a:lnTo>
                  <a:lnTo>
                    <a:pt x="754" y="2253"/>
                  </a:lnTo>
                  <a:lnTo>
                    <a:pt x="752" y="2264"/>
                  </a:lnTo>
                  <a:lnTo>
                    <a:pt x="763" y="2270"/>
                  </a:lnTo>
                  <a:lnTo>
                    <a:pt x="750" y="2292"/>
                  </a:lnTo>
                  <a:lnTo>
                    <a:pt x="764" y="2355"/>
                  </a:lnTo>
                  <a:lnTo>
                    <a:pt x="760" y="2368"/>
                  </a:lnTo>
                  <a:lnTo>
                    <a:pt x="748" y="2372"/>
                  </a:lnTo>
                  <a:lnTo>
                    <a:pt x="726" y="2395"/>
                  </a:lnTo>
                  <a:lnTo>
                    <a:pt x="722" y="2410"/>
                  </a:lnTo>
                  <a:lnTo>
                    <a:pt x="767" y="2442"/>
                  </a:lnTo>
                  <a:lnTo>
                    <a:pt x="755" y="2436"/>
                  </a:lnTo>
                  <a:lnTo>
                    <a:pt x="755" y="2444"/>
                  </a:lnTo>
                  <a:lnTo>
                    <a:pt x="744" y="2446"/>
                  </a:lnTo>
                  <a:lnTo>
                    <a:pt x="737" y="2457"/>
                  </a:lnTo>
                  <a:lnTo>
                    <a:pt x="724" y="2455"/>
                  </a:lnTo>
                  <a:lnTo>
                    <a:pt x="726" y="2446"/>
                  </a:lnTo>
                  <a:lnTo>
                    <a:pt x="711" y="2446"/>
                  </a:lnTo>
                  <a:lnTo>
                    <a:pt x="706" y="2460"/>
                  </a:lnTo>
                  <a:lnTo>
                    <a:pt x="698" y="2457"/>
                  </a:lnTo>
                  <a:lnTo>
                    <a:pt x="709" y="2421"/>
                  </a:lnTo>
                  <a:lnTo>
                    <a:pt x="692" y="2411"/>
                  </a:lnTo>
                  <a:lnTo>
                    <a:pt x="677" y="2416"/>
                  </a:lnTo>
                  <a:lnTo>
                    <a:pt x="683" y="2429"/>
                  </a:lnTo>
                  <a:lnTo>
                    <a:pt x="679" y="2436"/>
                  </a:lnTo>
                  <a:lnTo>
                    <a:pt x="672" y="2436"/>
                  </a:lnTo>
                  <a:lnTo>
                    <a:pt x="666" y="2427"/>
                  </a:lnTo>
                  <a:lnTo>
                    <a:pt x="652" y="2433"/>
                  </a:lnTo>
                  <a:lnTo>
                    <a:pt x="646" y="2417"/>
                  </a:lnTo>
                  <a:lnTo>
                    <a:pt x="637" y="2423"/>
                  </a:lnTo>
                  <a:lnTo>
                    <a:pt x="644" y="2436"/>
                  </a:lnTo>
                  <a:lnTo>
                    <a:pt x="637" y="2443"/>
                  </a:lnTo>
                  <a:lnTo>
                    <a:pt x="618" y="2437"/>
                  </a:lnTo>
                  <a:lnTo>
                    <a:pt x="591" y="2442"/>
                  </a:lnTo>
                  <a:lnTo>
                    <a:pt x="584" y="2427"/>
                  </a:lnTo>
                  <a:lnTo>
                    <a:pt x="592" y="2423"/>
                  </a:lnTo>
                  <a:lnTo>
                    <a:pt x="592" y="2414"/>
                  </a:lnTo>
                  <a:lnTo>
                    <a:pt x="579" y="2411"/>
                  </a:lnTo>
                  <a:lnTo>
                    <a:pt x="569" y="2365"/>
                  </a:lnTo>
                  <a:lnTo>
                    <a:pt x="577" y="2328"/>
                  </a:lnTo>
                  <a:lnTo>
                    <a:pt x="588" y="2310"/>
                  </a:lnTo>
                  <a:lnTo>
                    <a:pt x="581" y="2302"/>
                  </a:lnTo>
                  <a:lnTo>
                    <a:pt x="542" y="2305"/>
                  </a:lnTo>
                  <a:lnTo>
                    <a:pt x="502" y="2325"/>
                  </a:lnTo>
                  <a:lnTo>
                    <a:pt x="515" y="2391"/>
                  </a:lnTo>
                  <a:lnTo>
                    <a:pt x="506" y="2406"/>
                  </a:lnTo>
                  <a:lnTo>
                    <a:pt x="477" y="2416"/>
                  </a:lnTo>
                  <a:lnTo>
                    <a:pt x="422" y="2404"/>
                  </a:lnTo>
                  <a:lnTo>
                    <a:pt x="430" y="2391"/>
                  </a:lnTo>
                  <a:lnTo>
                    <a:pt x="411" y="2384"/>
                  </a:lnTo>
                  <a:lnTo>
                    <a:pt x="421" y="2374"/>
                  </a:lnTo>
                  <a:lnTo>
                    <a:pt x="414" y="2362"/>
                  </a:lnTo>
                  <a:lnTo>
                    <a:pt x="388" y="2361"/>
                  </a:lnTo>
                  <a:lnTo>
                    <a:pt x="385" y="2345"/>
                  </a:lnTo>
                  <a:lnTo>
                    <a:pt x="395" y="2342"/>
                  </a:lnTo>
                  <a:lnTo>
                    <a:pt x="399" y="2332"/>
                  </a:lnTo>
                  <a:lnTo>
                    <a:pt x="394" y="2322"/>
                  </a:lnTo>
                  <a:lnTo>
                    <a:pt x="414" y="2318"/>
                  </a:lnTo>
                  <a:lnTo>
                    <a:pt x="402" y="2282"/>
                  </a:lnTo>
                  <a:lnTo>
                    <a:pt x="389" y="2277"/>
                  </a:lnTo>
                  <a:lnTo>
                    <a:pt x="382" y="2264"/>
                  </a:lnTo>
                  <a:lnTo>
                    <a:pt x="386" y="2238"/>
                  </a:lnTo>
                  <a:lnTo>
                    <a:pt x="372" y="2233"/>
                  </a:lnTo>
                  <a:lnTo>
                    <a:pt x="373" y="2220"/>
                  </a:lnTo>
                  <a:lnTo>
                    <a:pt x="347" y="2186"/>
                  </a:lnTo>
                  <a:lnTo>
                    <a:pt x="337" y="2136"/>
                  </a:lnTo>
                  <a:lnTo>
                    <a:pt x="355" y="2119"/>
                  </a:lnTo>
                  <a:lnTo>
                    <a:pt x="350" y="2106"/>
                  </a:lnTo>
                  <a:lnTo>
                    <a:pt x="356" y="2100"/>
                  </a:lnTo>
                  <a:lnTo>
                    <a:pt x="373" y="2099"/>
                  </a:lnTo>
                  <a:lnTo>
                    <a:pt x="371" y="2083"/>
                  </a:lnTo>
                  <a:lnTo>
                    <a:pt x="381" y="2065"/>
                  </a:lnTo>
                  <a:lnTo>
                    <a:pt x="375" y="2061"/>
                  </a:lnTo>
                  <a:lnTo>
                    <a:pt x="394" y="2051"/>
                  </a:lnTo>
                  <a:lnTo>
                    <a:pt x="396" y="2035"/>
                  </a:lnTo>
                  <a:lnTo>
                    <a:pt x="404" y="2047"/>
                  </a:lnTo>
                  <a:lnTo>
                    <a:pt x="432" y="2042"/>
                  </a:lnTo>
                  <a:lnTo>
                    <a:pt x="415" y="2019"/>
                  </a:lnTo>
                  <a:lnTo>
                    <a:pt x="415" y="2003"/>
                  </a:lnTo>
                  <a:lnTo>
                    <a:pt x="425" y="2003"/>
                  </a:lnTo>
                  <a:lnTo>
                    <a:pt x="418" y="1991"/>
                  </a:lnTo>
                  <a:lnTo>
                    <a:pt x="437" y="1985"/>
                  </a:lnTo>
                  <a:lnTo>
                    <a:pt x="435" y="1973"/>
                  </a:lnTo>
                  <a:lnTo>
                    <a:pt x="444" y="1962"/>
                  </a:lnTo>
                  <a:lnTo>
                    <a:pt x="484" y="1952"/>
                  </a:lnTo>
                  <a:close/>
                  <a:moveTo>
                    <a:pt x="716" y="2002"/>
                  </a:moveTo>
                  <a:lnTo>
                    <a:pt x="721" y="2015"/>
                  </a:lnTo>
                  <a:lnTo>
                    <a:pt x="708" y="2045"/>
                  </a:lnTo>
                  <a:lnTo>
                    <a:pt x="692" y="2060"/>
                  </a:lnTo>
                  <a:lnTo>
                    <a:pt x="682" y="2116"/>
                  </a:lnTo>
                  <a:lnTo>
                    <a:pt x="705" y="2122"/>
                  </a:lnTo>
                  <a:lnTo>
                    <a:pt x="703" y="2084"/>
                  </a:lnTo>
                  <a:lnTo>
                    <a:pt x="726" y="2052"/>
                  </a:lnTo>
                  <a:lnTo>
                    <a:pt x="744" y="2055"/>
                  </a:lnTo>
                  <a:lnTo>
                    <a:pt x="748" y="2084"/>
                  </a:lnTo>
                  <a:lnTo>
                    <a:pt x="760" y="2080"/>
                  </a:lnTo>
                  <a:lnTo>
                    <a:pt x="778" y="2103"/>
                  </a:lnTo>
                  <a:lnTo>
                    <a:pt x="775" y="2127"/>
                  </a:lnTo>
                  <a:lnTo>
                    <a:pt x="763" y="2133"/>
                  </a:lnTo>
                  <a:lnTo>
                    <a:pt x="757" y="2148"/>
                  </a:lnTo>
                  <a:lnTo>
                    <a:pt x="770" y="2142"/>
                  </a:lnTo>
                  <a:lnTo>
                    <a:pt x="774" y="2155"/>
                  </a:lnTo>
                  <a:lnTo>
                    <a:pt x="767" y="2162"/>
                  </a:lnTo>
                  <a:lnTo>
                    <a:pt x="793" y="2162"/>
                  </a:lnTo>
                  <a:lnTo>
                    <a:pt x="794" y="2175"/>
                  </a:lnTo>
                  <a:lnTo>
                    <a:pt x="810" y="2179"/>
                  </a:lnTo>
                  <a:lnTo>
                    <a:pt x="813" y="2197"/>
                  </a:lnTo>
                  <a:lnTo>
                    <a:pt x="797" y="2197"/>
                  </a:lnTo>
                  <a:lnTo>
                    <a:pt x="788" y="2182"/>
                  </a:lnTo>
                  <a:lnTo>
                    <a:pt x="775" y="2192"/>
                  </a:lnTo>
                  <a:lnTo>
                    <a:pt x="758" y="2175"/>
                  </a:lnTo>
                  <a:lnTo>
                    <a:pt x="744" y="2181"/>
                  </a:lnTo>
                  <a:lnTo>
                    <a:pt x="702" y="2153"/>
                  </a:lnTo>
                  <a:lnTo>
                    <a:pt x="696" y="2175"/>
                  </a:lnTo>
                  <a:lnTo>
                    <a:pt x="672" y="2181"/>
                  </a:lnTo>
                  <a:lnTo>
                    <a:pt x="643" y="2181"/>
                  </a:lnTo>
                  <a:lnTo>
                    <a:pt x="613" y="2165"/>
                  </a:lnTo>
                  <a:lnTo>
                    <a:pt x="617" y="2159"/>
                  </a:lnTo>
                  <a:lnTo>
                    <a:pt x="604" y="2146"/>
                  </a:lnTo>
                  <a:lnTo>
                    <a:pt x="600" y="2125"/>
                  </a:lnTo>
                  <a:lnTo>
                    <a:pt x="603" y="2107"/>
                  </a:lnTo>
                  <a:lnTo>
                    <a:pt x="626" y="2093"/>
                  </a:lnTo>
                  <a:lnTo>
                    <a:pt x="628" y="2077"/>
                  </a:lnTo>
                  <a:lnTo>
                    <a:pt x="649" y="2061"/>
                  </a:lnTo>
                  <a:lnTo>
                    <a:pt x="650" y="2042"/>
                  </a:lnTo>
                  <a:lnTo>
                    <a:pt x="662" y="2025"/>
                  </a:lnTo>
                  <a:lnTo>
                    <a:pt x="693" y="2006"/>
                  </a:lnTo>
                  <a:lnTo>
                    <a:pt x="705" y="2009"/>
                  </a:lnTo>
                  <a:lnTo>
                    <a:pt x="716" y="2002"/>
                  </a:lnTo>
                  <a:close/>
                  <a:moveTo>
                    <a:pt x="1005" y="2130"/>
                  </a:moveTo>
                  <a:lnTo>
                    <a:pt x="1046" y="2148"/>
                  </a:lnTo>
                  <a:lnTo>
                    <a:pt x="1061" y="2162"/>
                  </a:lnTo>
                  <a:lnTo>
                    <a:pt x="1057" y="2168"/>
                  </a:lnTo>
                  <a:lnTo>
                    <a:pt x="1016" y="2166"/>
                  </a:lnTo>
                  <a:lnTo>
                    <a:pt x="1005" y="2174"/>
                  </a:lnTo>
                  <a:lnTo>
                    <a:pt x="997" y="2197"/>
                  </a:lnTo>
                  <a:lnTo>
                    <a:pt x="979" y="2202"/>
                  </a:lnTo>
                  <a:lnTo>
                    <a:pt x="970" y="2189"/>
                  </a:lnTo>
                  <a:lnTo>
                    <a:pt x="977" y="2179"/>
                  </a:lnTo>
                  <a:lnTo>
                    <a:pt x="954" y="2174"/>
                  </a:lnTo>
                  <a:lnTo>
                    <a:pt x="948" y="2150"/>
                  </a:lnTo>
                  <a:lnTo>
                    <a:pt x="1005" y="2130"/>
                  </a:lnTo>
                  <a:close/>
                  <a:moveTo>
                    <a:pt x="1068" y="2169"/>
                  </a:moveTo>
                  <a:lnTo>
                    <a:pt x="1090" y="2205"/>
                  </a:lnTo>
                  <a:lnTo>
                    <a:pt x="1117" y="2221"/>
                  </a:lnTo>
                  <a:lnTo>
                    <a:pt x="1107" y="2235"/>
                  </a:lnTo>
                  <a:lnTo>
                    <a:pt x="1071" y="2233"/>
                  </a:lnTo>
                  <a:lnTo>
                    <a:pt x="1081" y="2253"/>
                  </a:lnTo>
                  <a:lnTo>
                    <a:pt x="1075" y="2266"/>
                  </a:lnTo>
                  <a:lnTo>
                    <a:pt x="1067" y="2253"/>
                  </a:lnTo>
                  <a:lnTo>
                    <a:pt x="1045" y="2253"/>
                  </a:lnTo>
                  <a:lnTo>
                    <a:pt x="1044" y="2238"/>
                  </a:lnTo>
                  <a:lnTo>
                    <a:pt x="1022" y="2240"/>
                  </a:lnTo>
                  <a:lnTo>
                    <a:pt x="1019" y="2233"/>
                  </a:lnTo>
                  <a:lnTo>
                    <a:pt x="1032" y="2230"/>
                  </a:lnTo>
                  <a:lnTo>
                    <a:pt x="1028" y="2224"/>
                  </a:lnTo>
                  <a:lnTo>
                    <a:pt x="1003" y="2217"/>
                  </a:lnTo>
                  <a:lnTo>
                    <a:pt x="1006" y="2202"/>
                  </a:lnTo>
                  <a:lnTo>
                    <a:pt x="1013" y="2211"/>
                  </a:lnTo>
                  <a:lnTo>
                    <a:pt x="1028" y="2210"/>
                  </a:lnTo>
                  <a:lnTo>
                    <a:pt x="1016" y="2199"/>
                  </a:lnTo>
                  <a:lnTo>
                    <a:pt x="1032" y="2176"/>
                  </a:lnTo>
                  <a:lnTo>
                    <a:pt x="1068" y="2169"/>
                  </a:lnTo>
                  <a:close/>
                  <a:moveTo>
                    <a:pt x="1489" y="2218"/>
                  </a:moveTo>
                  <a:lnTo>
                    <a:pt x="1490" y="2224"/>
                  </a:lnTo>
                  <a:lnTo>
                    <a:pt x="1477" y="2231"/>
                  </a:lnTo>
                  <a:lnTo>
                    <a:pt x="1485" y="2238"/>
                  </a:lnTo>
                  <a:lnTo>
                    <a:pt x="1486" y="2230"/>
                  </a:lnTo>
                  <a:lnTo>
                    <a:pt x="1493" y="2231"/>
                  </a:lnTo>
                  <a:lnTo>
                    <a:pt x="1489" y="2240"/>
                  </a:lnTo>
                  <a:lnTo>
                    <a:pt x="1502" y="2254"/>
                  </a:lnTo>
                  <a:lnTo>
                    <a:pt x="1503" y="2292"/>
                  </a:lnTo>
                  <a:lnTo>
                    <a:pt x="1525" y="2287"/>
                  </a:lnTo>
                  <a:lnTo>
                    <a:pt x="1535" y="2303"/>
                  </a:lnTo>
                  <a:lnTo>
                    <a:pt x="1529" y="2323"/>
                  </a:lnTo>
                  <a:lnTo>
                    <a:pt x="1495" y="2344"/>
                  </a:lnTo>
                  <a:lnTo>
                    <a:pt x="1483" y="2335"/>
                  </a:lnTo>
                  <a:lnTo>
                    <a:pt x="1460" y="2336"/>
                  </a:lnTo>
                  <a:lnTo>
                    <a:pt x="1466" y="2331"/>
                  </a:lnTo>
                  <a:lnTo>
                    <a:pt x="1460" y="2319"/>
                  </a:lnTo>
                  <a:lnTo>
                    <a:pt x="1470" y="2315"/>
                  </a:lnTo>
                  <a:lnTo>
                    <a:pt x="1446" y="2283"/>
                  </a:lnTo>
                  <a:lnTo>
                    <a:pt x="1451" y="2273"/>
                  </a:lnTo>
                  <a:lnTo>
                    <a:pt x="1450" y="2241"/>
                  </a:lnTo>
                  <a:lnTo>
                    <a:pt x="1460" y="2253"/>
                  </a:lnTo>
                  <a:lnTo>
                    <a:pt x="1459" y="2274"/>
                  </a:lnTo>
                  <a:lnTo>
                    <a:pt x="1472" y="2267"/>
                  </a:lnTo>
                  <a:lnTo>
                    <a:pt x="1469" y="2248"/>
                  </a:lnTo>
                  <a:lnTo>
                    <a:pt x="1489" y="2260"/>
                  </a:lnTo>
                  <a:lnTo>
                    <a:pt x="1477" y="2241"/>
                  </a:lnTo>
                  <a:lnTo>
                    <a:pt x="1461" y="2246"/>
                  </a:lnTo>
                  <a:lnTo>
                    <a:pt x="1457" y="2233"/>
                  </a:lnTo>
                  <a:lnTo>
                    <a:pt x="1461" y="2218"/>
                  </a:lnTo>
                  <a:lnTo>
                    <a:pt x="1489" y="2218"/>
                  </a:lnTo>
                  <a:close/>
                  <a:moveTo>
                    <a:pt x="1082" y="2557"/>
                  </a:moveTo>
                  <a:lnTo>
                    <a:pt x="1104" y="2574"/>
                  </a:lnTo>
                  <a:lnTo>
                    <a:pt x="1116" y="2571"/>
                  </a:lnTo>
                  <a:lnTo>
                    <a:pt x="1133" y="2586"/>
                  </a:lnTo>
                  <a:lnTo>
                    <a:pt x="1129" y="2596"/>
                  </a:lnTo>
                  <a:lnTo>
                    <a:pt x="1116" y="2599"/>
                  </a:lnTo>
                  <a:lnTo>
                    <a:pt x="1127" y="2604"/>
                  </a:lnTo>
                  <a:lnTo>
                    <a:pt x="1133" y="2615"/>
                  </a:lnTo>
                  <a:lnTo>
                    <a:pt x="1149" y="2586"/>
                  </a:lnTo>
                  <a:lnTo>
                    <a:pt x="1173" y="2584"/>
                  </a:lnTo>
                  <a:lnTo>
                    <a:pt x="1163" y="2594"/>
                  </a:lnTo>
                  <a:lnTo>
                    <a:pt x="1169" y="2602"/>
                  </a:lnTo>
                  <a:lnTo>
                    <a:pt x="1155" y="2610"/>
                  </a:lnTo>
                  <a:lnTo>
                    <a:pt x="1157" y="2626"/>
                  </a:lnTo>
                  <a:lnTo>
                    <a:pt x="1127" y="2625"/>
                  </a:lnTo>
                  <a:lnTo>
                    <a:pt x="1126" y="2616"/>
                  </a:lnTo>
                  <a:lnTo>
                    <a:pt x="1111" y="2610"/>
                  </a:lnTo>
                  <a:lnTo>
                    <a:pt x="1100" y="2626"/>
                  </a:lnTo>
                  <a:lnTo>
                    <a:pt x="1081" y="2627"/>
                  </a:lnTo>
                  <a:lnTo>
                    <a:pt x="1078" y="2643"/>
                  </a:lnTo>
                  <a:lnTo>
                    <a:pt x="1061" y="2640"/>
                  </a:lnTo>
                  <a:lnTo>
                    <a:pt x="1057" y="2630"/>
                  </a:lnTo>
                  <a:lnTo>
                    <a:pt x="1077" y="2627"/>
                  </a:lnTo>
                  <a:lnTo>
                    <a:pt x="1077" y="2617"/>
                  </a:lnTo>
                  <a:lnTo>
                    <a:pt x="1062" y="2607"/>
                  </a:lnTo>
                  <a:lnTo>
                    <a:pt x="1068" y="2594"/>
                  </a:lnTo>
                  <a:lnTo>
                    <a:pt x="1052" y="2603"/>
                  </a:lnTo>
                  <a:lnTo>
                    <a:pt x="1044" y="2590"/>
                  </a:lnTo>
                  <a:lnTo>
                    <a:pt x="1064" y="2583"/>
                  </a:lnTo>
                  <a:lnTo>
                    <a:pt x="1052" y="2566"/>
                  </a:lnTo>
                  <a:lnTo>
                    <a:pt x="1061" y="2558"/>
                  </a:lnTo>
                  <a:lnTo>
                    <a:pt x="1082" y="2557"/>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19" name="Freeform 20"/>
            <p:cNvSpPr>
              <a:spLocks noEditPoints="1"/>
            </p:cNvSpPr>
            <p:nvPr/>
          </p:nvSpPr>
          <p:spPr bwMode="auto">
            <a:xfrm>
              <a:off x="6512493" y="4987368"/>
              <a:ext cx="730250" cy="396875"/>
            </a:xfrm>
            <a:custGeom>
              <a:avLst/>
              <a:gdLst>
                <a:gd name="T0" fmla="*/ 1355 w 1381"/>
                <a:gd name="T1" fmla="*/ 105 h 751"/>
                <a:gd name="T2" fmla="*/ 1371 w 1381"/>
                <a:gd name="T3" fmla="*/ 113 h 751"/>
                <a:gd name="T4" fmla="*/ 1330 w 1381"/>
                <a:gd name="T5" fmla="*/ 147 h 751"/>
                <a:gd name="T6" fmla="*/ 1350 w 1381"/>
                <a:gd name="T7" fmla="*/ 81 h 751"/>
                <a:gd name="T8" fmla="*/ 1211 w 1381"/>
                <a:gd name="T9" fmla="*/ 394 h 751"/>
                <a:gd name="T10" fmla="*/ 1160 w 1381"/>
                <a:gd name="T11" fmla="*/ 500 h 751"/>
                <a:gd name="T12" fmla="*/ 1046 w 1381"/>
                <a:gd name="T13" fmla="*/ 525 h 751"/>
                <a:gd name="T14" fmla="*/ 878 w 1381"/>
                <a:gd name="T15" fmla="*/ 605 h 751"/>
                <a:gd name="T16" fmla="*/ 780 w 1381"/>
                <a:gd name="T17" fmla="*/ 643 h 751"/>
                <a:gd name="T18" fmla="*/ 729 w 1381"/>
                <a:gd name="T19" fmla="*/ 662 h 751"/>
                <a:gd name="T20" fmla="*/ 688 w 1381"/>
                <a:gd name="T21" fmla="*/ 675 h 751"/>
                <a:gd name="T22" fmla="*/ 594 w 1381"/>
                <a:gd name="T23" fmla="*/ 676 h 751"/>
                <a:gd name="T24" fmla="*/ 494 w 1381"/>
                <a:gd name="T25" fmla="*/ 659 h 751"/>
                <a:gd name="T26" fmla="*/ 418 w 1381"/>
                <a:gd name="T27" fmla="*/ 652 h 751"/>
                <a:gd name="T28" fmla="*/ 228 w 1381"/>
                <a:gd name="T29" fmla="*/ 695 h 751"/>
                <a:gd name="T30" fmla="*/ 212 w 1381"/>
                <a:gd name="T31" fmla="*/ 739 h 751"/>
                <a:gd name="T32" fmla="*/ 170 w 1381"/>
                <a:gd name="T33" fmla="*/ 739 h 751"/>
                <a:gd name="T34" fmla="*/ 121 w 1381"/>
                <a:gd name="T35" fmla="*/ 667 h 751"/>
                <a:gd name="T36" fmla="*/ 0 w 1381"/>
                <a:gd name="T37" fmla="*/ 562 h 751"/>
                <a:gd name="T38" fmla="*/ 7 w 1381"/>
                <a:gd name="T39" fmla="*/ 457 h 751"/>
                <a:gd name="T40" fmla="*/ 82 w 1381"/>
                <a:gd name="T41" fmla="*/ 386 h 751"/>
                <a:gd name="T42" fmla="*/ 164 w 1381"/>
                <a:gd name="T43" fmla="*/ 313 h 751"/>
                <a:gd name="T44" fmla="*/ 249 w 1381"/>
                <a:gd name="T45" fmla="*/ 200 h 751"/>
                <a:gd name="T46" fmla="*/ 324 w 1381"/>
                <a:gd name="T47" fmla="*/ 186 h 751"/>
                <a:gd name="T48" fmla="*/ 382 w 1381"/>
                <a:gd name="T49" fmla="*/ 153 h 751"/>
                <a:gd name="T50" fmla="*/ 424 w 1381"/>
                <a:gd name="T51" fmla="*/ 150 h 751"/>
                <a:gd name="T52" fmla="*/ 545 w 1381"/>
                <a:gd name="T53" fmla="*/ 111 h 751"/>
                <a:gd name="T54" fmla="*/ 601 w 1381"/>
                <a:gd name="T55" fmla="*/ 100 h 751"/>
                <a:gd name="T56" fmla="*/ 662 w 1381"/>
                <a:gd name="T57" fmla="*/ 91 h 751"/>
                <a:gd name="T58" fmla="*/ 737 w 1381"/>
                <a:gd name="T59" fmla="*/ 61 h 751"/>
                <a:gd name="T60" fmla="*/ 823 w 1381"/>
                <a:gd name="T61" fmla="*/ 19 h 751"/>
                <a:gd name="T62" fmla="*/ 876 w 1381"/>
                <a:gd name="T63" fmla="*/ 26 h 751"/>
                <a:gd name="T64" fmla="*/ 1018 w 1381"/>
                <a:gd name="T65" fmla="*/ 16 h 751"/>
                <a:gd name="T66" fmla="*/ 1081 w 1381"/>
                <a:gd name="T67" fmla="*/ 20 h 751"/>
                <a:gd name="T68" fmla="*/ 1133 w 1381"/>
                <a:gd name="T69" fmla="*/ 36 h 751"/>
                <a:gd name="T70" fmla="*/ 1186 w 1381"/>
                <a:gd name="T71" fmla="*/ 82 h 751"/>
                <a:gd name="T72" fmla="*/ 1263 w 1381"/>
                <a:gd name="T73" fmla="*/ 89 h 751"/>
                <a:gd name="T74" fmla="*/ 1280 w 1381"/>
                <a:gd name="T75" fmla="*/ 130 h 751"/>
                <a:gd name="T76" fmla="*/ 1258 w 1381"/>
                <a:gd name="T77" fmla="*/ 169 h 751"/>
                <a:gd name="T78" fmla="*/ 1317 w 1381"/>
                <a:gd name="T79" fmla="*/ 202 h 751"/>
                <a:gd name="T80" fmla="*/ 1309 w 1381"/>
                <a:gd name="T81" fmla="*/ 215 h 751"/>
                <a:gd name="T82" fmla="*/ 1319 w 1381"/>
                <a:gd name="T83" fmla="*/ 274 h 751"/>
                <a:gd name="T84" fmla="*/ 1299 w 1381"/>
                <a:gd name="T85" fmla="*/ 273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1" h="751">
                  <a:moveTo>
                    <a:pt x="1350" y="81"/>
                  </a:moveTo>
                  <a:lnTo>
                    <a:pt x="1362" y="94"/>
                  </a:lnTo>
                  <a:lnTo>
                    <a:pt x="1355" y="105"/>
                  </a:lnTo>
                  <a:lnTo>
                    <a:pt x="1369" y="100"/>
                  </a:lnTo>
                  <a:lnTo>
                    <a:pt x="1381" y="104"/>
                  </a:lnTo>
                  <a:lnTo>
                    <a:pt x="1371" y="113"/>
                  </a:lnTo>
                  <a:lnTo>
                    <a:pt x="1378" y="134"/>
                  </a:lnTo>
                  <a:lnTo>
                    <a:pt x="1368" y="156"/>
                  </a:lnTo>
                  <a:lnTo>
                    <a:pt x="1330" y="147"/>
                  </a:lnTo>
                  <a:lnTo>
                    <a:pt x="1323" y="121"/>
                  </a:lnTo>
                  <a:lnTo>
                    <a:pt x="1337" y="85"/>
                  </a:lnTo>
                  <a:lnTo>
                    <a:pt x="1350" y="81"/>
                  </a:lnTo>
                  <a:close/>
                  <a:moveTo>
                    <a:pt x="1267" y="352"/>
                  </a:moveTo>
                  <a:lnTo>
                    <a:pt x="1241" y="362"/>
                  </a:lnTo>
                  <a:lnTo>
                    <a:pt x="1211" y="394"/>
                  </a:lnTo>
                  <a:lnTo>
                    <a:pt x="1202" y="430"/>
                  </a:lnTo>
                  <a:lnTo>
                    <a:pt x="1157" y="474"/>
                  </a:lnTo>
                  <a:lnTo>
                    <a:pt x="1160" y="500"/>
                  </a:lnTo>
                  <a:lnTo>
                    <a:pt x="1137" y="526"/>
                  </a:lnTo>
                  <a:lnTo>
                    <a:pt x="1098" y="535"/>
                  </a:lnTo>
                  <a:lnTo>
                    <a:pt x="1046" y="525"/>
                  </a:lnTo>
                  <a:lnTo>
                    <a:pt x="990" y="584"/>
                  </a:lnTo>
                  <a:lnTo>
                    <a:pt x="945" y="587"/>
                  </a:lnTo>
                  <a:lnTo>
                    <a:pt x="878" y="605"/>
                  </a:lnTo>
                  <a:lnTo>
                    <a:pt x="863" y="598"/>
                  </a:lnTo>
                  <a:lnTo>
                    <a:pt x="827" y="604"/>
                  </a:lnTo>
                  <a:lnTo>
                    <a:pt x="780" y="643"/>
                  </a:lnTo>
                  <a:lnTo>
                    <a:pt x="778" y="656"/>
                  </a:lnTo>
                  <a:lnTo>
                    <a:pt x="745" y="669"/>
                  </a:lnTo>
                  <a:lnTo>
                    <a:pt x="729" y="662"/>
                  </a:lnTo>
                  <a:lnTo>
                    <a:pt x="728" y="653"/>
                  </a:lnTo>
                  <a:lnTo>
                    <a:pt x="696" y="652"/>
                  </a:lnTo>
                  <a:lnTo>
                    <a:pt x="688" y="675"/>
                  </a:lnTo>
                  <a:lnTo>
                    <a:pt x="662" y="659"/>
                  </a:lnTo>
                  <a:lnTo>
                    <a:pt x="623" y="662"/>
                  </a:lnTo>
                  <a:lnTo>
                    <a:pt x="594" y="676"/>
                  </a:lnTo>
                  <a:lnTo>
                    <a:pt x="528" y="692"/>
                  </a:lnTo>
                  <a:lnTo>
                    <a:pt x="507" y="662"/>
                  </a:lnTo>
                  <a:lnTo>
                    <a:pt x="494" y="659"/>
                  </a:lnTo>
                  <a:lnTo>
                    <a:pt x="453" y="670"/>
                  </a:lnTo>
                  <a:lnTo>
                    <a:pt x="428" y="650"/>
                  </a:lnTo>
                  <a:lnTo>
                    <a:pt x="418" y="652"/>
                  </a:lnTo>
                  <a:lnTo>
                    <a:pt x="359" y="679"/>
                  </a:lnTo>
                  <a:lnTo>
                    <a:pt x="283" y="659"/>
                  </a:lnTo>
                  <a:lnTo>
                    <a:pt x="228" y="695"/>
                  </a:lnTo>
                  <a:lnTo>
                    <a:pt x="228" y="748"/>
                  </a:lnTo>
                  <a:lnTo>
                    <a:pt x="218" y="751"/>
                  </a:lnTo>
                  <a:lnTo>
                    <a:pt x="212" y="739"/>
                  </a:lnTo>
                  <a:lnTo>
                    <a:pt x="203" y="739"/>
                  </a:lnTo>
                  <a:lnTo>
                    <a:pt x="186" y="751"/>
                  </a:lnTo>
                  <a:lnTo>
                    <a:pt x="170" y="739"/>
                  </a:lnTo>
                  <a:lnTo>
                    <a:pt x="174" y="719"/>
                  </a:lnTo>
                  <a:lnTo>
                    <a:pt x="159" y="719"/>
                  </a:lnTo>
                  <a:lnTo>
                    <a:pt x="121" y="667"/>
                  </a:lnTo>
                  <a:lnTo>
                    <a:pt x="66" y="644"/>
                  </a:lnTo>
                  <a:lnTo>
                    <a:pt x="33" y="617"/>
                  </a:lnTo>
                  <a:lnTo>
                    <a:pt x="0" y="562"/>
                  </a:lnTo>
                  <a:lnTo>
                    <a:pt x="10" y="503"/>
                  </a:lnTo>
                  <a:lnTo>
                    <a:pt x="0" y="470"/>
                  </a:lnTo>
                  <a:lnTo>
                    <a:pt x="7" y="457"/>
                  </a:lnTo>
                  <a:lnTo>
                    <a:pt x="32" y="444"/>
                  </a:lnTo>
                  <a:lnTo>
                    <a:pt x="32" y="418"/>
                  </a:lnTo>
                  <a:lnTo>
                    <a:pt x="82" y="386"/>
                  </a:lnTo>
                  <a:lnTo>
                    <a:pt x="104" y="353"/>
                  </a:lnTo>
                  <a:lnTo>
                    <a:pt x="125" y="358"/>
                  </a:lnTo>
                  <a:lnTo>
                    <a:pt x="164" y="313"/>
                  </a:lnTo>
                  <a:lnTo>
                    <a:pt x="172" y="261"/>
                  </a:lnTo>
                  <a:lnTo>
                    <a:pt x="248" y="231"/>
                  </a:lnTo>
                  <a:lnTo>
                    <a:pt x="249" y="200"/>
                  </a:lnTo>
                  <a:lnTo>
                    <a:pt x="255" y="196"/>
                  </a:lnTo>
                  <a:lnTo>
                    <a:pt x="291" y="195"/>
                  </a:lnTo>
                  <a:lnTo>
                    <a:pt x="324" y="186"/>
                  </a:lnTo>
                  <a:lnTo>
                    <a:pt x="329" y="176"/>
                  </a:lnTo>
                  <a:lnTo>
                    <a:pt x="352" y="177"/>
                  </a:lnTo>
                  <a:lnTo>
                    <a:pt x="382" y="153"/>
                  </a:lnTo>
                  <a:lnTo>
                    <a:pt x="391" y="153"/>
                  </a:lnTo>
                  <a:lnTo>
                    <a:pt x="404" y="166"/>
                  </a:lnTo>
                  <a:lnTo>
                    <a:pt x="424" y="150"/>
                  </a:lnTo>
                  <a:lnTo>
                    <a:pt x="499" y="131"/>
                  </a:lnTo>
                  <a:lnTo>
                    <a:pt x="522" y="113"/>
                  </a:lnTo>
                  <a:lnTo>
                    <a:pt x="545" y="111"/>
                  </a:lnTo>
                  <a:lnTo>
                    <a:pt x="552" y="97"/>
                  </a:lnTo>
                  <a:lnTo>
                    <a:pt x="565" y="89"/>
                  </a:lnTo>
                  <a:lnTo>
                    <a:pt x="601" y="100"/>
                  </a:lnTo>
                  <a:lnTo>
                    <a:pt x="624" y="97"/>
                  </a:lnTo>
                  <a:lnTo>
                    <a:pt x="644" y="82"/>
                  </a:lnTo>
                  <a:lnTo>
                    <a:pt x="662" y="91"/>
                  </a:lnTo>
                  <a:lnTo>
                    <a:pt x="685" y="78"/>
                  </a:lnTo>
                  <a:lnTo>
                    <a:pt x="722" y="81"/>
                  </a:lnTo>
                  <a:lnTo>
                    <a:pt x="737" y="61"/>
                  </a:lnTo>
                  <a:lnTo>
                    <a:pt x="803" y="55"/>
                  </a:lnTo>
                  <a:lnTo>
                    <a:pt x="804" y="40"/>
                  </a:lnTo>
                  <a:lnTo>
                    <a:pt x="823" y="19"/>
                  </a:lnTo>
                  <a:lnTo>
                    <a:pt x="856" y="46"/>
                  </a:lnTo>
                  <a:lnTo>
                    <a:pt x="872" y="42"/>
                  </a:lnTo>
                  <a:lnTo>
                    <a:pt x="876" y="26"/>
                  </a:lnTo>
                  <a:lnTo>
                    <a:pt x="892" y="32"/>
                  </a:lnTo>
                  <a:lnTo>
                    <a:pt x="960" y="10"/>
                  </a:lnTo>
                  <a:lnTo>
                    <a:pt x="1018" y="16"/>
                  </a:lnTo>
                  <a:lnTo>
                    <a:pt x="1022" y="0"/>
                  </a:lnTo>
                  <a:lnTo>
                    <a:pt x="1075" y="10"/>
                  </a:lnTo>
                  <a:lnTo>
                    <a:pt x="1081" y="20"/>
                  </a:lnTo>
                  <a:lnTo>
                    <a:pt x="1114" y="9"/>
                  </a:lnTo>
                  <a:lnTo>
                    <a:pt x="1131" y="10"/>
                  </a:lnTo>
                  <a:lnTo>
                    <a:pt x="1133" y="36"/>
                  </a:lnTo>
                  <a:lnTo>
                    <a:pt x="1154" y="65"/>
                  </a:lnTo>
                  <a:lnTo>
                    <a:pt x="1173" y="66"/>
                  </a:lnTo>
                  <a:lnTo>
                    <a:pt x="1186" y="82"/>
                  </a:lnTo>
                  <a:lnTo>
                    <a:pt x="1203" y="71"/>
                  </a:lnTo>
                  <a:lnTo>
                    <a:pt x="1244" y="75"/>
                  </a:lnTo>
                  <a:lnTo>
                    <a:pt x="1263" y="89"/>
                  </a:lnTo>
                  <a:lnTo>
                    <a:pt x="1255" y="113"/>
                  </a:lnTo>
                  <a:lnTo>
                    <a:pt x="1273" y="113"/>
                  </a:lnTo>
                  <a:lnTo>
                    <a:pt x="1280" y="130"/>
                  </a:lnTo>
                  <a:lnTo>
                    <a:pt x="1277" y="153"/>
                  </a:lnTo>
                  <a:lnTo>
                    <a:pt x="1263" y="156"/>
                  </a:lnTo>
                  <a:lnTo>
                    <a:pt x="1258" y="169"/>
                  </a:lnTo>
                  <a:lnTo>
                    <a:pt x="1291" y="195"/>
                  </a:lnTo>
                  <a:lnTo>
                    <a:pt x="1316" y="186"/>
                  </a:lnTo>
                  <a:lnTo>
                    <a:pt x="1317" y="202"/>
                  </a:lnTo>
                  <a:lnTo>
                    <a:pt x="1335" y="216"/>
                  </a:lnTo>
                  <a:lnTo>
                    <a:pt x="1326" y="226"/>
                  </a:lnTo>
                  <a:lnTo>
                    <a:pt x="1309" y="215"/>
                  </a:lnTo>
                  <a:lnTo>
                    <a:pt x="1294" y="236"/>
                  </a:lnTo>
                  <a:lnTo>
                    <a:pt x="1291" y="255"/>
                  </a:lnTo>
                  <a:lnTo>
                    <a:pt x="1319" y="274"/>
                  </a:lnTo>
                  <a:lnTo>
                    <a:pt x="1306" y="290"/>
                  </a:lnTo>
                  <a:lnTo>
                    <a:pt x="1294" y="281"/>
                  </a:lnTo>
                  <a:lnTo>
                    <a:pt x="1299" y="273"/>
                  </a:lnTo>
                  <a:lnTo>
                    <a:pt x="1283" y="267"/>
                  </a:lnTo>
                  <a:lnTo>
                    <a:pt x="1267" y="352"/>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sp>
          <p:nvSpPr>
            <p:cNvPr id="20" name="Freeform 21"/>
            <p:cNvSpPr>
              <a:spLocks/>
            </p:cNvSpPr>
            <p:nvPr/>
          </p:nvSpPr>
          <p:spPr bwMode="auto">
            <a:xfrm>
              <a:off x="5181374" y="2623580"/>
              <a:ext cx="203200" cy="458788"/>
            </a:xfrm>
            <a:custGeom>
              <a:avLst/>
              <a:gdLst>
                <a:gd name="T0" fmla="*/ 268 w 385"/>
                <a:gd name="T1" fmla="*/ 85 h 865"/>
                <a:gd name="T2" fmla="*/ 296 w 385"/>
                <a:gd name="T3" fmla="*/ 125 h 865"/>
                <a:gd name="T4" fmla="*/ 290 w 385"/>
                <a:gd name="T5" fmla="*/ 176 h 865"/>
                <a:gd name="T6" fmla="*/ 251 w 385"/>
                <a:gd name="T7" fmla="*/ 186 h 865"/>
                <a:gd name="T8" fmla="*/ 302 w 385"/>
                <a:gd name="T9" fmla="*/ 248 h 865"/>
                <a:gd name="T10" fmla="*/ 302 w 385"/>
                <a:gd name="T11" fmla="*/ 298 h 865"/>
                <a:gd name="T12" fmla="*/ 309 w 385"/>
                <a:gd name="T13" fmla="*/ 323 h 865"/>
                <a:gd name="T14" fmla="*/ 369 w 385"/>
                <a:gd name="T15" fmla="*/ 327 h 865"/>
                <a:gd name="T16" fmla="*/ 368 w 385"/>
                <a:gd name="T17" fmla="*/ 353 h 865"/>
                <a:gd name="T18" fmla="*/ 353 w 385"/>
                <a:gd name="T19" fmla="*/ 385 h 865"/>
                <a:gd name="T20" fmla="*/ 372 w 385"/>
                <a:gd name="T21" fmla="*/ 406 h 865"/>
                <a:gd name="T22" fmla="*/ 339 w 385"/>
                <a:gd name="T23" fmla="*/ 516 h 865"/>
                <a:gd name="T24" fmla="*/ 349 w 385"/>
                <a:gd name="T25" fmla="*/ 501 h 865"/>
                <a:gd name="T26" fmla="*/ 356 w 385"/>
                <a:gd name="T27" fmla="*/ 496 h 865"/>
                <a:gd name="T28" fmla="*/ 369 w 385"/>
                <a:gd name="T29" fmla="*/ 498 h 865"/>
                <a:gd name="T30" fmla="*/ 381 w 385"/>
                <a:gd name="T31" fmla="*/ 514 h 865"/>
                <a:gd name="T32" fmla="*/ 385 w 385"/>
                <a:gd name="T33" fmla="*/ 514 h 865"/>
                <a:gd name="T34" fmla="*/ 379 w 385"/>
                <a:gd name="T35" fmla="*/ 573 h 865"/>
                <a:gd name="T36" fmla="*/ 364 w 385"/>
                <a:gd name="T37" fmla="*/ 624 h 865"/>
                <a:gd name="T38" fmla="*/ 302 w 385"/>
                <a:gd name="T39" fmla="*/ 651 h 865"/>
                <a:gd name="T40" fmla="*/ 284 w 385"/>
                <a:gd name="T41" fmla="*/ 653 h 865"/>
                <a:gd name="T42" fmla="*/ 240 w 385"/>
                <a:gd name="T43" fmla="*/ 663 h 865"/>
                <a:gd name="T44" fmla="*/ 245 w 385"/>
                <a:gd name="T45" fmla="*/ 820 h 865"/>
                <a:gd name="T46" fmla="*/ 206 w 385"/>
                <a:gd name="T47" fmla="*/ 865 h 865"/>
                <a:gd name="T48" fmla="*/ 175 w 385"/>
                <a:gd name="T49" fmla="*/ 828 h 865"/>
                <a:gd name="T50" fmla="*/ 145 w 385"/>
                <a:gd name="T51" fmla="*/ 804 h 865"/>
                <a:gd name="T52" fmla="*/ 121 w 385"/>
                <a:gd name="T53" fmla="*/ 748 h 865"/>
                <a:gd name="T54" fmla="*/ 124 w 385"/>
                <a:gd name="T55" fmla="*/ 676 h 865"/>
                <a:gd name="T56" fmla="*/ 120 w 385"/>
                <a:gd name="T57" fmla="*/ 624 h 865"/>
                <a:gd name="T58" fmla="*/ 96 w 385"/>
                <a:gd name="T59" fmla="*/ 555 h 865"/>
                <a:gd name="T60" fmla="*/ 47 w 385"/>
                <a:gd name="T61" fmla="*/ 527 h 865"/>
                <a:gd name="T62" fmla="*/ 13 w 385"/>
                <a:gd name="T63" fmla="*/ 481 h 865"/>
                <a:gd name="T64" fmla="*/ 10 w 385"/>
                <a:gd name="T65" fmla="*/ 445 h 865"/>
                <a:gd name="T66" fmla="*/ 31 w 385"/>
                <a:gd name="T67" fmla="*/ 402 h 865"/>
                <a:gd name="T68" fmla="*/ 31 w 385"/>
                <a:gd name="T69" fmla="*/ 346 h 865"/>
                <a:gd name="T70" fmla="*/ 28 w 385"/>
                <a:gd name="T71" fmla="*/ 282 h 865"/>
                <a:gd name="T72" fmla="*/ 22 w 385"/>
                <a:gd name="T73" fmla="*/ 222 h 865"/>
                <a:gd name="T74" fmla="*/ 35 w 385"/>
                <a:gd name="T75" fmla="*/ 179 h 865"/>
                <a:gd name="T76" fmla="*/ 31 w 385"/>
                <a:gd name="T77" fmla="*/ 122 h 865"/>
                <a:gd name="T78" fmla="*/ 21 w 385"/>
                <a:gd name="T79" fmla="*/ 86 h 865"/>
                <a:gd name="T80" fmla="*/ 0 w 385"/>
                <a:gd name="T81" fmla="*/ 50 h 865"/>
                <a:gd name="T82" fmla="*/ 8 w 385"/>
                <a:gd name="T83" fmla="*/ 19 h 865"/>
                <a:gd name="T84" fmla="*/ 57 w 385"/>
                <a:gd name="T85" fmla="*/ 0 h 865"/>
                <a:gd name="T86" fmla="*/ 103 w 385"/>
                <a:gd name="T87" fmla="*/ 14 h 865"/>
                <a:gd name="T88" fmla="*/ 129 w 385"/>
                <a:gd name="T89" fmla="*/ 43 h 865"/>
                <a:gd name="T90" fmla="*/ 178 w 385"/>
                <a:gd name="T91" fmla="*/ 72 h 865"/>
                <a:gd name="T92" fmla="*/ 224 w 385"/>
                <a:gd name="T93" fmla="*/ 89 h 865"/>
                <a:gd name="T94" fmla="*/ 268 w 385"/>
                <a:gd name="T95" fmla="*/ 8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5" h="865">
                  <a:moveTo>
                    <a:pt x="268" y="85"/>
                  </a:moveTo>
                  <a:lnTo>
                    <a:pt x="296" y="125"/>
                  </a:lnTo>
                  <a:lnTo>
                    <a:pt x="290" y="176"/>
                  </a:lnTo>
                  <a:lnTo>
                    <a:pt x="251" y="186"/>
                  </a:lnTo>
                  <a:lnTo>
                    <a:pt x="302" y="248"/>
                  </a:lnTo>
                  <a:lnTo>
                    <a:pt x="302" y="298"/>
                  </a:lnTo>
                  <a:lnTo>
                    <a:pt x="309" y="323"/>
                  </a:lnTo>
                  <a:lnTo>
                    <a:pt x="369" y="327"/>
                  </a:lnTo>
                  <a:lnTo>
                    <a:pt x="368" y="353"/>
                  </a:lnTo>
                  <a:lnTo>
                    <a:pt x="353" y="385"/>
                  </a:lnTo>
                  <a:lnTo>
                    <a:pt x="372" y="406"/>
                  </a:lnTo>
                  <a:lnTo>
                    <a:pt x="339" y="516"/>
                  </a:lnTo>
                  <a:lnTo>
                    <a:pt x="349" y="501"/>
                  </a:lnTo>
                  <a:lnTo>
                    <a:pt x="356" y="496"/>
                  </a:lnTo>
                  <a:lnTo>
                    <a:pt x="369" y="498"/>
                  </a:lnTo>
                  <a:lnTo>
                    <a:pt x="381" y="514"/>
                  </a:lnTo>
                  <a:lnTo>
                    <a:pt x="385" y="514"/>
                  </a:lnTo>
                  <a:lnTo>
                    <a:pt x="379" y="573"/>
                  </a:lnTo>
                  <a:lnTo>
                    <a:pt x="364" y="624"/>
                  </a:lnTo>
                  <a:lnTo>
                    <a:pt x="302" y="651"/>
                  </a:lnTo>
                  <a:lnTo>
                    <a:pt x="284" y="653"/>
                  </a:lnTo>
                  <a:lnTo>
                    <a:pt x="240" y="663"/>
                  </a:lnTo>
                  <a:lnTo>
                    <a:pt x="245" y="820"/>
                  </a:lnTo>
                  <a:lnTo>
                    <a:pt x="206" y="865"/>
                  </a:lnTo>
                  <a:lnTo>
                    <a:pt x="175" y="828"/>
                  </a:lnTo>
                  <a:lnTo>
                    <a:pt x="145" y="804"/>
                  </a:lnTo>
                  <a:lnTo>
                    <a:pt x="121" y="748"/>
                  </a:lnTo>
                  <a:lnTo>
                    <a:pt x="124" y="676"/>
                  </a:lnTo>
                  <a:lnTo>
                    <a:pt x="120" y="624"/>
                  </a:lnTo>
                  <a:lnTo>
                    <a:pt x="96" y="555"/>
                  </a:lnTo>
                  <a:lnTo>
                    <a:pt x="47" y="527"/>
                  </a:lnTo>
                  <a:lnTo>
                    <a:pt x="13" y="481"/>
                  </a:lnTo>
                  <a:lnTo>
                    <a:pt x="10" y="445"/>
                  </a:lnTo>
                  <a:lnTo>
                    <a:pt x="31" y="402"/>
                  </a:lnTo>
                  <a:lnTo>
                    <a:pt x="31" y="346"/>
                  </a:lnTo>
                  <a:lnTo>
                    <a:pt x="28" y="282"/>
                  </a:lnTo>
                  <a:lnTo>
                    <a:pt x="22" y="222"/>
                  </a:lnTo>
                  <a:lnTo>
                    <a:pt x="35" y="179"/>
                  </a:lnTo>
                  <a:lnTo>
                    <a:pt x="31" y="122"/>
                  </a:lnTo>
                  <a:lnTo>
                    <a:pt x="21" y="86"/>
                  </a:lnTo>
                  <a:lnTo>
                    <a:pt x="0" y="50"/>
                  </a:lnTo>
                  <a:lnTo>
                    <a:pt x="8" y="19"/>
                  </a:lnTo>
                  <a:lnTo>
                    <a:pt x="57" y="0"/>
                  </a:lnTo>
                  <a:lnTo>
                    <a:pt x="103" y="14"/>
                  </a:lnTo>
                  <a:lnTo>
                    <a:pt x="129" y="43"/>
                  </a:lnTo>
                  <a:lnTo>
                    <a:pt x="178" y="72"/>
                  </a:lnTo>
                  <a:lnTo>
                    <a:pt x="224" y="89"/>
                  </a:lnTo>
                  <a:lnTo>
                    <a:pt x="268" y="85"/>
                  </a:lnTo>
                  <a:close/>
                </a:path>
              </a:pathLst>
            </a:custGeom>
            <a:grpFill/>
            <a:ln w="4763">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latin typeface="현대하모니 M" panose="02020603020101020101" pitchFamily="18" charset="-127"/>
                <a:ea typeface="현대하모니 M" panose="02020603020101020101" pitchFamily="18" charset="-127"/>
              </a:endParaRPr>
            </a:p>
          </p:txBody>
        </p:sp>
      </p:grpSp>
      <p:graphicFrame>
        <p:nvGraphicFramePr>
          <p:cNvPr id="25" name="차트 24"/>
          <p:cNvGraphicFramePr/>
          <p:nvPr>
            <p:extLst>
              <p:ext uri="{D42A27DB-BD31-4B8C-83A1-F6EECF244321}">
                <p14:modId xmlns:p14="http://schemas.microsoft.com/office/powerpoint/2010/main" val="100611996"/>
              </p:ext>
            </p:extLst>
          </p:nvPr>
        </p:nvGraphicFramePr>
        <p:xfrm>
          <a:off x="9726394" y="987551"/>
          <a:ext cx="2122706" cy="582656"/>
        </p:xfrm>
        <a:graphic>
          <a:graphicData uri="http://schemas.openxmlformats.org/drawingml/2006/chart">
            <c:chart xmlns:c="http://schemas.openxmlformats.org/drawingml/2006/chart" xmlns:r="http://schemas.openxmlformats.org/officeDocument/2006/relationships" r:id="rId3"/>
          </a:graphicData>
        </a:graphic>
      </p:graphicFrame>
      <p:sp>
        <p:nvSpPr>
          <p:cNvPr id="27" name="설명선 2 26"/>
          <p:cNvSpPr/>
          <p:nvPr/>
        </p:nvSpPr>
        <p:spPr>
          <a:xfrm>
            <a:off x="9556966" y="1139442"/>
            <a:ext cx="169428" cy="303813"/>
          </a:xfrm>
          <a:prstGeom prst="borderCallout2">
            <a:avLst>
              <a:gd name="adj1" fmla="val 50138"/>
              <a:gd name="adj2" fmla="val 100"/>
              <a:gd name="adj3" fmla="val 48734"/>
              <a:gd name="adj4" fmla="val -449354"/>
              <a:gd name="adj5" fmla="val 436266"/>
              <a:gd name="adj6" fmla="val -1891952"/>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강원</a:t>
            </a:r>
          </a:p>
        </p:txBody>
      </p:sp>
      <p:sp>
        <p:nvSpPr>
          <p:cNvPr id="30" name="설명선 2 29"/>
          <p:cNvSpPr/>
          <p:nvPr/>
        </p:nvSpPr>
        <p:spPr>
          <a:xfrm>
            <a:off x="9556966" y="1685589"/>
            <a:ext cx="169428" cy="290606"/>
          </a:xfrm>
          <a:prstGeom prst="borderCallout2">
            <a:avLst>
              <a:gd name="adj1" fmla="val 50138"/>
              <a:gd name="adj2" fmla="val 100"/>
              <a:gd name="adj3" fmla="val 49731"/>
              <a:gd name="adj4" fmla="val -280699"/>
              <a:gd name="adj5" fmla="val 538552"/>
              <a:gd name="adj6" fmla="val -1809438"/>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충북</a:t>
            </a:r>
          </a:p>
        </p:txBody>
      </p:sp>
      <p:sp>
        <p:nvSpPr>
          <p:cNvPr id="34" name="설명선 2 33"/>
          <p:cNvSpPr/>
          <p:nvPr/>
        </p:nvSpPr>
        <p:spPr>
          <a:xfrm>
            <a:off x="9556966" y="2696937"/>
            <a:ext cx="169428" cy="308561"/>
          </a:xfrm>
          <a:prstGeom prst="borderCallout2">
            <a:avLst>
              <a:gd name="adj1" fmla="val 50138"/>
              <a:gd name="adj2" fmla="val 100"/>
              <a:gd name="adj3" fmla="val 50824"/>
              <a:gd name="adj4" fmla="val -381892"/>
              <a:gd name="adj5" fmla="val 363683"/>
              <a:gd name="adj6" fmla="val -1556850"/>
            </a:avLst>
          </a:prstGeom>
          <a:solidFill>
            <a:srgbClr val="7030A0"/>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경북</a:t>
            </a:r>
          </a:p>
        </p:txBody>
      </p:sp>
      <p:sp>
        <p:nvSpPr>
          <p:cNvPr id="36" name="설명선 2 35"/>
          <p:cNvSpPr/>
          <p:nvPr/>
        </p:nvSpPr>
        <p:spPr>
          <a:xfrm>
            <a:off x="9556966" y="3242502"/>
            <a:ext cx="169428" cy="310118"/>
          </a:xfrm>
          <a:prstGeom prst="borderCallout2">
            <a:avLst>
              <a:gd name="adj1" fmla="val 50138"/>
              <a:gd name="adj2" fmla="val 100"/>
              <a:gd name="adj3" fmla="val 50823"/>
              <a:gd name="adj4" fmla="val -250715"/>
              <a:gd name="adj5" fmla="val 415360"/>
              <a:gd name="adj6" fmla="val -1609604"/>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대구</a:t>
            </a:r>
          </a:p>
        </p:txBody>
      </p:sp>
      <p:sp>
        <p:nvSpPr>
          <p:cNvPr id="38" name="설명선 2 37"/>
          <p:cNvSpPr/>
          <p:nvPr/>
        </p:nvSpPr>
        <p:spPr>
          <a:xfrm>
            <a:off x="9556966" y="4269006"/>
            <a:ext cx="169428" cy="285142"/>
          </a:xfrm>
          <a:prstGeom prst="borderCallout2">
            <a:avLst>
              <a:gd name="adj1" fmla="val 50138"/>
              <a:gd name="adj2" fmla="val 100"/>
              <a:gd name="adj3" fmla="val 55278"/>
              <a:gd name="adj4" fmla="val -235724"/>
              <a:gd name="adj5" fmla="val 192910"/>
              <a:gd name="adj6" fmla="val -1301101"/>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울산</a:t>
            </a:r>
          </a:p>
        </p:txBody>
      </p:sp>
      <p:sp>
        <p:nvSpPr>
          <p:cNvPr id="40" name="설명선 2 39"/>
          <p:cNvSpPr/>
          <p:nvPr/>
        </p:nvSpPr>
        <p:spPr>
          <a:xfrm>
            <a:off x="9556966" y="4815899"/>
            <a:ext cx="169428" cy="312546"/>
          </a:xfrm>
          <a:prstGeom prst="borderCallout2">
            <a:avLst>
              <a:gd name="adj1" fmla="val 50138"/>
              <a:gd name="adj2" fmla="val 100"/>
              <a:gd name="adj3" fmla="val 110865"/>
              <a:gd name="adj4" fmla="val -196261"/>
              <a:gd name="adj5" fmla="val 108286"/>
              <a:gd name="adj6" fmla="val -1333070"/>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부산</a:t>
            </a:r>
          </a:p>
        </p:txBody>
      </p:sp>
      <p:sp>
        <p:nvSpPr>
          <p:cNvPr id="42" name="설명선 2 41"/>
          <p:cNvSpPr/>
          <p:nvPr/>
        </p:nvSpPr>
        <p:spPr>
          <a:xfrm>
            <a:off x="9556966" y="5818536"/>
            <a:ext cx="169428" cy="293558"/>
          </a:xfrm>
          <a:prstGeom prst="borderCallout2">
            <a:avLst>
              <a:gd name="adj1" fmla="val 50138"/>
              <a:gd name="adj2" fmla="val 100"/>
              <a:gd name="adj3" fmla="val 68652"/>
              <a:gd name="adj4" fmla="val -907925"/>
              <a:gd name="adj5" fmla="val -272666"/>
              <a:gd name="adj6" fmla="val -1815081"/>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경남</a:t>
            </a:r>
          </a:p>
        </p:txBody>
      </p:sp>
      <p:sp>
        <p:nvSpPr>
          <p:cNvPr id="44" name="설명선 2 43"/>
          <p:cNvSpPr/>
          <p:nvPr/>
        </p:nvSpPr>
        <p:spPr>
          <a:xfrm>
            <a:off x="9556966" y="6365429"/>
            <a:ext cx="169428" cy="286104"/>
          </a:xfrm>
          <a:prstGeom prst="borderCallout2">
            <a:avLst>
              <a:gd name="adj1" fmla="val 50138"/>
              <a:gd name="adj2" fmla="val 100"/>
              <a:gd name="adj3" fmla="val 63440"/>
              <a:gd name="adj4" fmla="val -870500"/>
              <a:gd name="adj5" fmla="val -104496"/>
              <a:gd name="adj6" fmla="val -1353880"/>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제주</a:t>
            </a:r>
          </a:p>
        </p:txBody>
      </p:sp>
      <p:sp>
        <p:nvSpPr>
          <p:cNvPr id="78" name="직사각형 77"/>
          <p:cNvSpPr/>
          <p:nvPr/>
        </p:nvSpPr>
        <p:spPr>
          <a:xfrm>
            <a:off x="3903999" y="74356"/>
            <a:ext cx="4227870" cy="683329"/>
          </a:xfrm>
          <a:prstGeom prst="rect">
            <a:avLst/>
          </a:prstGeom>
        </p:spPr>
        <p:txBody>
          <a:bodyPr wrap="square">
            <a:spAutoFit/>
          </a:bodyPr>
          <a:lstStyle/>
          <a:p>
            <a:pPr algn="r">
              <a:lnSpc>
                <a:spcPct val="150000"/>
              </a:lnSpc>
            </a:pPr>
            <a:r>
              <a:rPr lang="ko-KR" altLang="en-US" i="1" dirty="0">
                <a:solidFill>
                  <a:prstClr val="black">
                    <a:lumMod val="75000"/>
                    <a:lumOff val="25000"/>
                  </a:prstClr>
                </a:solidFill>
                <a:latin typeface="현대하모니 M" panose="02020603020101020101" pitchFamily="18" charset="-127"/>
                <a:ea typeface="현대하모니 M" panose="02020603020101020101" pitchFamily="18" charset="-127"/>
              </a:rPr>
              <a:t>이걸 </a:t>
            </a:r>
            <a:r>
              <a:rPr lang="ko-KR" altLang="en-US" i="1" dirty="0" err="1">
                <a:solidFill>
                  <a:prstClr val="black">
                    <a:lumMod val="75000"/>
                    <a:lumOff val="25000"/>
                  </a:prstClr>
                </a:solidFill>
                <a:latin typeface="현대하모니 M" panose="02020603020101020101" pitchFamily="18" charset="-127"/>
                <a:ea typeface="현대하모니 M" panose="02020603020101020101" pitchFamily="18" charset="-127"/>
              </a:rPr>
              <a:t>어케</a:t>
            </a:r>
            <a:r>
              <a:rPr lang="ko-KR" altLang="en-US" i="1" dirty="0">
                <a:solidFill>
                  <a:prstClr val="black">
                    <a:lumMod val="75000"/>
                    <a:lumOff val="25000"/>
                  </a:prstClr>
                </a:solidFill>
                <a:latin typeface="현대하모니 M" panose="02020603020101020101" pitchFamily="18" charset="-127"/>
                <a:ea typeface="현대하모니 M" panose="02020603020101020101" pitchFamily="18" charset="-127"/>
              </a:rPr>
              <a:t> 바꿔</a:t>
            </a:r>
            <a:endParaRPr lang="en-US" altLang="ko-KR" i="1"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gn="r">
              <a:lnSpc>
                <a:spcPct val="150000"/>
              </a:lnSpc>
            </a:pPr>
            <a:r>
              <a:rPr lang="ko-KR" altLang="en-US" sz="900" dirty="0" err="1">
                <a:solidFill>
                  <a:prstClr val="black">
                    <a:lumMod val="75000"/>
                    <a:lumOff val="25000"/>
                  </a:prstClr>
                </a:solidFill>
                <a:latin typeface="현대하모니 M" panose="02020603020101020101" pitchFamily="18" charset="-127"/>
                <a:ea typeface="현대하모니 M" panose="02020603020101020101" pitchFamily="18" charset="-127"/>
              </a:rPr>
              <a:t>에바에여</a:t>
            </a:r>
            <a:r>
              <a:rPr lang="en-US" altLang="ko-KR" sz="900" dirty="0">
                <a:solidFill>
                  <a:prstClr val="black">
                    <a:lumMod val="75000"/>
                    <a:lumOff val="25000"/>
                  </a:prstClr>
                </a:solidFill>
                <a:latin typeface="현대하모니 M" panose="02020603020101020101" pitchFamily="18" charset="-127"/>
                <a:ea typeface="현대하모니 M" panose="02020603020101020101" pitchFamily="18" charset="-127"/>
              </a:rPr>
              <a:t>(</a:t>
            </a:r>
            <a:r>
              <a:rPr lang="ko-KR" altLang="en-US" sz="900" dirty="0">
                <a:solidFill>
                  <a:prstClr val="black">
                    <a:lumMod val="75000"/>
                    <a:lumOff val="25000"/>
                  </a:prstClr>
                </a:solidFill>
                <a:latin typeface="현대하모니 M" panose="02020603020101020101" pitchFamily="18" charset="-127"/>
                <a:ea typeface="현대하모니 M" panose="02020603020101020101" pitchFamily="18" charset="-127"/>
              </a:rPr>
              <a:t>필요시</a:t>
            </a:r>
            <a:r>
              <a:rPr lang="en-US" altLang="ko-KR" sz="900" dirty="0">
                <a:solidFill>
                  <a:prstClr val="black">
                    <a:lumMod val="75000"/>
                    <a:lumOff val="25000"/>
                  </a:prstClr>
                </a:solidFill>
                <a:latin typeface="현대하모니 M" panose="02020603020101020101" pitchFamily="18" charset="-127"/>
                <a:ea typeface="현대하모니 M" panose="02020603020101020101" pitchFamily="18" charset="-127"/>
              </a:rPr>
              <a:t>… </a:t>
            </a:r>
            <a:r>
              <a:rPr lang="ko-KR" altLang="en-US" sz="900" dirty="0" err="1">
                <a:solidFill>
                  <a:prstClr val="black">
                    <a:lumMod val="75000"/>
                    <a:lumOff val="25000"/>
                  </a:prstClr>
                </a:solidFill>
                <a:latin typeface="현대하모니 M" panose="02020603020101020101" pitchFamily="18" charset="-127"/>
                <a:ea typeface="현대하모니 M" panose="02020603020101020101" pitchFamily="18" charset="-127"/>
              </a:rPr>
              <a:t>바꾸자요</a:t>
            </a:r>
            <a:r>
              <a:rPr lang="en-US" altLang="ko-KR" sz="900" dirty="0">
                <a:solidFill>
                  <a:prstClr val="black">
                    <a:lumMod val="75000"/>
                    <a:lumOff val="25000"/>
                  </a:prstClr>
                </a:solidFill>
                <a:latin typeface="현대하모니 M" panose="02020603020101020101" pitchFamily="18" charset="-127"/>
                <a:ea typeface="현대하모니 M" panose="02020603020101020101" pitchFamily="18" charset="-127"/>
              </a:rPr>
              <a:t>… )</a:t>
            </a:r>
            <a:endParaRPr lang="ko-KR" altLang="en-US" sz="2400" dirty="0">
              <a:solidFill>
                <a:prstClr val="black">
                  <a:lumMod val="75000"/>
                  <a:lumOff val="25000"/>
                </a:prstClr>
              </a:solidFill>
              <a:latin typeface="현대하모니 M" panose="02020603020101020101" pitchFamily="18" charset="-127"/>
              <a:ea typeface="현대하모니 M" panose="02020603020101020101" pitchFamily="18" charset="-127"/>
            </a:endParaRPr>
          </a:p>
        </p:txBody>
      </p:sp>
      <p:graphicFrame>
        <p:nvGraphicFramePr>
          <p:cNvPr id="79" name="차트 78"/>
          <p:cNvGraphicFramePr/>
          <p:nvPr>
            <p:extLst>
              <p:ext uri="{D42A27DB-BD31-4B8C-83A1-F6EECF244321}">
                <p14:modId xmlns:p14="http://schemas.microsoft.com/office/powerpoint/2010/main" val="870329730"/>
              </p:ext>
            </p:extLst>
          </p:nvPr>
        </p:nvGraphicFramePr>
        <p:xfrm>
          <a:off x="607794" y="1161207"/>
          <a:ext cx="2122706" cy="582656"/>
        </p:xfrm>
        <a:graphic>
          <a:graphicData uri="http://schemas.openxmlformats.org/drawingml/2006/chart">
            <c:chart xmlns:c="http://schemas.openxmlformats.org/drawingml/2006/chart" xmlns:r="http://schemas.openxmlformats.org/officeDocument/2006/relationships" r:id="rId4"/>
          </a:graphicData>
        </a:graphic>
      </p:graphicFrame>
      <p:sp>
        <p:nvSpPr>
          <p:cNvPr id="80" name="설명선 2 79"/>
          <p:cNvSpPr/>
          <p:nvPr/>
        </p:nvSpPr>
        <p:spPr>
          <a:xfrm>
            <a:off x="2458035" y="1354707"/>
            <a:ext cx="169428" cy="303813"/>
          </a:xfrm>
          <a:prstGeom prst="borderCallout2">
            <a:avLst>
              <a:gd name="adj1" fmla="val 45958"/>
              <a:gd name="adj2" fmla="val 112537"/>
              <a:gd name="adj3" fmla="val 52067"/>
              <a:gd name="adj4" fmla="val 672686"/>
              <a:gd name="adj5" fmla="val 441745"/>
              <a:gd name="adj6" fmla="val 1662833"/>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인천</a:t>
            </a:r>
          </a:p>
        </p:txBody>
      </p:sp>
      <p:graphicFrame>
        <p:nvGraphicFramePr>
          <p:cNvPr id="88" name="차트 87"/>
          <p:cNvGraphicFramePr/>
          <p:nvPr>
            <p:extLst>
              <p:ext uri="{D42A27DB-BD31-4B8C-83A1-F6EECF244321}">
                <p14:modId xmlns:p14="http://schemas.microsoft.com/office/powerpoint/2010/main" val="4072408016"/>
              </p:ext>
            </p:extLst>
          </p:nvPr>
        </p:nvGraphicFramePr>
        <p:xfrm>
          <a:off x="607794" y="1708099"/>
          <a:ext cx="2122706" cy="5826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9" name="차트 88"/>
          <p:cNvGraphicFramePr/>
          <p:nvPr>
            <p:extLst>
              <p:ext uri="{D42A27DB-BD31-4B8C-83A1-F6EECF244321}">
                <p14:modId xmlns:p14="http://schemas.microsoft.com/office/powerpoint/2010/main" val="1237006925"/>
              </p:ext>
            </p:extLst>
          </p:nvPr>
        </p:nvGraphicFramePr>
        <p:xfrm>
          <a:off x="607794" y="2541647"/>
          <a:ext cx="2122706" cy="5826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0" name="차트 89"/>
          <p:cNvGraphicFramePr/>
          <p:nvPr>
            <p:extLst>
              <p:ext uri="{D42A27DB-BD31-4B8C-83A1-F6EECF244321}">
                <p14:modId xmlns:p14="http://schemas.microsoft.com/office/powerpoint/2010/main" val="309729348"/>
              </p:ext>
            </p:extLst>
          </p:nvPr>
        </p:nvGraphicFramePr>
        <p:xfrm>
          <a:off x="607794" y="3088540"/>
          <a:ext cx="2122706" cy="5826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1" name="차트 90"/>
          <p:cNvGraphicFramePr/>
          <p:nvPr>
            <p:extLst>
              <p:ext uri="{D42A27DB-BD31-4B8C-83A1-F6EECF244321}">
                <p14:modId xmlns:p14="http://schemas.microsoft.com/office/powerpoint/2010/main" val="1843109946"/>
              </p:ext>
            </p:extLst>
          </p:nvPr>
        </p:nvGraphicFramePr>
        <p:xfrm>
          <a:off x="607794" y="4239587"/>
          <a:ext cx="2122706" cy="5826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2" name="차트 91"/>
          <p:cNvGraphicFramePr/>
          <p:nvPr>
            <p:extLst>
              <p:ext uri="{D42A27DB-BD31-4B8C-83A1-F6EECF244321}">
                <p14:modId xmlns:p14="http://schemas.microsoft.com/office/powerpoint/2010/main" val="2917408773"/>
              </p:ext>
            </p:extLst>
          </p:nvPr>
        </p:nvGraphicFramePr>
        <p:xfrm>
          <a:off x="607794" y="4786479"/>
          <a:ext cx="2122706" cy="58265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3" name="차트 92"/>
          <p:cNvGraphicFramePr/>
          <p:nvPr>
            <p:extLst>
              <p:ext uri="{D42A27DB-BD31-4B8C-83A1-F6EECF244321}">
                <p14:modId xmlns:p14="http://schemas.microsoft.com/office/powerpoint/2010/main" val="4171730544"/>
              </p:ext>
            </p:extLst>
          </p:nvPr>
        </p:nvGraphicFramePr>
        <p:xfrm>
          <a:off x="607794" y="5645427"/>
          <a:ext cx="2122706" cy="58265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94" name="차트 93"/>
          <p:cNvGraphicFramePr/>
          <p:nvPr>
            <p:extLst>
              <p:ext uri="{D42A27DB-BD31-4B8C-83A1-F6EECF244321}">
                <p14:modId xmlns:p14="http://schemas.microsoft.com/office/powerpoint/2010/main" val="1480665053"/>
              </p:ext>
            </p:extLst>
          </p:nvPr>
        </p:nvGraphicFramePr>
        <p:xfrm>
          <a:off x="607794" y="6192319"/>
          <a:ext cx="2122706" cy="582656"/>
        </p:xfrm>
        <a:graphic>
          <a:graphicData uri="http://schemas.openxmlformats.org/drawingml/2006/chart">
            <c:chart xmlns:c="http://schemas.openxmlformats.org/drawingml/2006/chart" xmlns:r="http://schemas.openxmlformats.org/officeDocument/2006/relationships" r:id="rId11"/>
          </a:graphicData>
        </a:graphic>
      </p:graphicFrame>
      <p:sp>
        <p:nvSpPr>
          <p:cNvPr id="95" name="설명선 2 94"/>
          <p:cNvSpPr/>
          <p:nvPr/>
        </p:nvSpPr>
        <p:spPr>
          <a:xfrm>
            <a:off x="2458035" y="1896173"/>
            <a:ext cx="169428" cy="303813"/>
          </a:xfrm>
          <a:prstGeom prst="borderCallout2">
            <a:avLst>
              <a:gd name="adj1" fmla="val 45958"/>
              <a:gd name="adj2" fmla="val 112537"/>
              <a:gd name="adj3" fmla="val 49356"/>
              <a:gd name="adj4" fmla="val 862310"/>
              <a:gd name="adj5" fmla="val 387149"/>
              <a:gd name="adj6" fmla="val 1844709"/>
            </a:avLst>
          </a:prstGeom>
          <a:solidFill>
            <a:srgbClr val="FF5050"/>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경기</a:t>
            </a:r>
          </a:p>
        </p:txBody>
      </p:sp>
      <p:sp>
        <p:nvSpPr>
          <p:cNvPr id="96" name="설명선 2 95"/>
          <p:cNvSpPr/>
          <p:nvPr/>
        </p:nvSpPr>
        <p:spPr>
          <a:xfrm>
            <a:off x="2458035" y="2701685"/>
            <a:ext cx="169428" cy="303813"/>
          </a:xfrm>
          <a:prstGeom prst="borderCallout2">
            <a:avLst>
              <a:gd name="adj1" fmla="val 45958"/>
              <a:gd name="adj2" fmla="val 112537"/>
              <a:gd name="adj3" fmla="val 46644"/>
              <a:gd name="adj4" fmla="val 677549"/>
              <a:gd name="adj5" fmla="val 308770"/>
              <a:gd name="adj6" fmla="val 1642322"/>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충남</a:t>
            </a:r>
          </a:p>
        </p:txBody>
      </p:sp>
      <p:sp>
        <p:nvSpPr>
          <p:cNvPr id="97" name="설명선 2 96"/>
          <p:cNvSpPr/>
          <p:nvPr/>
        </p:nvSpPr>
        <p:spPr>
          <a:xfrm>
            <a:off x="2458035" y="3282040"/>
            <a:ext cx="169428" cy="303813"/>
          </a:xfrm>
          <a:prstGeom prst="borderCallout2">
            <a:avLst>
              <a:gd name="adj1" fmla="val 45958"/>
              <a:gd name="adj2" fmla="val 112537"/>
              <a:gd name="adj3" fmla="val 163238"/>
              <a:gd name="adj4" fmla="val 497649"/>
              <a:gd name="adj5" fmla="val 173534"/>
              <a:gd name="adj6" fmla="val 1926302"/>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세종</a:t>
            </a:r>
          </a:p>
        </p:txBody>
      </p:sp>
      <p:sp>
        <p:nvSpPr>
          <p:cNvPr id="98" name="설명선 2 97"/>
          <p:cNvSpPr/>
          <p:nvPr/>
        </p:nvSpPr>
        <p:spPr>
          <a:xfrm>
            <a:off x="2458035" y="4416197"/>
            <a:ext cx="169428" cy="303813"/>
          </a:xfrm>
          <a:prstGeom prst="borderCallout2">
            <a:avLst>
              <a:gd name="adj1" fmla="val 45958"/>
              <a:gd name="adj2" fmla="val 112537"/>
              <a:gd name="adj3" fmla="val 7921"/>
              <a:gd name="adj4" fmla="val 469540"/>
              <a:gd name="adj5" fmla="val -128881"/>
              <a:gd name="adj6" fmla="val 2005007"/>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대전</a:t>
            </a:r>
          </a:p>
        </p:txBody>
      </p:sp>
      <p:sp>
        <p:nvSpPr>
          <p:cNvPr id="99" name="설명선 2 98"/>
          <p:cNvSpPr/>
          <p:nvPr/>
        </p:nvSpPr>
        <p:spPr>
          <a:xfrm>
            <a:off x="2458035" y="4996552"/>
            <a:ext cx="169428" cy="303813"/>
          </a:xfrm>
          <a:prstGeom prst="borderCallout2">
            <a:avLst>
              <a:gd name="adj1" fmla="val 45958"/>
              <a:gd name="adj2" fmla="val 112537"/>
              <a:gd name="adj3" fmla="val 46644"/>
              <a:gd name="adj4" fmla="val 434442"/>
              <a:gd name="adj5" fmla="val -95665"/>
              <a:gd name="adj6" fmla="val 1861574"/>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전북</a:t>
            </a:r>
          </a:p>
        </p:txBody>
      </p:sp>
      <p:sp>
        <p:nvSpPr>
          <p:cNvPr id="100" name="설명선 2 99"/>
          <p:cNvSpPr/>
          <p:nvPr/>
        </p:nvSpPr>
        <p:spPr>
          <a:xfrm>
            <a:off x="2458035" y="5838609"/>
            <a:ext cx="169428" cy="303813"/>
          </a:xfrm>
          <a:prstGeom prst="borderCallout2">
            <a:avLst>
              <a:gd name="adj1" fmla="val 45958"/>
              <a:gd name="adj2" fmla="val 112537"/>
              <a:gd name="adj3" fmla="val 49356"/>
              <a:gd name="adj4" fmla="val 235094"/>
              <a:gd name="adj5" fmla="val -198493"/>
              <a:gd name="adj6" fmla="val 1716190"/>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광주</a:t>
            </a:r>
          </a:p>
        </p:txBody>
      </p:sp>
      <p:sp>
        <p:nvSpPr>
          <p:cNvPr id="101" name="설명선 2 100"/>
          <p:cNvSpPr/>
          <p:nvPr/>
        </p:nvSpPr>
        <p:spPr>
          <a:xfrm>
            <a:off x="2380892" y="6330059"/>
            <a:ext cx="169428" cy="303813"/>
          </a:xfrm>
          <a:prstGeom prst="borderCallout2">
            <a:avLst>
              <a:gd name="adj1" fmla="val 45958"/>
              <a:gd name="adj2" fmla="val 112537"/>
              <a:gd name="adj3" fmla="val 46644"/>
              <a:gd name="adj4" fmla="val 244818"/>
              <a:gd name="adj5" fmla="val -242473"/>
              <a:gd name="adj6" fmla="val 1757094"/>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전남</a:t>
            </a:r>
          </a:p>
        </p:txBody>
      </p:sp>
      <p:graphicFrame>
        <p:nvGraphicFramePr>
          <p:cNvPr id="104" name="차트 103"/>
          <p:cNvGraphicFramePr/>
          <p:nvPr>
            <p:extLst>
              <p:ext uri="{D42A27DB-BD31-4B8C-83A1-F6EECF244321}">
                <p14:modId xmlns:p14="http://schemas.microsoft.com/office/powerpoint/2010/main" val="1673650424"/>
              </p:ext>
            </p:extLst>
          </p:nvPr>
        </p:nvGraphicFramePr>
        <p:xfrm>
          <a:off x="1149296" y="639095"/>
          <a:ext cx="2122706" cy="582656"/>
        </p:xfrm>
        <a:graphic>
          <a:graphicData uri="http://schemas.openxmlformats.org/drawingml/2006/chart">
            <c:chart xmlns:c="http://schemas.openxmlformats.org/drawingml/2006/chart" xmlns:r="http://schemas.openxmlformats.org/officeDocument/2006/relationships" r:id="rId12"/>
          </a:graphicData>
        </a:graphic>
      </p:graphicFrame>
      <p:sp>
        <p:nvSpPr>
          <p:cNvPr id="105" name="설명선 2 104"/>
          <p:cNvSpPr/>
          <p:nvPr/>
        </p:nvSpPr>
        <p:spPr>
          <a:xfrm>
            <a:off x="2985973" y="761434"/>
            <a:ext cx="169428" cy="303813"/>
          </a:xfrm>
          <a:prstGeom prst="borderCallout2">
            <a:avLst>
              <a:gd name="adj1" fmla="val 45958"/>
              <a:gd name="adj2" fmla="val 112537"/>
              <a:gd name="adj3" fmla="val 46644"/>
              <a:gd name="adj4" fmla="val 273991"/>
              <a:gd name="adj5" fmla="val 597672"/>
              <a:gd name="adj6" fmla="val 1455072"/>
            </a:avLst>
          </a:prstGeom>
          <a:solidFill>
            <a:schemeClr val="tx2">
              <a:lumMod val="60000"/>
              <a:lumOff val="40000"/>
            </a:schemeClr>
          </a:solidFill>
          <a:ln w="6350">
            <a:solidFill>
              <a:schemeClr val="bg1">
                <a:lumMod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prstClr val="white"/>
                </a:solidFill>
                <a:latin typeface="현대하모니 M" panose="02020603020101020101" pitchFamily="18" charset="-127"/>
                <a:ea typeface="현대하모니 M" panose="02020603020101020101" pitchFamily="18" charset="-127"/>
              </a:rPr>
              <a:t>서울</a:t>
            </a:r>
          </a:p>
        </p:txBody>
      </p:sp>
      <p:graphicFrame>
        <p:nvGraphicFramePr>
          <p:cNvPr id="106" name="차트 105"/>
          <p:cNvGraphicFramePr/>
          <p:nvPr>
            <p:extLst>
              <p:ext uri="{D42A27DB-BD31-4B8C-83A1-F6EECF244321}">
                <p14:modId xmlns:p14="http://schemas.microsoft.com/office/powerpoint/2010/main" val="2552099446"/>
              </p:ext>
            </p:extLst>
          </p:nvPr>
        </p:nvGraphicFramePr>
        <p:xfrm>
          <a:off x="9726394" y="1511696"/>
          <a:ext cx="2122706" cy="582656"/>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07" name="차트 106"/>
          <p:cNvGraphicFramePr/>
          <p:nvPr>
            <p:extLst>
              <p:ext uri="{D42A27DB-BD31-4B8C-83A1-F6EECF244321}">
                <p14:modId xmlns:p14="http://schemas.microsoft.com/office/powerpoint/2010/main" val="1489902463"/>
              </p:ext>
            </p:extLst>
          </p:nvPr>
        </p:nvGraphicFramePr>
        <p:xfrm>
          <a:off x="9726394" y="2539396"/>
          <a:ext cx="2122706" cy="582656"/>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08" name="차트 107"/>
          <p:cNvGraphicFramePr/>
          <p:nvPr>
            <p:extLst>
              <p:ext uri="{D42A27DB-BD31-4B8C-83A1-F6EECF244321}">
                <p14:modId xmlns:p14="http://schemas.microsoft.com/office/powerpoint/2010/main" val="1843037972"/>
              </p:ext>
            </p:extLst>
          </p:nvPr>
        </p:nvGraphicFramePr>
        <p:xfrm>
          <a:off x="9726394" y="3098043"/>
          <a:ext cx="2122706" cy="582656"/>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09" name="차트 108"/>
          <p:cNvGraphicFramePr/>
          <p:nvPr>
            <p:extLst>
              <p:ext uri="{D42A27DB-BD31-4B8C-83A1-F6EECF244321}">
                <p14:modId xmlns:p14="http://schemas.microsoft.com/office/powerpoint/2010/main" val="652508027"/>
              </p:ext>
            </p:extLst>
          </p:nvPr>
        </p:nvGraphicFramePr>
        <p:xfrm>
          <a:off x="9726394" y="4091241"/>
          <a:ext cx="2122706" cy="582656"/>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10" name="차트 109"/>
          <p:cNvGraphicFramePr/>
          <p:nvPr>
            <p:extLst>
              <p:ext uri="{D42A27DB-BD31-4B8C-83A1-F6EECF244321}">
                <p14:modId xmlns:p14="http://schemas.microsoft.com/office/powerpoint/2010/main" val="3193793795"/>
              </p:ext>
            </p:extLst>
          </p:nvPr>
        </p:nvGraphicFramePr>
        <p:xfrm>
          <a:off x="9726394" y="4664407"/>
          <a:ext cx="2122706" cy="582656"/>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111" name="차트 110"/>
          <p:cNvGraphicFramePr/>
          <p:nvPr>
            <p:extLst>
              <p:ext uri="{D42A27DB-BD31-4B8C-83A1-F6EECF244321}">
                <p14:modId xmlns:p14="http://schemas.microsoft.com/office/powerpoint/2010/main" val="1009336212"/>
              </p:ext>
            </p:extLst>
          </p:nvPr>
        </p:nvGraphicFramePr>
        <p:xfrm>
          <a:off x="9726394" y="5643086"/>
          <a:ext cx="2122706" cy="582656"/>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12" name="차트 111"/>
          <p:cNvGraphicFramePr/>
          <p:nvPr>
            <p:extLst>
              <p:ext uri="{D42A27DB-BD31-4B8C-83A1-F6EECF244321}">
                <p14:modId xmlns:p14="http://schemas.microsoft.com/office/powerpoint/2010/main" val="594216388"/>
              </p:ext>
            </p:extLst>
          </p:nvPr>
        </p:nvGraphicFramePr>
        <p:xfrm>
          <a:off x="9726394" y="6192319"/>
          <a:ext cx="2122706" cy="582656"/>
        </p:xfrm>
        <a:graphic>
          <a:graphicData uri="http://schemas.openxmlformats.org/drawingml/2006/chart">
            <c:chart xmlns:c="http://schemas.openxmlformats.org/drawingml/2006/chart" xmlns:r="http://schemas.openxmlformats.org/officeDocument/2006/relationships" r:id="rId19"/>
          </a:graphicData>
        </a:graphic>
      </p:graphicFrame>
      <p:sp>
        <p:nvSpPr>
          <p:cNvPr id="2" name="직사각형 1">
            <a:extLst>
              <a:ext uri="{FF2B5EF4-FFF2-40B4-BE49-F238E27FC236}">
                <a16:creationId xmlns:a16="http://schemas.microsoft.com/office/drawing/2014/main" id="{84125FC6-2617-3B28-7FA1-7CAE73FEC07B}"/>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7AEF57C-F917-7328-E037-60A58196A098}"/>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32" name="TextBox 31">
            <a:extLst>
              <a:ext uri="{FF2B5EF4-FFF2-40B4-BE49-F238E27FC236}">
                <a16:creationId xmlns:a16="http://schemas.microsoft.com/office/drawing/2014/main" id="{96DA7A1D-71F7-5C7D-578D-D09627EA80E2}"/>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61215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B5249CE-B71E-9BB3-104F-979A098B2CD0}"/>
              </a:ext>
            </a:extLst>
          </p:cNvPr>
          <p:cNvSpPr/>
          <p:nvPr/>
        </p:nvSpPr>
        <p:spPr>
          <a:xfrm>
            <a:off x="1047572" y="1549400"/>
            <a:ext cx="2269174" cy="4610100"/>
          </a:xfrm>
          <a:prstGeom prst="rect">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36AB9E98-2900-DB42-2DE8-614A4E2CEF56}"/>
              </a:ext>
            </a:extLst>
          </p:cNvPr>
          <p:cNvSpPr/>
          <p:nvPr/>
        </p:nvSpPr>
        <p:spPr>
          <a:xfrm>
            <a:off x="740983" y="1236282"/>
            <a:ext cx="613179" cy="612000"/>
          </a:xfrm>
          <a:prstGeom prst="ellipse">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2" name="TextBox 21">
            <a:extLst>
              <a:ext uri="{FF2B5EF4-FFF2-40B4-BE49-F238E27FC236}">
                <a16:creationId xmlns:a16="http://schemas.microsoft.com/office/drawing/2014/main" id="{28F2D477-4809-00A3-B325-3818E8F35AB5}"/>
              </a:ext>
            </a:extLst>
          </p:cNvPr>
          <p:cNvSpPr txBox="1"/>
          <p:nvPr/>
        </p:nvSpPr>
        <p:spPr>
          <a:xfrm>
            <a:off x="879058" y="1347395"/>
            <a:ext cx="328937" cy="400110"/>
          </a:xfrm>
          <a:prstGeom prst="rect">
            <a:avLst/>
          </a:prstGeom>
          <a:noFill/>
        </p:spPr>
        <p:txBody>
          <a:bodyPr wrap="none" rtlCol="0">
            <a:spAutoFit/>
          </a:bodyPr>
          <a:lstStyle/>
          <a:p>
            <a:pPr algn="ctr"/>
            <a:r>
              <a:rPr lang="en-US" altLang="ko-KR" sz="2000" b="1" dirty="0">
                <a:solidFill>
                  <a:schemeClr val="bg1"/>
                </a:solidFill>
                <a:latin typeface="현대하모니 B" panose="02020603020101020101" pitchFamily="18" charset="-127"/>
                <a:ea typeface="현대하모니 B" panose="02020603020101020101" pitchFamily="18" charset="-127"/>
              </a:rPr>
              <a:t>1</a:t>
            </a:r>
            <a:endParaRPr lang="ko-KR" altLang="en-US" sz="2000" b="1" dirty="0">
              <a:solidFill>
                <a:schemeClr val="bg1"/>
              </a:solidFill>
              <a:latin typeface="현대하모니 B" panose="02020603020101020101" pitchFamily="18" charset="-127"/>
              <a:ea typeface="현대하모니 B" panose="02020603020101020101" pitchFamily="18" charset="-127"/>
            </a:endParaRPr>
          </a:p>
        </p:txBody>
      </p:sp>
      <p:sp>
        <p:nvSpPr>
          <p:cNvPr id="23" name="직사각형 22">
            <a:extLst>
              <a:ext uri="{FF2B5EF4-FFF2-40B4-BE49-F238E27FC236}">
                <a16:creationId xmlns:a16="http://schemas.microsoft.com/office/drawing/2014/main" id="{2D30440B-DE31-7770-F57C-0357740BE90F}"/>
              </a:ext>
            </a:extLst>
          </p:cNvPr>
          <p:cNvSpPr/>
          <p:nvPr/>
        </p:nvSpPr>
        <p:spPr>
          <a:xfrm>
            <a:off x="3760457" y="1549400"/>
            <a:ext cx="2269174" cy="4610100"/>
          </a:xfrm>
          <a:prstGeom prst="rect">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77821264-4EFB-11A6-6B37-FBADFC7C53B3}"/>
              </a:ext>
            </a:extLst>
          </p:cNvPr>
          <p:cNvSpPr/>
          <p:nvPr/>
        </p:nvSpPr>
        <p:spPr>
          <a:xfrm>
            <a:off x="3453868" y="1236282"/>
            <a:ext cx="613179" cy="612000"/>
          </a:xfrm>
          <a:prstGeom prst="ellipse">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5" name="TextBox 24">
            <a:extLst>
              <a:ext uri="{FF2B5EF4-FFF2-40B4-BE49-F238E27FC236}">
                <a16:creationId xmlns:a16="http://schemas.microsoft.com/office/drawing/2014/main" id="{84D1243B-87FD-5F19-5F72-55B734049D68}"/>
              </a:ext>
            </a:extLst>
          </p:cNvPr>
          <p:cNvSpPr txBox="1"/>
          <p:nvPr/>
        </p:nvSpPr>
        <p:spPr>
          <a:xfrm>
            <a:off x="3585531" y="1347395"/>
            <a:ext cx="341761" cy="400110"/>
          </a:xfrm>
          <a:prstGeom prst="rect">
            <a:avLst/>
          </a:prstGeom>
          <a:noFill/>
        </p:spPr>
        <p:txBody>
          <a:bodyPr wrap="none" rtlCol="0">
            <a:spAutoFit/>
          </a:bodyPr>
          <a:lstStyle/>
          <a:p>
            <a:pPr algn="ctr"/>
            <a:r>
              <a:rPr lang="en-US" altLang="ko-KR" sz="2000" b="1" dirty="0">
                <a:solidFill>
                  <a:schemeClr val="bg1"/>
                </a:solidFill>
                <a:latin typeface="현대하모니 B" panose="02020603020101020101" pitchFamily="18" charset="-127"/>
                <a:ea typeface="현대하모니 B" panose="02020603020101020101" pitchFamily="18" charset="-127"/>
              </a:rPr>
              <a:t>2</a:t>
            </a:r>
            <a:endParaRPr lang="ko-KR" altLang="en-US" sz="2000" b="1" dirty="0">
              <a:solidFill>
                <a:schemeClr val="bg1"/>
              </a:solidFill>
              <a:latin typeface="현대하모니 B" panose="02020603020101020101" pitchFamily="18" charset="-127"/>
              <a:ea typeface="현대하모니 B" panose="02020603020101020101" pitchFamily="18" charset="-127"/>
            </a:endParaRPr>
          </a:p>
        </p:txBody>
      </p:sp>
      <p:sp>
        <p:nvSpPr>
          <p:cNvPr id="26" name="직사각형 25">
            <a:extLst>
              <a:ext uri="{FF2B5EF4-FFF2-40B4-BE49-F238E27FC236}">
                <a16:creationId xmlns:a16="http://schemas.microsoft.com/office/drawing/2014/main" id="{0ED5EA7F-E184-866E-CE53-1CC2E787E0B7}"/>
              </a:ext>
            </a:extLst>
          </p:cNvPr>
          <p:cNvSpPr/>
          <p:nvPr/>
        </p:nvSpPr>
        <p:spPr>
          <a:xfrm>
            <a:off x="6473342" y="1549400"/>
            <a:ext cx="2269174" cy="4610100"/>
          </a:xfrm>
          <a:prstGeom prst="rect">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44A1306E-F8A7-EB9E-2577-BEEAB629A276}"/>
              </a:ext>
            </a:extLst>
          </p:cNvPr>
          <p:cNvSpPr/>
          <p:nvPr/>
        </p:nvSpPr>
        <p:spPr>
          <a:xfrm>
            <a:off x="6166752" y="1236282"/>
            <a:ext cx="613179" cy="612000"/>
          </a:xfrm>
          <a:prstGeom prst="ellipse">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8" name="TextBox 27">
            <a:extLst>
              <a:ext uri="{FF2B5EF4-FFF2-40B4-BE49-F238E27FC236}">
                <a16:creationId xmlns:a16="http://schemas.microsoft.com/office/drawing/2014/main" id="{1312C7F1-48F0-36C4-8772-7CBA560042E2}"/>
              </a:ext>
            </a:extLst>
          </p:cNvPr>
          <p:cNvSpPr txBox="1"/>
          <p:nvPr/>
        </p:nvSpPr>
        <p:spPr>
          <a:xfrm>
            <a:off x="6304828" y="1347395"/>
            <a:ext cx="328936" cy="400110"/>
          </a:xfrm>
          <a:prstGeom prst="rect">
            <a:avLst/>
          </a:prstGeom>
          <a:noFill/>
        </p:spPr>
        <p:txBody>
          <a:bodyPr wrap="none" rtlCol="0">
            <a:spAutoFit/>
          </a:bodyPr>
          <a:lstStyle/>
          <a:p>
            <a:pPr algn="ctr"/>
            <a:r>
              <a:rPr lang="en-US" altLang="ko-KR" sz="2000" b="1" dirty="0">
                <a:solidFill>
                  <a:schemeClr val="bg1"/>
                </a:solidFill>
                <a:latin typeface="현대하모니 B" panose="02020603020101020101" pitchFamily="18" charset="-127"/>
                <a:ea typeface="현대하모니 B" panose="02020603020101020101" pitchFamily="18" charset="-127"/>
              </a:rPr>
              <a:t>3</a:t>
            </a:r>
            <a:endParaRPr lang="ko-KR" altLang="en-US" sz="2000" b="1" dirty="0">
              <a:solidFill>
                <a:schemeClr val="bg1"/>
              </a:solidFill>
              <a:latin typeface="현대하모니 B" panose="02020603020101020101" pitchFamily="18" charset="-127"/>
              <a:ea typeface="현대하모니 B" panose="02020603020101020101" pitchFamily="18" charset="-127"/>
            </a:endParaRPr>
          </a:p>
        </p:txBody>
      </p:sp>
      <p:sp>
        <p:nvSpPr>
          <p:cNvPr id="29" name="직사각형 28">
            <a:extLst>
              <a:ext uri="{FF2B5EF4-FFF2-40B4-BE49-F238E27FC236}">
                <a16:creationId xmlns:a16="http://schemas.microsoft.com/office/drawing/2014/main" id="{D1EA4674-E0C8-0C6E-9E50-FB60ECC65437}"/>
              </a:ext>
            </a:extLst>
          </p:cNvPr>
          <p:cNvSpPr/>
          <p:nvPr/>
        </p:nvSpPr>
        <p:spPr>
          <a:xfrm>
            <a:off x="9186227" y="1549400"/>
            <a:ext cx="2269174" cy="4610100"/>
          </a:xfrm>
          <a:prstGeom prst="rect">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0892B10D-60DB-E2CE-EC3D-232703668BEA}"/>
              </a:ext>
            </a:extLst>
          </p:cNvPr>
          <p:cNvSpPr/>
          <p:nvPr/>
        </p:nvSpPr>
        <p:spPr>
          <a:xfrm>
            <a:off x="8879637" y="1236282"/>
            <a:ext cx="613179" cy="612000"/>
          </a:xfrm>
          <a:prstGeom prst="ellipse">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1" name="TextBox 30">
            <a:extLst>
              <a:ext uri="{FF2B5EF4-FFF2-40B4-BE49-F238E27FC236}">
                <a16:creationId xmlns:a16="http://schemas.microsoft.com/office/drawing/2014/main" id="{CA248A25-D5BA-AECF-6D07-11488F81ACE8}"/>
              </a:ext>
            </a:extLst>
          </p:cNvPr>
          <p:cNvSpPr txBox="1"/>
          <p:nvPr/>
        </p:nvSpPr>
        <p:spPr>
          <a:xfrm>
            <a:off x="9017713" y="1347395"/>
            <a:ext cx="328936" cy="400110"/>
          </a:xfrm>
          <a:prstGeom prst="rect">
            <a:avLst/>
          </a:prstGeom>
          <a:noFill/>
        </p:spPr>
        <p:txBody>
          <a:bodyPr wrap="none" rtlCol="0">
            <a:spAutoFit/>
          </a:bodyPr>
          <a:lstStyle/>
          <a:p>
            <a:pPr algn="ctr"/>
            <a:r>
              <a:rPr lang="en-US" altLang="ko-KR" sz="2000" b="1" dirty="0">
                <a:solidFill>
                  <a:schemeClr val="bg1"/>
                </a:solidFill>
                <a:latin typeface="현대하모니 B" panose="02020603020101020101" pitchFamily="18" charset="-127"/>
                <a:ea typeface="현대하모니 B" panose="02020603020101020101" pitchFamily="18" charset="-127"/>
              </a:rPr>
              <a:t>4</a:t>
            </a:r>
            <a:endParaRPr lang="ko-KR" altLang="en-US" sz="2000" b="1" dirty="0">
              <a:solidFill>
                <a:schemeClr val="bg1"/>
              </a:solidFill>
              <a:latin typeface="현대하모니 B" panose="02020603020101020101" pitchFamily="18" charset="-127"/>
              <a:ea typeface="현대하모니 B" panose="02020603020101020101" pitchFamily="18" charset="-127"/>
            </a:endParaRPr>
          </a:p>
        </p:txBody>
      </p:sp>
      <p:sp>
        <p:nvSpPr>
          <p:cNvPr id="33" name="TextBox 32">
            <a:extLst>
              <a:ext uri="{FF2B5EF4-FFF2-40B4-BE49-F238E27FC236}">
                <a16:creationId xmlns:a16="http://schemas.microsoft.com/office/drawing/2014/main" id="{A035953A-956B-1A3E-A0D2-3E6524968FBD}"/>
              </a:ext>
            </a:extLst>
          </p:cNvPr>
          <p:cNvSpPr txBox="1"/>
          <p:nvPr/>
        </p:nvSpPr>
        <p:spPr>
          <a:xfrm>
            <a:off x="1286377" y="2480397"/>
            <a:ext cx="1791564" cy="2677656"/>
          </a:xfrm>
          <a:prstGeom prst="rect">
            <a:avLst/>
          </a:prstGeom>
          <a:noFill/>
        </p:spPr>
        <p:txBody>
          <a:bodyPr wrap="square" rtlCol="0">
            <a:spAutoFit/>
          </a:bodyPr>
          <a:lstStyle/>
          <a:p>
            <a:pPr algn="just"/>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위에 강아지</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endParaRPr lang="ko-KR" altLang="en-US" sz="1400" dirty="0">
              <a:solidFill>
                <a:schemeClr val="bg2">
                  <a:lumMod val="25000"/>
                </a:schemeClr>
              </a:solidFill>
              <a:latin typeface="현대하모니 L" panose="02020603020101020101" pitchFamily="18" charset="-127"/>
              <a:ea typeface="현대하모니 L" panose="02020603020101020101" pitchFamily="18" charset="-127"/>
            </a:endParaRPr>
          </a:p>
        </p:txBody>
      </p:sp>
      <p:sp>
        <p:nvSpPr>
          <p:cNvPr id="34" name="TextBox 33">
            <a:extLst>
              <a:ext uri="{FF2B5EF4-FFF2-40B4-BE49-F238E27FC236}">
                <a16:creationId xmlns:a16="http://schemas.microsoft.com/office/drawing/2014/main" id="{2636E4A6-9CE9-4A75-68D4-787279909079}"/>
              </a:ext>
            </a:extLst>
          </p:cNvPr>
          <p:cNvSpPr txBox="1"/>
          <p:nvPr/>
        </p:nvSpPr>
        <p:spPr>
          <a:xfrm>
            <a:off x="3995333" y="2480397"/>
            <a:ext cx="1791564" cy="2677656"/>
          </a:xfrm>
          <a:prstGeom prst="rect">
            <a:avLst/>
          </a:prstGeom>
          <a:noFill/>
        </p:spPr>
        <p:txBody>
          <a:bodyPr wrap="square" rtlCol="0">
            <a:spAutoFit/>
          </a:bodyPr>
          <a:lstStyle/>
          <a:p>
            <a:pPr algn="just"/>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위에 강아지</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endParaRPr lang="ko-KR" altLang="en-US" sz="1400" dirty="0">
              <a:solidFill>
                <a:schemeClr val="bg2">
                  <a:lumMod val="25000"/>
                </a:schemeClr>
              </a:solidFill>
              <a:latin typeface="현대하모니 L" panose="02020603020101020101" pitchFamily="18" charset="-127"/>
              <a:ea typeface="현대하모니 L" panose="02020603020101020101" pitchFamily="18" charset="-127"/>
            </a:endParaRPr>
          </a:p>
        </p:txBody>
      </p:sp>
      <p:sp>
        <p:nvSpPr>
          <p:cNvPr id="35" name="TextBox 34">
            <a:extLst>
              <a:ext uri="{FF2B5EF4-FFF2-40B4-BE49-F238E27FC236}">
                <a16:creationId xmlns:a16="http://schemas.microsoft.com/office/drawing/2014/main" id="{99AF7C21-67C8-C8D3-A8DD-712303A76FFD}"/>
              </a:ext>
            </a:extLst>
          </p:cNvPr>
          <p:cNvSpPr txBox="1"/>
          <p:nvPr/>
        </p:nvSpPr>
        <p:spPr>
          <a:xfrm>
            <a:off x="6704289" y="2480397"/>
            <a:ext cx="1791564" cy="2677656"/>
          </a:xfrm>
          <a:prstGeom prst="rect">
            <a:avLst/>
          </a:prstGeom>
          <a:noFill/>
        </p:spPr>
        <p:txBody>
          <a:bodyPr wrap="square" rtlCol="0">
            <a:spAutoFit/>
          </a:bodyPr>
          <a:lstStyle/>
          <a:p>
            <a:pPr algn="just"/>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위에 강아지</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endParaRPr lang="ko-KR" altLang="en-US" sz="1400" dirty="0">
              <a:solidFill>
                <a:schemeClr val="bg2">
                  <a:lumMod val="25000"/>
                </a:schemeClr>
              </a:solidFill>
              <a:latin typeface="현대하모니 L" panose="02020603020101020101" pitchFamily="18" charset="-127"/>
              <a:ea typeface="현대하모니 L" panose="02020603020101020101" pitchFamily="18" charset="-127"/>
            </a:endParaRPr>
          </a:p>
        </p:txBody>
      </p:sp>
      <p:sp>
        <p:nvSpPr>
          <p:cNvPr id="36" name="TextBox 35">
            <a:extLst>
              <a:ext uri="{FF2B5EF4-FFF2-40B4-BE49-F238E27FC236}">
                <a16:creationId xmlns:a16="http://schemas.microsoft.com/office/drawing/2014/main" id="{445FA252-A56C-3AE5-3E24-D5B8C7A0F792}"/>
              </a:ext>
            </a:extLst>
          </p:cNvPr>
          <p:cNvSpPr txBox="1"/>
          <p:nvPr/>
        </p:nvSpPr>
        <p:spPr>
          <a:xfrm>
            <a:off x="9413245" y="2480397"/>
            <a:ext cx="1791564" cy="2677656"/>
          </a:xfrm>
          <a:prstGeom prst="rect">
            <a:avLst/>
          </a:prstGeom>
          <a:noFill/>
        </p:spPr>
        <p:txBody>
          <a:bodyPr wrap="square" rtlCol="0">
            <a:spAutoFit/>
          </a:bodyPr>
          <a:lstStyle/>
          <a:p>
            <a:pPr algn="just"/>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그리워 멀리 하나에 이름과</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무엇인지 별에도 어머니 이름자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슬퍼하는 너무나 위에 된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없이 별에도 이름을 나는 풀이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부끄러운 시와 계절이 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나의 묻힌 속의 이웃 하나의 사랑과 </a:t>
            </a:r>
            <a:r>
              <a:rPr lang="ko-KR" altLang="en-US" sz="1400" dirty="0" err="1">
                <a:solidFill>
                  <a:schemeClr val="bg2">
                    <a:lumMod val="25000"/>
                  </a:schemeClr>
                </a:solidFill>
                <a:latin typeface="현대하모니 L" panose="02020603020101020101" pitchFamily="18" charset="-127"/>
                <a:ea typeface="현대하모니 L" panose="02020603020101020101" pitchFamily="18" charset="-127"/>
              </a:rPr>
              <a:t>거외다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하나에 위에 강아지</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r>
              <a:rPr lang="ko-KR" altLang="en-US" sz="1400" dirty="0">
                <a:solidFill>
                  <a:schemeClr val="bg2">
                    <a:lumMod val="25000"/>
                  </a:schemeClr>
                </a:solidFill>
                <a:latin typeface="현대하모니 L" panose="02020603020101020101" pitchFamily="18" charset="-127"/>
                <a:ea typeface="현대하모니 L" panose="02020603020101020101" pitchFamily="18" charset="-127"/>
              </a:rPr>
              <a:t>봅니다</a:t>
            </a:r>
            <a:r>
              <a:rPr lang="en-US" altLang="ko-KR" sz="1400" dirty="0">
                <a:solidFill>
                  <a:schemeClr val="bg2">
                    <a:lumMod val="25000"/>
                  </a:schemeClr>
                </a:solidFill>
                <a:latin typeface="현대하모니 L" panose="02020603020101020101" pitchFamily="18" charset="-127"/>
                <a:ea typeface="현대하모니 L" panose="02020603020101020101" pitchFamily="18" charset="-127"/>
              </a:rPr>
              <a:t>. </a:t>
            </a:r>
            <a:endParaRPr lang="ko-KR" altLang="en-US" sz="1400" dirty="0">
              <a:solidFill>
                <a:schemeClr val="bg2">
                  <a:lumMod val="25000"/>
                </a:schemeClr>
              </a:solidFill>
              <a:latin typeface="현대하모니 L" panose="02020603020101020101" pitchFamily="18" charset="-127"/>
              <a:ea typeface="현대하모니 L" panose="02020603020101020101" pitchFamily="18" charset="-127"/>
            </a:endParaRPr>
          </a:p>
        </p:txBody>
      </p:sp>
      <p:sp>
        <p:nvSpPr>
          <p:cNvPr id="2" name="직사각형 1">
            <a:extLst>
              <a:ext uri="{FF2B5EF4-FFF2-40B4-BE49-F238E27FC236}">
                <a16:creationId xmlns:a16="http://schemas.microsoft.com/office/drawing/2014/main" id="{AA1744A4-D158-F287-F39F-4F77FD1371E4}"/>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1F836D0-3D18-5BD6-AD77-EC39936F1000}"/>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BB0E1094-2415-6525-EABB-20BA0D797DC5}"/>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26241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FBA8-124B-D328-AF4D-B1FEE05FBE8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68C53840-6D9E-1124-4EBB-232D91ADFDBB}"/>
              </a:ext>
            </a:extLst>
          </p:cNvPr>
          <p:cNvSpPr/>
          <p:nvPr/>
        </p:nvSpPr>
        <p:spPr>
          <a:xfrm>
            <a:off x="3183467" y="1877895"/>
            <a:ext cx="5819384" cy="422050"/>
          </a:xfrm>
          <a:prstGeom prst="roundRect">
            <a:avLst/>
          </a:prstGeom>
          <a:solidFill>
            <a:srgbClr val="B2B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5E54BA8F-044B-672F-1CB8-E498ACFAB74A}"/>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2EDF259-955C-67CD-CA2D-732339C6529F}"/>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32" name="TextBox 31">
            <a:extLst>
              <a:ext uri="{FF2B5EF4-FFF2-40B4-BE49-F238E27FC236}">
                <a16:creationId xmlns:a16="http://schemas.microsoft.com/office/drawing/2014/main" id="{9C8E71E0-5C89-7A8E-2170-DB2E952A1178}"/>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pic>
        <p:nvPicPr>
          <p:cNvPr id="3" name="Picture 3"/>
          <p:cNvPicPr>
            <a:picLocks noChangeAspect="1"/>
          </p:cNvPicPr>
          <p:nvPr/>
        </p:nvPicPr>
        <p:blipFill>
          <a:blip r:embed="rId3"/>
          <a:stretch>
            <a:fillRect/>
          </a:stretch>
        </p:blipFill>
        <p:spPr>
          <a:xfrm rot="21480000">
            <a:off x="889000" y="2548467"/>
            <a:ext cx="2379133" cy="2311400"/>
          </a:xfrm>
          <a:prstGeom prst="rect">
            <a:avLst/>
          </a:prstGeom>
          <a:ln>
            <a:noFill/>
          </a:ln>
        </p:spPr>
      </p:pic>
      <p:pic>
        <p:nvPicPr>
          <p:cNvPr id="2" name="Picture 4"/>
          <p:cNvPicPr>
            <a:picLocks noChangeAspect="1"/>
          </p:cNvPicPr>
          <p:nvPr/>
        </p:nvPicPr>
        <p:blipFill>
          <a:blip r:embed="rId4"/>
          <a:stretch>
            <a:fillRect/>
          </a:stretch>
        </p:blipFill>
        <p:spPr>
          <a:xfrm rot="21540000">
            <a:off x="2997200" y="2590800"/>
            <a:ext cx="2302933" cy="2294467"/>
          </a:xfrm>
          <a:prstGeom prst="rect">
            <a:avLst/>
          </a:prstGeom>
          <a:ln>
            <a:noFill/>
          </a:ln>
        </p:spPr>
      </p:pic>
      <p:pic>
        <p:nvPicPr>
          <p:cNvPr id="6" name="Picture 5"/>
          <p:cNvPicPr>
            <a:picLocks noChangeAspect="1"/>
          </p:cNvPicPr>
          <p:nvPr/>
        </p:nvPicPr>
        <p:blipFill>
          <a:blip r:embed="rId4"/>
          <a:stretch>
            <a:fillRect/>
          </a:stretch>
        </p:blipFill>
        <p:spPr>
          <a:xfrm rot="21540000">
            <a:off x="5020734" y="2616200"/>
            <a:ext cx="2302933" cy="2294467"/>
          </a:xfrm>
          <a:prstGeom prst="rect">
            <a:avLst/>
          </a:prstGeom>
          <a:ln>
            <a:noFill/>
          </a:ln>
        </p:spPr>
      </p:pic>
      <p:pic>
        <p:nvPicPr>
          <p:cNvPr id="7" name="Picture 6"/>
          <p:cNvPicPr>
            <a:picLocks noChangeAspect="1"/>
          </p:cNvPicPr>
          <p:nvPr/>
        </p:nvPicPr>
        <p:blipFill>
          <a:blip r:embed="rId4"/>
          <a:stretch>
            <a:fillRect/>
          </a:stretch>
        </p:blipFill>
        <p:spPr>
          <a:xfrm rot="21540000">
            <a:off x="6993467" y="2616200"/>
            <a:ext cx="2302933" cy="2294467"/>
          </a:xfrm>
          <a:prstGeom prst="rect">
            <a:avLst/>
          </a:prstGeom>
          <a:ln>
            <a:noFill/>
          </a:ln>
        </p:spPr>
      </p:pic>
      <p:pic>
        <p:nvPicPr>
          <p:cNvPr id="9" name="Picture 7"/>
          <p:cNvPicPr>
            <a:picLocks noChangeAspect="1"/>
          </p:cNvPicPr>
          <p:nvPr/>
        </p:nvPicPr>
        <p:blipFill>
          <a:blip r:embed="rId5"/>
          <a:stretch>
            <a:fillRect/>
          </a:stretch>
        </p:blipFill>
        <p:spPr>
          <a:xfrm rot="21480000">
            <a:off x="8991600" y="2573867"/>
            <a:ext cx="2379133" cy="2311400"/>
          </a:xfrm>
          <a:prstGeom prst="rect">
            <a:avLst/>
          </a:prstGeom>
          <a:ln>
            <a:noFill/>
          </a:ln>
        </p:spPr>
      </p:pic>
      <p:pic>
        <p:nvPicPr>
          <p:cNvPr id="10" name="Picture 8"/>
          <p:cNvPicPr>
            <a:picLocks noChangeAspect="1"/>
          </p:cNvPicPr>
          <p:nvPr/>
        </p:nvPicPr>
        <p:blipFill>
          <a:blip r:embed="rId6"/>
          <a:stretch>
            <a:fillRect/>
          </a:stretch>
        </p:blipFill>
        <p:spPr>
          <a:xfrm>
            <a:off x="1608667" y="3530600"/>
            <a:ext cx="872067" cy="965200"/>
          </a:xfrm>
          <a:prstGeom prst="rect">
            <a:avLst/>
          </a:prstGeom>
        </p:spPr>
      </p:pic>
      <p:pic>
        <p:nvPicPr>
          <p:cNvPr id="12" name="Picture 9"/>
          <p:cNvPicPr>
            <a:picLocks noChangeAspect="1"/>
          </p:cNvPicPr>
          <p:nvPr/>
        </p:nvPicPr>
        <p:blipFill>
          <a:blip r:embed="rId7"/>
          <a:stretch>
            <a:fillRect/>
          </a:stretch>
        </p:blipFill>
        <p:spPr>
          <a:xfrm>
            <a:off x="7831667" y="3412067"/>
            <a:ext cx="651933" cy="1202267"/>
          </a:xfrm>
          <a:prstGeom prst="rect">
            <a:avLst/>
          </a:prstGeom>
        </p:spPr>
      </p:pic>
      <p:pic>
        <p:nvPicPr>
          <p:cNvPr id="13" name="Picture 10"/>
          <p:cNvPicPr>
            <a:picLocks noChangeAspect="1"/>
          </p:cNvPicPr>
          <p:nvPr/>
        </p:nvPicPr>
        <p:blipFill>
          <a:blip r:embed="rId8"/>
          <a:stretch>
            <a:fillRect/>
          </a:stretch>
        </p:blipFill>
        <p:spPr>
          <a:xfrm>
            <a:off x="5909733" y="3454400"/>
            <a:ext cx="457200" cy="1117600"/>
          </a:xfrm>
          <a:prstGeom prst="rect">
            <a:avLst/>
          </a:prstGeom>
        </p:spPr>
      </p:pic>
      <p:pic>
        <p:nvPicPr>
          <p:cNvPr id="15" name="Picture 11"/>
          <p:cNvPicPr>
            <a:picLocks noChangeAspect="1"/>
          </p:cNvPicPr>
          <p:nvPr/>
        </p:nvPicPr>
        <p:blipFill>
          <a:blip r:embed="rId9"/>
          <a:stretch>
            <a:fillRect/>
          </a:stretch>
        </p:blipFill>
        <p:spPr>
          <a:xfrm>
            <a:off x="3784600" y="3445933"/>
            <a:ext cx="643467" cy="1092200"/>
          </a:xfrm>
          <a:prstGeom prst="rect">
            <a:avLst/>
          </a:prstGeom>
        </p:spPr>
      </p:pic>
      <p:pic>
        <p:nvPicPr>
          <p:cNvPr id="16" name="Picture 12"/>
          <p:cNvPicPr>
            <a:picLocks noChangeAspect="1"/>
          </p:cNvPicPr>
          <p:nvPr/>
        </p:nvPicPr>
        <p:blipFill>
          <a:blip r:embed="rId10"/>
          <a:stretch>
            <a:fillRect/>
          </a:stretch>
        </p:blipFill>
        <p:spPr>
          <a:xfrm>
            <a:off x="9889067" y="3691467"/>
            <a:ext cx="651933" cy="567267"/>
          </a:xfrm>
          <a:prstGeom prst="rect">
            <a:avLst/>
          </a:prstGeom>
        </p:spPr>
      </p:pic>
      <p:sp>
        <p:nvSpPr>
          <p:cNvPr id="17" name="TextBox 13"/>
          <p:cNvSpPr txBox="1"/>
          <p:nvPr/>
        </p:nvSpPr>
        <p:spPr>
          <a:xfrm>
            <a:off x="1346200" y="2988733"/>
            <a:ext cx="1388533" cy="364067"/>
          </a:xfrm>
          <a:prstGeom prst="rect">
            <a:avLst/>
          </a:prstGeom>
        </p:spPr>
        <p:txBody>
          <a:bodyPr lIns="0" tIns="0" rIns="0" bIns="0" rtlCol="0" anchor="ctr"/>
          <a:lstStyle/>
          <a:p>
            <a:pPr lvl="0" algn="ctr">
              <a:lnSpc>
                <a:spcPct val="99600"/>
              </a:lnSpc>
            </a:pPr>
            <a:r>
              <a:rPr lang="en-US" sz="2067" b="1" dirty="0">
                <a:solidFill>
                  <a:srgbClr val="266300"/>
                </a:solidFill>
                <a:latin typeface="현대하모니 B" panose="02020603020101020101" pitchFamily="18" charset="-127"/>
                <a:ea typeface="현대하모니 B" panose="02020603020101020101" pitchFamily="18" charset="-127"/>
              </a:rPr>
              <a:t>Step 01.</a:t>
            </a:r>
          </a:p>
        </p:txBody>
      </p:sp>
      <p:sp>
        <p:nvSpPr>
          <p:cNvPr id="18" name="TextBox 14"/>
          <p:cNvSpPr txBox="1"/>
          <p:nvPr/>
        </p:nvSpPr>
        <p:spPr>
          <a:xfrm>
            <a:off x="3429000" y="2988733"/>
            <a:ext cx="1388533" cy="364067"/>
          </a:xfrm>
          <a:prstGeom prst="rect">
            <a:avLst/>
          </a:prstGeom>
        </p:spPr>
        <p:txBody>
          <a:bodyPr lIns="0" tIns="0" rIns="0" bIns="0" rtlCol="0" anchor="ctr"/>
          <a:lstStyle/>
          <a:p>
            <a:pPr lvl="0" algn="ctr">
              <a:lnSpc>
                <a:spcPct val="99600"/>
              </a:lnSpc>
            </a:pPr>
            <a:r>
              <a:rPr lang="en-US" sz="2067" b="1">
                <a:solidFill>
                  <a:srgbClr val="266300"/>
                </a:solidFill>
                <a:latin typeface="현대하모니 B" panose="02020603020101020101" pitchFamily="18" charset="-127"/>
                <a:ea typeface="현대하모니 B" panose="02020603020101020101" pitchFamily="18" charset="-127"/>
              </a:rPr>
              <a:t>Step 02.</a:t>
            </a:r>
          </a:p>
        </p:txBody>
      </p:sp>
      <p:sp>
        <p:nvSpPr>
          <p:cNvPr id="19" name="TextBox 15"/>
          <p:cNvSpPr txBox="1"/>
          <p:nvPr/>
        </p:nvSpPr>
        <p:spPr>
          <a:xfrm>
            <a:off x="5435600" y="2988733"/>
            <a:ext cx="1388533" cy="364067"/>
          </a:xfrm>
          <a:prstGeom prst="rect">
            <a:avLst/>
          </a:prstGeom>
        </p:spPr>
        <p:txBody>
          <a:bodyPr lIns="0" tIns="0" rIns="0" bIns="0" rtlCol="0" anchor="ctr"/>
          <a:lstStyle/>
          <a:p>
            <a:pPr lvl="0" algn="ctr">
              <a:lnSpc>
                <a:spcPct val="99600"/>
              </a:lnSpc>
            </a:pPr>
            <a:r>
              <a:rPr lang="en-US" sz="2067" b="1">
                <a:solidFill>
                  <a:srgbClr val="266300"/>
                </a:solidFill>
                <a:latin typeface="현대하모니 B" panose="02020603020101020101" pitchFamily="18" charset="-127"/>
                <a:ea typeface="현대하모니 B" panose="02020603020101020101" pitchFamily="18" charset="-127"/>
              </a:rPr>
              <a:t>Step 03.</a:t>
            </a:r>
          </a:p>
        </p:txBody>
      </p:sp>
      <p:sp>
        <p:nvSpPr>
          <p:cNvPr id="20" name="TextBox 16"/>
          <p:cNvSpPr txBox="1"/>
          <p:nvPr/>
        </p:nvSpPr>
        <p:spPr>
          <a:xfrm>
            <a:off x="7476067" y="2988733"/>
            <a:ext cx="1388533" cy="364067"/>
          </a:xfrm>
          <a:prstGeom prst="rect">
            <a:avLst/>
          </a:prstGeom>
        </p:spPr>
        <p:txBody>
          <a:bodyPr lIns="0" tIns="0" rIns="0" bIns="0" rtlCol="0" anchor="ctr"/>
          <a:lstStyle/>
          <a:p>
            <a:pPr lvl="0" algn="ctr">
              <a:lnSpc>
                <a:spcPct val="99600"/>
              </a:lnSpc>
            </a:pPr>
            <a:r>
              <a:rPr lang="en-US" sz="2067" b="1">
                <a:solidFill>
                  <a:srgbClr val="266300"/>
                </a:solidFill>
                <a:latin typeface="현대하모니 B" panose="02020603020101020101" pitchFamily="18" charset="-127"/>
                <a:ea typeface="현대하모니 B" panose="02020603020101020101" pitchFamily="18" charset="-127"/>
              </a:rPr>
              <a:t>Step 04.</a:t>
            </a:r>
          </a:p>
        </p:txBody>
      </p:sp>
      <p:sp>
        <p:nvSpPr>
          <p:cNvPr id="21" name="TextBox 17"/>
          <p:cNvSpPr txBox="1"/>
          <p:nvPr/>
        </p:nvSpPr>
        <p:spPr>
          <a:xfrm>
            <a:off x="9525000" y="2988733"/>
            <a:ext cx="1388533" cy="364067"/>
          </a:xfrm>
          <a:prstGeom prst="rect">
            <a:avLst/>
          </a:prstGeom>
        </p:spPr>
        <p:txBody>
          <a:bodyPr lIns="0" tIns="0" rIns="0" bIns="0" rtlCol="0" anchor="ctr"/>
          <a:lstStyle/>
          <a:p>
            <a:pPr lvl="0" algn="ctr">
              <a:lnSpc>
                <a:spcPct val="99600"/>
              </a:lnSpc>
            </a:pPr>
            <a:r>
              <a:rPr lang="en-US" sz="2067" b="1">
                <a:solidFill>
                  <a:srgbClr val="266300"/>
                </a:solidFill>
                <a:latin typeface="현대하모니 B" panose="02020603020101020101" pitchFamily="18" charset="-127"/>
                <a:ea typeface="현대하모니 B" panose="02020603020101020101" pitchFamily="18" charset="-127"/>
              </a:rPr>
              <a:t>Step 05.</a:t>
            </a:r>
          </a:p>
        </p:txBody>
      </p:sp>
      <p:sp>
        <p:nvSpPr>
          <p:cNvPr id="22" name="TextBox 19"/>
          <p:cNvSpPr txBox="1"/>
          <p:nvPr/>
        </p:nvSpPr>
        <p:spPr>
          <a:xfrm>
            <a:off x="1134533" y="5537200"/>
            <a:ext cx="1803400" cy="575733"/>
          </a:xfrm>
          <a:prstGeom prst="rect">
            <a:avLst/>
          </a:prstGeom>
        </p:spPr>
        <p:txBody>
          <a:bodyPr lIns="0" tIns="0" rIns="0" bIns="0" rtlCol="0" anchor="ctr"/>
          <a:lstStyle/>
          <a:p>
            <a:pPr lvl="0" algn="ctr">
              <a:lnSpc>
                <a:spcPct val="99600"/>
              </a:lnSpc>
            </a:pPr>
            <a:r>
              <a:rPr lang="ko-KR" altLang="en-US" sz="1200" dirty="0">
                <a:solidFill>
                  <a:srgbClr val="353535"/>
                </a:solidFill>
                <a:latin typeface="현대하모니 L" panose="02020603020101020101" pitchFamily="18" charset="-127"/>
                <a:ea typeface="현대하모니 L" panose="02020603020101020101" pitchFamily="18" charset="-127"/>
              </a:rPr>
              <a:t>텍스트박스에는</a:t>
            </a:r>
            <a:r>
              <a:rPr lang="en-US" sz="1200" dirty="0">
                <a:solidFill>
                  <a:srgbClr val="353535"/>
                </a:solidFill>
                <a:latin typeface="현대하모니 L" panose="02020603020101020101" pitchFamily="18" charset="-127"/>
                <a:ea typeface="현대하모니 L" panose="02020603020101020101" pitchFamily="18" charset="-127"/>
              </a:rPr>
              <a:t> </a:t>
            </a:r>
            <a:r>
              <a:rPr lang="ko-KR" altLang="en-US" sz="1200" dirty="0">
                <a:solidFill>
                  <a:srgbClr val="353535"/>
                </a:solidFill>
                <a:latin typeface="현대하모니 L" panose="02020603020101020101" pitchFamily="18" charset="-127"/>
                <a:ea typeface="현대하모니 L" panose="02020603020101020101" pitchFamily="18" charset="-127"/>
              </a:rPr>
              <a:t>현재</a:t>
            </a:r>
          </a:p>
          <a:p>
            <a:pPr lvl="0" algn="ctr">
              <a:lnSpc>
                <a:spcPct val="99600"/>
              </a:lnSpc>
            </a:pPr>
            <a:r>
              <a:rPr lang="ko-KR" altLang="en-US" sz="1200" dirty="0">
                <a:solidFill>
                  <a:srgbClr val="353535"/>
                </a:solidFill>
                <a:latin typeface="현대하모니 L" panose="02020603020101020101" pitchFamily="18" charset="-127"/>
                <a:ea typeface="현대하모니 L" panose="02020603020101020101" pitchFamily="18" charset="-127"/>
              </a:rPr>
              <a:t>페이지와</a:t>
            </a:r>
            <a:r>
              <a:rPr lang="en-US" sz="1200" dirty="0">
                <a:solidFill>
                  <a:srgbClr val="353535"/>
                </a:solidFill>
                <a:latin typeface="현대하모니 L" panose="02020603020101020101" pitchFamily="18" charset="-127"/>
                <a:ea typeface="현대하모니 L" panose="02020603020101020101" pitchFamily="18" charset="-127"/>
              </a:rPr>
              <a:t> </a:t>
            </a:r>
            <a:r>
              <a:rPr lang="ko-KR" altLang="en-US" sz="1200" dirty="0">
                <a:solidFill>
                  <a:srgbClr val="353535"/>
                </a:solidFill>
                <a:latin typeface="현대하모니 L" panose="02020603020101020101" pitchFamily="18" charset="-127"/>
                <a:ea typeface="현대하모니 L" panose="02020603020101020101" pitchFamily="18" charset="-127"/>
              </a:rPr>
              <a:t>관련된</a:t>
            </a:r>
            <a:r>
              <a:rPr lang="en-US" sz="1200" dirty="0">
                <a:solidFill>
                  <a:srgbClr val="353535"/>
                </a:solidFill>
                <a:latin typeface="현대하모니 L" panose="02020603020101020101" pitchFamily="18" charset="-127"/>
                <a:ea typeface="현대하모니 L" panose="02020603020101020101" pitchFamily="18" charset="-127"/>
              </a:rPr>
              <a:t> </a:t>
            </a:r>
            <a:r>
              <a:rPr lang="ko-KR" altLang="en-US" sz="1200" dirty="0">
                <a:solidFill>
                  <a:srgbClr val="353535"/>
                </a:solidFill>
                <a:latin typeface="현대하모니 L" panose="02020603020101020101" pitchFamily="18" charset="-127"/>
                <a:ea typeface="현대하모니 L" panose="02020603020101020101" pitchFamily="18" charset="-127"/>
              </a:rPr>
              <a:t>내용을</a:t>
            </a:r>
          </a:p>
          <a:p>
            <a:pPr lvl="0" algn="ctr">
              <a:lnSpc>
                <a:spcPct val="99600"/>
              </a:lnSpc>
            </a:pPr>
            <a:r>
              <a:rPr lang="ko-KR" altLang="en-US" sz="1200" dirty="0">
                <a:solidFill>
                  <a:srgbClr val="353535"/>
                </a:solidFill>
                <a:latin typeface="현대하모니 L" panose="02020603020101020101" pitchFamily="18" charset="-127"/>
                <a:ea typeface="현대하모니 L" panose="02020603020101020101" pitchFamily="18" charset="-127"/>
              </a:rPr>
              <a:t>입력해주세요</a:t>
            </a:r>
            <a:r>
              <a:rPr lang="en-US" sz="1200" dirty="0">
                <a:solidFill>
                  <a:srgbClr val="353535"/>
                </a:solidFill>
                <a:latin typeface="현대하모니 L" panose="02020603020101020101" pitchFamily="18" charset="-127"/>
                <a:ea typeface="현대하모니 L" panose="02020603020101020101" pitchFamily="18" charset="-127"/>
              </a:rPr>
              <a:t>.</a:t>
            </a:r>
          </a:p>
        </p:txBody>
      </p:sp>
      <p:sp>
        <p:nvSpPr>
          <p:cNvPr id="23" name="TextBox 20"/>
          <p:cNvSpPr txBox="1"/>
          <p:nvPr/>
        </p:nvSpPr>
        <p:spPr>
          <a:xfrm>
            <a:off x="1346200" y="5096933"/>
            <a:ext cx="1388533" cy="389467"/>
          </a:xfrm>
          <a:prstGeom prst="rect">
            <a:avLst/>
          </a:prstGeom>
        </p:spPr>
        <p:txBody>
          <a:bodyPr lIns="0" tIns="0" rIns="0" bIns="0" rtlCol="0" anchor="ctr"/>
          <a:lstStyle/>
          <a:p>
            <a:pPr lvl="0" algn="ctr">
              <a:lnSpc>
                <a:spcPct val="99600"/>
              </a:lnSpc>
            </a:pPr>
            <a:r>
              <a:rPr lang="ko-KR" altLang="en-US" sz="2200" b="1" spc="-67" dirty="0">
                <a:solidFill>
                  <a:srgbClr val="266300"/>
                </a:solidFill>
                <a:latin typeface="현대하모니 M" panose="02020603020101020101" pitchFamily="18" charset="-127"/>
                <a:ea typeface="현대하모니 M" panose="02020603020101020101" pitchFamily="18" charset="-127"/>
              </a:rPr>
              <a:t>소제목</a:t>
            </a:r>
          </a:p>
        </p:txBody>
      </p:sp>
      <p:sp>
        <p:nvSpPr>
          <p:cNvPr id="24" name="TextBox 21"/>
          <p:cNvSpPr txBox="1"/>
          <p:nvPr/>
        </p:nvSpPr>
        <p:spPr>
          <a:xfrm>
            <a:off x="3183467" y="5520267"/>
            <a:ext cx="1803400" cy="575733"/>
          </a:xfrm>
          <a:prstGeom prst="rect">
            <a:avLst/>
          </a:prstGeom>
        </p:spPr>
        <p:txBody>
          <a:bodyPr lIns="0" tIns="0" rIns="0" bIns="0" rtlCol="0" anchor="ctr"/>
          <a:lstStyle/>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텍스트박스에는</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현재</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페이지와</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관련된</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내용을</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입력해주세요</a:t>
            </a:r>
            <a:r>
              <a:rPr lang="en-US" sz="1200">
                <a:solidFill>
                  <a:srgbClr val="353535"/>
                </a:solidFill>
                <a:latin typeface="현대하모니 L" panose="02020603020101020101" pitchFamily="18" charset="-127"/>
                <a:ea typeface="현대하모니 L" panose="02020603020101020101" pitchFamily="18" charset="-127"/>
              </a:rPr>
              <a:t>.</a:t>
            </a:r>
          </a:p>
        </p:txBody>
      </p:sp>
      <p:sp>
        <p:nvSpPr>
          <p:cNvPr id="25" name="TextBox 22"/>
          <p:cNvSpPr txBox="1"/>
          <p:nvPr/>
        </p:nvSpPr>
        <p:spPr>
          <a:xfrm>
            <a:off x="3395134" y="5096933"/>
            <a:ext cx="1388533" cy="389467"/>
          </a:xfrm>
          <a:prstGeom prst="rect">
            <a:avLst/>
          </a:prstGeom>
        </p:spPr>
        <p:txBody>
          <a:bodyPr lIns="0" tIns="0" rIns="0" bIns="0" rtlCol="0" anchor="ctr"/>
          <a:lstStyle/>
          <a:p>
            <a:pPr lvl="0" algn="ctr">
              <a:lnSpc>
                <a:spcPct val="99600"/>
              </a:lnSpc>
            </a:pPr>
            <a:r>
              <a:rPr lang="ko-KR" altLang="en-US" sz="2200" b="1" spc="-67">
                <a:solidFill>
                  <a:srgbClr val="266300"/>
                </a:solidFill>
                <a:latin typeface="현대하모니 M" panose="02020603020101020101" pitchFamily="18" charset="-127"/>
                <a:ea typeface="현대하모니 M" panose="02020603020101020101" pitchFamily="18" charset="-127"/>
              </a:rPr>
              <a:t>소제목</a:t>
            </a:r>
          </a:p>
        </p:txBody>
      </p:sp>
      <p:sp>
        <p:nvSpPr>
          <p:cNvPr id="27" name="TextBox 23"/>
          <p:cNvSpPr txBox="1"/>
          <p:nvPr/>
        </p:nvSpPr>
        <p:spPr>
          <a:xfrm>
            <a:off x="5223933" y="5528734"/>
            <a:ext cx="1803400" cy="575733"/>
          </a:xfrm>
          <a:prstGeom prst="rect">
            <a:avLst/>
          </a:prstGeom>
        </p:spPr>
        <p:txBody>
          <a:bodyPr lIns="0" tIns="0" rIns="0" bIns="0" rtlCol="0" anchor="ctr"/>
          <a:lstStyle/>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텍스트박스에는</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현재</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페이지와</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관련된</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내용을</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입력해주세요</a:t>
            </a:r>
            <a:r>
              <a:rPr lang="en-US" sz="1200">
                <a:solidFill>
                  <a:srgbClr val="353535"/>
                </a:solidFill>
                <a:latin typeface="현대하모니 L" panose="02020603020101020101" pitchFamily="18" charset="-127"/>
                <a:ea typeface="현대하모니 L" panose="02020603020101020101" pitchFamily="18" charset="-127"/>
              </a:rPr>
              <a:t>.</a:t>
            </a:r>
          </a:p>
        </p:txBody>
      </p:sp>
      <p:sp>
        <p:nvSpPr>
          <p:cNvPr id="29" name="TextBox 24"/>
          <p:cNvSpPr txBox="1"/>
          <p:nvPr/>
        </p:nvSpPr>
        <p:spPr>
          <a:xfrm>
            <a:off x="5435600" y="5096933"/>
            <a:ext cx="1388533" cy="389467"/>
          </a:xfrm>
          <a:prstGeom prst="rect">
            <a:avLst/>
          </a:prstGeom>
        </p:spPr>
        <p:txBody>
          <a:bodyPr lIns="0" tIns="0" rIns="0" bIns="0" rtlCol="0" anchor="ctr"/>
          <a:lstStyle/>
          <a:p>
            <a:pPr lvl="0" algn="ctr">
              <a:lnSpc>
                <a:spcPct val="99600"/>
              </a:lnSpc>
            </a:pPr>
            <a:r>
              <a:rPr lang="ko-KR" altLang="en-US" sz="2200" b="1" spc="-67">
                <a:solidFill>
                  <a:srgbClr val="266300"/>
                </a:solidFill>
                <a:latin typeface="현대하모니 M" panose="02020603020101020101" pitchFamily="18" charset="-127"/>
                <a:ea typeface="현대하모니 M" panose="02020603020101020101" pitchFamily="18" charset="-127"/>
              </a:rPr>
              <a:t>소제목</a:t>
            </a:r>
          </a:p>
        </p:txBody>
      </p:sp>
      <p:sp>
        <p:nvSpPr>
          <p:cNvPr id="33" name="TextBox 25"/>
          <p:cNvSpPr txBox="1"/>
          <p:nvPr/>
        </p:nvSpPr>
        <p:spPr>
          <a:xfrm>
            <a:off x="7264400" y="5528734"/>
            <a:ext cx="1803400" cy="575733"/>
          </a:xfrm>
          <a:prstGeom prst="rect">
            <a:avLst/>
          </a:prstGeom>
        </p:spPr>
        <p:txBody>
          <a:bodyPr lIns="0" tIns="0" rIns="0" bIns="0" rtlCol="0" anchor="ctr"/>
          <a:lstStyle/>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텍스트박스에는</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현재</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페이지와</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관련된</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내용을</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입력해주세요</a:t>
            </a:r>
            <a:r>
              <a:rPr lang="en-US" sz="1200">
                <a:solidFill>
                  <a:srgbClr val="353535"/>
                </a:solidFill>
                <a:latin typeface="현대하모니 L" panose="02020603020101020101" pitchFamily="18" charset="-127"/>
                <a:ea typeface="현대하모니 L" panose="02020603020101020101" pitchFamily="18" charset="-127"/>
              </a:rPr>
              <a:t>.</a:t>
            </a:r>
          </a:p>
        </p:txBody>
      </p:sp>
      <p:sp>
        <p:nvSpPr>
          <p:cNvPr id="34" name="TextBox 26"/>
          <p:cNvSpPr txBox="1"/>
          <p:nvPr/>
        </p:nvSpPr>
        <p:spPr>
          <a:xfrm>
            <a:off x="7476067" y="5096933"/>
            <a:ext cx="1388533" cy="389467"/>
          </a:xfrm>
          <a:prstGeom prst="rect">
            <a:avLst/>
          </a:prstGeom>
        </p:spPr>
        <p:txBody>
          <a:bodyPr lIns="0" tIns="0" rIns="0" bIns="0" rtlCol="0" anchor="ctr"/>
          <a:lstStyle/>
          <a:p>
            <a:pPr lvl="0" algn="ctr">
              <a:lnSpc>
                <a:spcPct val="99600"/>
              </a:lnSpc>
            </a:pPr>
            <a:r>
              <a:rPr lang="ko-KR" altLang="en-US" sz="2200" b="1" spc="-67">
                <a:solidFill>
                  <a:srgbClr val="266300"/>
                </a:solidFill>
                <a:latin typeface="현대하모니 M" panose="02020603020101020101" pitchFamily="18" charset="-127"/>
                <a:ea typeface="현대하모니 M" panose="02020603020101020101" pitchFamily="18" charset="-127"/>
              </a:rPr>
              <a:t>소제목</a:t>
            </a:r>
          </a:p>
        </p:txBody>
      </p:sp>
      <p:sp>
        <p:nvSpPr>
          <p:cNvPr id="35" name="TextBox 27"/>
          <p:cNvSpPr txBox="1"/>
          <p:nvPr/>
        </p:nvSpPr>
        <p:spPr>
          <a:xfrm>
            <a:off x="9313333" y="5528734"/>
            <a:ext cx="1803400" cy="575733"/>
          </a:xfrm>
          <a:prstGeom prst="rect">
            <a:avLst/>
          </a:prstGeom>
        </p:spPr>
        <p:txBody>
          <a:bodyPr lIns="0" tIns="0" rIns="0" bIns="0" rtlCol="0" anchor="ctr"/>
          <a:lstStyle/>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텍스트박스에는</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현재</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페이지와</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관련된</a:t>
            </a:r>
            <a:r>
              <a:rPr lang="en-US" sz="1200">
                <a:solidFill>
                  <a:srgbClr val="353535"/>
                </a:solidFill>
                <a:latin typeface="현대하모니 L" panose="02020603020101020101" pitchFamily="18" charset="-127"/>
                <a:ea typeface="현대하모니 L" panose="02020603020101020101" pitchFamily="18" charset="-127"/>
              </a:rPr>
              <a:t> </a:t>
            </a:r>
            <a:r>
              <a:rPr lang="ko-KR" altLang="en-US" sz="1200">
                <a:solidFill>
                  <a:srgbClr val="353535"/>
                </a:solidFill>
                <a:latin typeface="현대하모니 L" panose="02020603020101020101" pitchFamily="18" charset="-127"/>
                <a:ea typeface="현대하모니 L" panose="02020603020101020101" pitchFamily="18" charset="-127"/>
              </a:rPr>
              <a:t>내용을</a:t>
            </a:r>
          </a:p>
          <a:p>
            <a:pPr lvl="0" algn="ctr">
              <a:lnSpc>
                <a:spcPct val="99600"/>
              </a:lnSpc>
            </a:pPr>
            <a:r>
              <a:rPr lang="ko-KR" altLang="en-US" sz="1200">
                <a:solidFill>
                  <a:srgbClr val="353535"/>
                </a:solidFill>
                <a:latin typeface="현대하모니 L" panose="02020603020101020101" pitchFamily="18" charset="-127"/>
                <a:ea typeface="현대하모니 L" panose="02020603020101020101" pitchFamily="18" charset="-127"/>
              </a:rPr>
              <a:t>입력해주세요</a:t>
            </a:r>
            <a:r>
              <a:rPr lang="en-US" sz="1200">
                <a:solidFill>
                  <a:srgbClr val="353535"/>
                </a:solidFill>
                <a:latin typeface="현대하모니 L" panose="02020603020101020101" pitchFamily="18" charset="-127"/>
                <a:ea typeface="현대하모니 L" panose="02020603020101020101" pitchFamily="18" charset="-127"/>
              </a:rPr>
              <a:t>.</a:t>
            </a:r>
          </a:p>
        </p:txBody>
      </p:sp>
      <p:sp>
        <p:nvSpPr>
          <p:cNvPr id="36" name="TextBox 28"/>
          <p:cNvSpPr txBox="1"/>
          <p:nvPr/>
        </p:nvSpPr>
        <p:spPr>
          <a:xfrm>
            <a:off x="9525000" y="5096933"/>
            <a:ext cx="1388533" cy="389467"/>
          </a:xfrm>
          <a:prstGeom prst="rect">
            <a:avLst/>
          </a:prstGeom>
        </p:spPr>
        <p:txBody>
          <a:bodyPr lIns="0" tIns="0" rIns="0" bIns="0" rtlCol="0" anchor="ctr"/>
          <a:lstStyle/>
          <a:p>
            <a:pPr lvl="0" algn="ctr">
              <a:lnSpc>
                <a:spcPct val="99600"/>
              </a:lnSpc>
            </a:pPr>
            <a:r>
              <a:rPr lang="ko-KR" altLang="en-US" sz="2200" b="1" spc="-67">
                <a:solidFill>
                  <a:srgbClr val="266300"/>
                </a:solidFill>
                <a:latin typeface="현대하모니 M" panose="02020603020101020101" pitchFamily="18" charset="-127"/>
                <a:ea typeface="현대하모니 M" panose="02020603020101020101" pitchFamily="18" charset="-127"/>
              </a:rPr>
              <a:t>소제목</a:t>
            </a:r>
          </a:p>
        </p:txBody>
      </p:sp>
      <p:sp>
        <p:nvSpPr>
          <p:cNvPr id="38" name="TextBox 31"/>
          <p:cNvSpPr txBox="1"/>
          <p:nvPr/>
        </p:nvSpPr>
        <p:spPr>
          <a:xfrm>
            <a:off x="3513667" y="1828800"/>
            <a:ext cx="5164667" cy="524933"/>
          </a:xfrm>
          <a:prstGeom prst="rect">
            <a:avLst/>
          </a:prstGeom>
        </p:spPr>
        <p:txBody>
          <a:bodyPr lIns="0" tIns="0" rIns="0" bIns="0" rtlCol="0" anchor="ctr"/>
          <a:lstStyle/>
          <a:p>
            <a:pPr lvl="0" algn="ctr">
              <a:lnSpc>
                <a:spcPct val="99600"/>
              </a:lnSpc>
            </a:pPr>
            <a:r>
              <a:rPr lang="ko-KR" altLang="en-US" sz="1600" spc="-67" dirty="0">
                <a:solidFill>
                  <a:srgbClr val="27441D"/>
                </a:solidFill>
                <a:latin typeface="현대하모니 M" panose="02020603020101020101" pitchFamily="18" charset="-127"/>
                <a:ea typeface="현대하모니 M" panose="02020603020101020101" pitchFamily="18" charset="-127"/>
              </a:rPr>
              <a:t>본</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텍스트</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박스에는</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현재</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페이지와</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관련된</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내용을</a:t>
            </a:r>
            <a:r>
              <a:rPr lang="en-US" sz="1600" spc="-67" dirty="0">
                <a:solidFill>
                  <a:srgbClr val="27441D"/>
                </a:solidFill>
                <a:latin typeface="현대하모니 M" panose="02020603020101020101" pitchFamily="18" charset="-127"/>
                <a:ea typeface="현대하모니 M" panose="02020603020101020101" pitchFamily="18" charset="-127"/>
              </a:rPr>
              <a:t> </a:t>
            </a:r>
            <a:r>
              <a:rPr lang="ko-KR" altLang="en-US" sz="1600" spc="-67" dirty="0">
                <a:solidFill>
                  <a:srgbClr val="27441D"/>
                </a:solidFill>
                <a:latin typeface="현대하모니 M" panose="02020603020101020101" pitchFamily="18" charset="-127"/>
                <a:ea typeface="현대하모니 M" panose="02020603020101020101" pitchFamily="18" charset="-127"/>
              </a:rPr>
              <a:t>입력해주세요</a:t>
            </a:r>
            <a:r>
              <a:rPr lang="en-US" sz="1600" spc="-67" dirty="0">
                <a:solidFill>
                  <a:srgbClr val="27441D"/>
                </a:solidFill>
                <a:latin typeface="현대하모니 M" panose="02020603020101020101" pitchFamily="18" charset="-127"/>
                <a:ea typeface="현대하모니 M" panose="02020603020101020101" pitchFamily="18" charset="-127"/>
              </a:rPr>
              <a:t>.</a:t>
            </a:r>
          </a:p>
        </p:txBody>
      </p:sp>
      <p:sp>
        <p:nvSpPr>
          <p:cNvPr id="45" name="TextBox 32"/>
          <p:cNvSpPr txBox="1"/>
          <p:nvPr/>
        </p:nvSpPr>
        <p:spPr>
          <a:xfrm>
            <a:off x="2717800" y="880534"/>
            <a:ext cx="6764867" cy="804333"/>
          </a:xfrm>
          <a:prstGeom prst="rect">
            <a:avLst/>
          </a:prstGeom>
        </p:spPr>
        <p:txBody>
          <a:bodyPr lIns="0" tIns="0" rIns="0" bIns="0" rtlCol="0" anchor="ctr"/>
          <a:lstStyle/>
          <a:p>
            <a:pPr lvl="0" algn="ctr">
              <a:lnSpc>
                <a:spcPct val="99600"/>
              </a:lnSpc>
            </a:pPr>
            <a:r>
              <a:rPr lang="ko-KR" altLang="en-US" sz="4534" spc="-133" dirty="0">
                <a:solidFill>
                  <a:srgbClr val="27441D"/>
                </a:solidFill>
                <a:latin typeface="현대하모니 B" panose="02020603020101020101" pitchFamily="18" charset="-127"/>
                <a:ea typeface="현대하모니 B" panose="02020603020101020101" pitchFamily="18" charset="-127"/>
              </a:rPr>
              <a:t>제목을</a:t>
            </a:r>
            <a:r>
              <a:rPr lang="en-US" sz="4534" spc="-133" dirty="0">
                <a:solidFill>
                  <a:srgbClr val="27441D"/>
                </a:solidFill>
                <a:latin typeface="현대하모니 B" panose="02020603020101020101" pitchFamily="18" charset="-127"/>
                <a:ea typeface="현대하모니 B" panose="02020603020101020101" pitchFamily="18" charset="-127"/>
              </a:rPr>
              <a:t> </a:t>
            </a:r>
            <a:r>
              <a:rPr lang="ko-KR" altLang="en-US" sz="4534" spc="-133" dirty="0">
                <a:solidFill>
                  <a:srgbClr val="27441D"/>
                </a:solidFill>
                <a:latin typeface="현대하모니 B" panose="02020603020101020101" pitchFamily="18" charset="-127"/>
                <a:ea typeface="현대하모니 B" panose="02020603020101020101" pitchFamily="18" charset="-127"/>
              </a:rPr>
              <a:t>입력해주세요</a:t>
            </a:r>
            <a:r>
              <a:rPr lang="en-US" sz="4534" spc="-133" dirty="0">
                <a:solidFill>
                  <a:srgbClr val="27441D"/>
                </a:solidFill>
                <a:latin typeface="현대하모니 B" panose="02020603020101020101" pitchFamily="18" charset="-127"/>
                <a:ea typeface="현대하모니 B" panose="02020603020101020101" pitchFamily="18" charset="-127"/>
              </a:rPr>
              <a:t>.</a:t>
            </a:r>
          </a:p>
        </p:txBody>
      </p:sp>
    </p:spTree>
    <p:extLst>
      <p:ext uri="{BB962C8B-B14F-4D97-AF65-F5344CB8AC3E}">
        <p14:creationId xmlns:p14="http://schemas.microsoft.com/office/powerpoint/2010/main" val="46679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차트 23">
            <a:extLst>
              <a:ext uri="{FF2B5EF4-FFF2-40B4-BE49-F238E27FC236}">
                <a16:creationId xmlns:a16="http://schemas.microsoft.com/office/drawing/2014/main" id="{4178A09E-A58E-4D17-A1CA-3E17CB3626A3}"/>
              </a:ext>
            </a:extLst>
          </p:cNvPr>
          <p:cNvGraphicFramePr/>
          <p:nvPr>
            <p:extLst>
              <p:ext uri="{D42A27DB-BD31-4B8C-83A1-F6EECF244321}">
                <p14:modId xmlns:p14="http://schemas.microsoft.com/office/powerpoint/2010/main" val="2202634093"/>
              </p:ext>
            </p:extLst>
          </p:nvPr>
        </p:nvGraphicFramePr>
        <p:xfrm>
          <a:off x="5196746" y="1812255"/>
          <a:ext cx="5702300" cy="4325162"/>
        </p:xfrm>
        <a:graphic>
          <a:graphicData uri="http://schemas.openxmlformats.org/drawingml/2006/chart">
            <c:chart xmlns:c="http://schemas.openxmlformats.org/drawingml/2006/chart" xmlns:r="http://schemas.openxmlformats.org/officeDocument/2006/relationships" r:id="rId2"/>
          </a:graphicData>
        </a:graphic>
      </p:graphicFrame>
      <p:sp>
        <p:nvSpPr>
          <p:cNvPr id="25" name="모서리가 둥근 직사각형 6">
            <a:extLst>
              <a:ext uri="{FF2B5EF4-FFF2-40B4-BE49-F238E27FC236}">
                <a16:creationId xmlns:a16="http://schemas.microsoft.com/office/drawing/2014/main" id="{AC376149-C822-41D1-B284-CE9F7E1D134D}"/>
              </a:ext>
            </a:extLst>
          </p:cNvPr>
          <p:cNvSpPr/>
          <p:nvPr/>
        </p:nvSpPr>
        <p:spPr>
          <a:xfrm>
            <a:off x="8190210" y="2068979"/>
            <a:ext cx="806825" cy="4141694"/>
          </a:xfrm>
          <a:prstGeom prst="roundRect">
            <a:avLst>
              <a:gd name="adj" fmla="val 12746"/>
            </a:avLst>
          </a:prstGeom>
          <a:noFill/>
          <a:ln w="19050">
            <a:solidFill>
              <a:srgbClr val="B2B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9263B"/>
              </a:solidFill>
            </a:endParaRPr>
          </a:p>
        </p:txBody>
      </p:sp>
      <p:sp>
        <p:nvSpPr>
          <p:cNvPr id="31" name="직사각형 30">
            <a:extLst>
              <a:ext uri="{FF2B5EF4-FFF2-40B4-BE49-F238E27FC236}">
                <a16:creationId xmlns:a16="http://schemas.microsoft.com/office/drawing/2014/main" id="{AD08D739-E369-45D3-B645-61C7EBE835F4}"/>
              </a:ext>
            </a:extLst>
          </p:cNvPr>
          <p:cNvSpPr/>
          <p:nvPr/>
        </p:nvSpPr>
        <p:spPr>
          <a:xfrm>
            <a:off x="5821938" y="1621656"/>
            <a:ext cx="2281055" cy="1084912"/>
          </a:xfrm>
          <a:prstGeom prst="rect">
            <a:avLst/>
          </a:prstGeom>
        </p:spPr>
        <p:txBody>
          <a:bodyPr wrap="square">
            <a:spAutoFit/>
          </a:bodyPr>
          <a:lstStyle/>
          <a:p>
            <a:pPr>
              <a:lnSpc>
                <a:spcPct val="150000"/>
              </a:lnSpc>
            </a:pPr>
            <a:r>
              <a:rPr lang="en-US" altLang="ko-KR" sz="1200" b="1" dirty="0">
                <a:solidFill>
                  <a:srgbClr val="29263B"/>
                </a:solidFill>
                <a:latin typeface="현대하모니 M" panose="02020603020101020101" pitchFamily="18" charset="-127"/>
                <a:ea typeface="현대하모니 M" panose="02020603020101020101" pitchFamily="18" charset="-127"/>
              </a:rPr>
              <a:t>CONTENTS A</a:t>
            </a:r>
          </a:p>
          <a:p>
            <a:pPr>
              <a:lnSpc>
                <a:spcPct val="150000"/>
              </a:lnSpc>
            </a:pPr>
            <a:r>
              <a:rPr lang="ko-KR" altLang="en-US" sz="1100" dirty="0">
                <a:solidFill>
                  <a:srgbClr val="29263B"/>
                </a:solidFill>
                <a:latin typeface="현대하모니 M" panose="02020603020101020101" pitchFamily="18" charset="-127"/>
                <a:ea typeface="현대하모니 M" panose="02020603020101020101" pitchFamily="18" charset="-127"/>
              </a:rPr>
              <a:t>컨텐츠에 대한 내용을 적어요</a:t>
            </a:r>
            <a:endParaRPr lang="en-US" altLang="ko-KR" sz="1100" dirty="0">
              <a:solidFill>
                <a:srgbClr val="29263B"/>
              </a:solidFill>
              <a:latin typeface="현대하모니 M" panose="02020603020101020101" pitchFamily="18" charset="-127"/>
              <a:ea typeface="현대하모니 M" panose="02020603020101020101" pitchFamily="18" charset="-127"/>
            </a:endParaRPr>
          </a:p>
          <a:p>
            <a:pPr>
              <a:lnSpc>
                <a:spcPct val="150000"/>
              </a:lnSpc>
            </a:pPr>
            <a:r>
              <a:rPr lang="ko-KR" altLang="en-US" sz="1000" dirty="0">
                <a:solidFill>
                  <a:srgbClr val="29263B"/>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35" name="TextBox 34">
            <a:extLst>
              <a:ext uri="{FF2B5EF4-FFF2-40B4-BE49-F238E27FC236}">
                <a16:creationId xmlns:a16="http://schemas.microsoft.com/office/drawing/2014/main" id="{DCC5AB28-2FF7-46C5-AC6A-664685A2D6C1}"/>
              </a:ext>
            </a:extLst>
          </p:cNvPr>
          <p:cNvSpPr txBox="1"/>
          <p:nvPr/>
        </p:nvSpPr>
        <p:spPr>
          <a:xfrm>
            <a:off x="2233258" y="2857935"/>
            <a:ext cx="1212114" cy="679160"/>
          </a:xfrm>
          <a:prstGeom prst="rect">
            <a:avLst/>
          </a:prstGeom>
          <a:noFill/>
        </p:spPr>
        <p:txBody>
          <a:bodyPr wrap="square" rtlCol="0">
            <a:spAutoFit/>
          </a:bodyPr>
          <a:lstStyle/>
          <a:p>
            <a:pPr algn="ctr"/>
            <a:r>
              <a:rPr lang="en-US" altLang="ko-KR" sz="2800" b="1" dirty="0">
                <a:solidFill>
                  <a:srgbClr val="29263B"/>
                </a:solidFill>
                <a:latin typeface="현대하모니 B" panose="02020603020101020101" pitchFamily="18" charset="-127"/>
                <a:ea typeface="현대하모니 B" panose="02020603020101020101" pitchFamily="18" charset="-127"/>
              </a:rPr>
              <a:t>75</a:t>
            </a:r>
            <a:r>
              <a:rPr lang="en-US" altLang="ko-KR" sz="1600" b="1" dirty="0">
                <a:solidFill>
                  <a:srgbClr val="29263B"/>
                </a:solidFill>
                <a:latin typeface="현대하모니 B" panose="02020603020101020101" pitchFamily="18" charset="-127"/>
                <a:ea typeface="현대하모니 B" panose="02020603020101020101" pitchFamily="18" charset="-127"/>
              </a:rPr>
              <a:t>%</a:t>
            </a:r>
          </a:p>
          <a:p>
            <a:pPr algn="ctr">
              <a:lnSpc>
                <a:spcPct val="150000"/>
              </a:lnSpc>
            </a:pPr>
            <a:r>
              <a:rPr lang="en-US" altLang="ko-KR" sz="800" dirty="0">
                <a:solidFill>
                  <a:srgbClr val="29263B"/>
                </a:solidFill>
                <a:latin typeface="현대하모니 B" panose="02020603020101020101" pitchFamily="18" charset="-127"/>
                <a:ea typeface="현대하모니 B" panose="02020603020101020101" pitchFamily="18" charset="-127"/>
              </a:rPr>
              <a:t>CONTENTS A</a:t>
            </a:r>
          </a:p>
        </p:txBody>
      </p:sp>
      <p:sp>
        <p:nvSpPr>
          <p:cNvPr id="36" name="타원 35">
            <a:extLst>
              <a:ext uri="{FF2B5EF4-FFF2-40B4-BE49-F238E27FC236}">
                <a16:creationId xmlns:a16="http://schemas.microsoft.com/office/drawing/2014/main" id="{51036413-7B50-4240-9F69-8AA2D73D7E3E}"/>
              </a:ext>
            </a:extLst>
          </p:cNvPr>
          <p:cNvSpPr/>
          <p:nvPr/>
        </p:nvSpPr>
        <p:spPr>
          <a:xfrm>
            <a:off x="1919472" y="2300518"/>
            <a:ext cx="1780542" cy="1780542"/>
          </a:xfrm>
          <a:prstGeom prst="ellipse">
            <a:avLst/>
          </a:prstGeom>
          <a:ln w="60325" cap="rnd">
            <a:solidFill>
              <a:srgbClr val="D8DDD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29263B"/>
              </a:solidFill>
            </a:endParaRPr>
          </a:p>
        </p:txBody>
      </p:sp>
      <p:sp>
        <p:nvSpPr>
          <p:cNvPr id="37" name="원호 36">
            <a:extLst>
              <a:ext uri="{FF2B5EF4-FFF2-40B4-BE49-F238E27FC236}">
                <a16:creationId xmlns:a16="http://schemas.microsoft.com/office/drawing/2014/main" id="{5A566B47-9AE9-426D-A387-5758AB002F04}"/>
              </a:ext>
            </a:extLst>
          </p:cNvPr>
          <p:cNvSpPr/>
          <p:nvPr/>
        </p:nvSpPr>
        <p:spPr>
          <a:xfrm>
            <a:off x="1919472" y="2300518"/>
            <a:ext cx="1780542" cy="1780542"/>
          </a:xfrm>
          <a:prstGeom prst="arc">
            <a:avLst>
              <a:gd name="adj1" fmla="val 16200000"/>
              <a:gd name="adj2" fmla="val 11013480"/>
            </a:avLst>
          </a:prstGeom>
          <a:ln w="88900" cap="rnd">
            <a:solidFill>
              <a:srgbClr val="27441D"/>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solidFill>
                <a:srgbClr val="29263B"/>
              </a:solidFill>
            </a:endParaRPr>
          </a:p>
        </p:txBody>
      </p:sp>
      <p:sp>
        <p:nvSpPr>
          <p:cNvPr id="38" name="직사각형 37">
            <a:extLst>
              <a:ext uri="{FF2B5EF4-FFF2-40B4-BE49-F238E27FC236}">
                <a16:creationId xmlns:a16="http://schemas.microsoft.com/office/drawing/2014/main" id="{D4BE2B60-00E6-4576-8E1E-747DBB4ACE9B}"/>
              </a:ext>
            </a:extLst>
          </p:cNvPr>
          <p:cNvSpPr/>
          <p:nvPr/>
        </p:nvSpPr>
        <p:spPr>
          <a:xfrm>
            <a:off x="1621752" y="4473415"/>
            <a:ext cx="2435125" cy="1107996"/>
          </a:xfrm>
          <a:prstGeom prst="rect">
            <a:avLst/>
          </a:prstGeom>
        </p:spPr>
        <p:txBody>
          <a:bodyPr wrap="square">
            <a:spAutoFit/>
          </a:bodyPr>
          <a:lstStyle/>
          <a:p>
            <a:pPr algn="ctr">
              <a:lnSpc>
                <a:spcPct val="150000"/>
              </a:lnSpc>
            </a:pPr>
            <a:r>
              <a:rPr lang="en-US" altLang="ko-KR" sz="1400" b="1" dirty="0">
                <a:solidFill>
                  <a:srgbClr val="29263B"/>
                </a:solidFill>
                <a:latin typeface="현대하모니 M" panose="02020603020101020101" pitchFamily="18" charset="-127"/>
                <a:ea typeface="현대하모니 M" panose="02020603020101020101" pitchFamily="18" charset="-127"/>
              </a:rPr>
              <a:t>CONTENTS A</a:t>
            </a:r>
          </a:p>
          <a:p>
            <a:pPr algn="ctr">
              <a:lnSpc>
                <a:spcPct val="150000"/>
              </a:lnSpc>
            </a:pPr>
            <a:r>
              <a:rPr lang="ko-KR" altLang="en-US" sz="1200" dirty="0">
                <a:solidFill>
                  <a:srgbClr val="29263B"/>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srgbClr val="29263B"/>
              </a:solidFill>
              <a:latin typeface="현대하모니 M" panose="02020603020101020101" pitchFamily="18" charset="-127"/>
              <a:ea typeface="현대하모니 M" panose="02020603020101020101" pitchFamily="18" charset="-127"/>
            </a:endParaRPr>
          </a:p>
          <a:p>
            <a:pPr algn="ctr">
              <a:lnSpc>
                <a:spcPct val="150000"/>
              </a:lnSpc>
            </a:pPr>
            <a:r>
              <a:rPr lang="ko-KR" altLang="en-US" sz="900" dirty="0">
                <a:solidFill>
                  <a:srgbClr val="29263B"/>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2" name="직사각형 1">
            <a:extLst>
              <a:ext uri="{FF2B5EF4-FFF2-40B4-BE49-F238E27FC236}">
                <a16:creationId xmlns:a16="http://schemas.microsoft.com/office/drawing/2014/main" id="{C05D9D77-D302-64A6-E0A5-07E1CB67C1EE}"/>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F0B432-5F44-FE5B-3D92-DB7126E2A4C9}"/>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1D304D34-AB94-0E86-4646-D7FDE5E978AE}"/>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029974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차트 38">
            <a:extLst>
              <a:ext uri="{FF2B5EF4-FFF2-40B4-BE49-F238E27FC236}">
                <a16:creationId xmlns:a16="http://schemas.microsoft.com/office/drawing/2014/main" id="{59223D5C-8CCC-4C54-9F0D-ED6AA1F411B1}"/>
              </a:ext>
            </a:extLst>
          </p:cNvPr>
          <p:cNvGraphicFramePr/>
          <p:nvPr>
            <p:extLst>
              <p:ext uri="{D42A27DB-BD31-4B8C-83A1-F6EECF244321}">
                <p14:modId xmlns:p14="http://schemas.microsoft.com/office/powerpoint/2010/main" val="323521478"/>
              </p:ext>
            </p:extLst>
          </p:nvPr>
        </p:nvGraphicFramePr>
        <p:xfrm>
          <a:off x="1696301" y="1586573"/>
          <a:ext cx="8799398" cy="2918111"/>
        </p:xfrm>
        <a:graphic>
          <a:graphicData uri="http://schemas.openxmlformats.org/drawingml/2006/chart">
            <c:chart xmlns:c="http://schemas.openxmlformats.org/drawingml/2006/chart" xmlns:r="http://schemas.openxmlformats.org/officeDocument/2006/relationships" r:id="rId2"/>
          </a:graphicData>
        </a:graphic>
      </p:graphicFrame>
      <p:sp>
        <p:nvSpPr>
          <p:cNvPr id="47" name="타원 46">
            <a:extLst>
              <a:ext uri="{FF2B5EF4-FFF2-40B4-BE49-F238E27FC236}">
                <a16:creationId xmlns:a16="http://schemas.microsoft.com/office/drawing/2014/main" id="{BCECDEB6-33A0-4754-8D56-224745D388F3}"/>
              </a:ext>
            </a:extLst>
          </p:cNvPr>
          <p:cNvSpPr/>
          <p:nvPr/>
        </p:nvSpPr>
        <p:spPr>
          <a:xfrm>
            <a:off x="5417221" y="2846925"/>
            <a:ext cx="678779" cy="678779"/>
          </a:xfrm>
          <a:prstGeom prst="ellipse">
            <a:avLst/>
          </a:prstGeom>
          <a:solidFill>
            <a:schemeClr val="bg1">
              <a:alpha val="49000"/>
            </a:schemeClr>
          </a:solidFill>
          <a:ln w="19050">
            <a:solidFill>
              <a:srgbClr val="2744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BFA7E7DC-45F3-45A1-8EBF-C4E5AAAFC007}"/>
              </a:ext>
            </a:extLst>
          </p:cNvPr>
          <p:cNvSpPr/>
          <p:nvPr/>
        </p:nvSpPr>
        <p:spPr>
          <a:xfrm>
            <a:off x="5452428" y="5017397"/>
            <a:ext cx="4706625" cy="821379"/>
          </a:xfrm>
          <a:prstGeom prst="rect">
            <a:avLst/>
          </a:prstGeom>
        </p:spPr>
        <p:txBody>
          <a:bodyPr wrap="square">
            <a:spAutoFit/>
          </a:bodyPr>
          <a:lstStyle/>
          <a:p>
            <a:pPr algn="r">
              <a:lnSpc>
                <a:spcPct val="150000"/>
              </a:lnSpc>
            </a:pPr>
            <a:r>
              <a:rPr lang="en-US" altLang="ko-KR" sz="1100" dirty="0">
                <a:solidFill>
                  <a:prstClr val="white">
                    <a:lumMod val="50000"/>
                  </a:prstClr>
                </a:solidFill>
                <a:latin typeface="현대하모니 L" panose="02020603020101020101" pitchFamily="18" charset="-127"/>
                <a:ea typeface="현대하모니 L" panose="02020603020101020101" pitchFamily="18" charset="-127"/>
              </a:rPr>
              <a:t>You can use a software program such as Microsoft Power Point to provide the audience with slides that contains your major points or essential information.</a:t>
            </a:r>
          </a:p>
        </p:txBody>
      </p:sp>
      <p:cxnSp>
        <p:nvCxnSpPr>
          <p:cNvPr id="50" name="연결선: 구부러짐 49">
            <a:extLst>
              <a:ext uri="{FF2B5EF4-FFF2-40B4-BE49-F238E27FC236}">
                <a16:creationId xmlns:a16="http://schemas.microsoft.com/office/drawing/2014/main" id="{FDAC42A0-387F-4F0E-AFFE-9FD3A1B9B49F}"/>
              </a:ext>
            </a:extLst>
          </p:cNvPr>
          <p:cNvCxnSpPr>
            <a:cxnSpLocks/>
            <a:stCxn id="47" idx="4"/>
            <a:endCxn id="49" idx="0"/>
          </p:cNvCxnSpPr>
          <p:nvPr/>
        </p:nvCxnSpPr>
        <p:spPr>
          <a:xfrm rot="16200000" flipH="1">
            <a:off x="6035330" y="3246985"/>
            <a:ext cx="1491693" cy="2049130"/>
          </a:xfrm>
          <a:prstGeom prst="curvedConnector3">
            <a:avLst>
              <a:gd name="adj1" fmla="val 50000"/>
            </a:avLst>
          </a:prstGeom>
          <a:ln w="15875">
            <a:solidFill>
              <a:srgbClr val="27441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사각형: 둥근 모서리 59">
            <a:extLst>
              <a:ext uri="{FF2B5EF4-FFF2-40B4-BE49-F238E27FC236}">
                <a16:creationId xmlns:a16="http://schemas.microsoft.com/office/drawing/2014/main" id="{816F88E9-4A1E-4EF0-AB6F-926F239C229F}"/>
              </a:ext>
            </a:extLst>
          </p:cNvPr>
          <p:cNvSpPr/>
          <p:nvPr/>
        </p:nvSpPr>
        <p:spPr>
          <a:xfrm>
            <a:off x="9105900" y="4706876"/>
            <a:ext cx="944811" cy="304800"/>
          </a:xfrm>
          <a:prstGeom prst="roundRect">
            <a:avLst>
              <a:gd name="adj" fmla="val 50000"/>
            </a:avLst>
          </a:prstGeom>
          <a:solidFill>
            <a:srgbClr val="2744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b="1" dirty="0">
                <a:solidFill>
                  <a:prstClr val="white"/>
                </a:solidFill>
                <a:latin typeface="현대하모니 M" panose="02020603020101020101" pitchFamily="18" charset="-127"/>
                <a:ea typeface="현대하모니 M" panose="02020603020101020101" pitchFamily="18" charset="-127"/>
              </a:rPr>
              <a:t>CONTENT</a:t>
            </a:r>
            <a:endParaRPr lang="ko-KR" altLang="en-US" sz="1000" b="1" dirty="0">
              <a:solidFill>
                <a:prstClr val="white"/>
              </a:solidFill>
              <a:latin typeface="현대하모니 M" panose="02020603020101020101" pitchFamily="18" charset="-127"/>
              <a:ea typeface="현대하모니 M" panose="02020603020101020101" pitchFamily="18" charset="-127"/>
            </a:endParaRPr>
          </a:p>
        </p:txBody>
      </p:sp>
      <p:sp>
        <p:nvSpPr>
          <p:cNvPr id="2" name="직사각형 1">
            <a:extLst>
              <a:ext uri="{FF2B5EF4-FFF2-40B4-BE49-F238E27FC236}">
                <a16:creationId xmlns:a16="http://schemas.microsoft.com/office/drawing/2014/main" id="{5A41BE56-6304-85F5-E5A3-3030120650F9}"/>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3EE273E-6808-06A9-8653-70765FC1259F}"/>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D42EB687-F210-C03E-4F46-785F85BCA720}"/>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598464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0F83383A-93AB-535D-4793-47418C33772D}"/>
              </a:ext>
            </a:extLst>
          </p:cNvPr>
          <p:cNvGrpSpPr/>
          <p:nvPr/>
        </p:nvGrpSpPr>
        <p:grpSpPr>
          <a:xfrm>
            <a:off x="356839" y="6106926"/>
            <a:ext cx="45719" cy="455296"/>
            <a:chOff x="356839" y="6106926"/>
            <a:chExt cx="45719" cy="455296"/>
          </a:xfrm>
        </p:grpSpPr>
        <p:sp>
          <p:nvSpPr>
            <p:cNvPr id="25" name="타원 24">
              <a:extLst>
                <a:ext uri="{FF2B5EF4-FFF2-40B4-BE49-F238E27FC236}">
                  <a16:creationId xmlns:a16="http://schemas.microsoft.com/office/drawing/2014/main" id="{3A60C591-F154-F1AA-1A1B-1963C07F547A}"/>
                </a:ext>
              </a:extLst>
            </p:cNvPr>
            <p:cNvSpPr/>
            <p:nvPr/>
          </p:nvSpPr>
          <p:spPr>
            <a:xfrm>
              <a:off x="363498" y="6106926"/>
              <a:ext cx="32400" cy="3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7" name="타원 26">
              <a:extLst>
                <a:ext uri="{FF2B5EF4-FFF2-40B4-BE49-F238E27FC236}">
                  <a16:creationId xmlns:a16="http://schemas.microsoft.com/office/drawing/2014/main" id="{29E3F287-9364-FC95-D00E-09B45A406919}"/>
                </a:ext>
              </a:extLst>
            </p:cNvPr>
            <p:cNvSpPr/>
            <p:nvPr/>
          </p:nvSpPr>
          <p:spPr>
            <a:xfrm>
              <a:off x="361698" y="620392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8" name="타원 27">
              <a:extLst>
                <a:ext uri="{FF2B5EF4-FFF2-40B4-BE49-F238E27FC236}">
                  <a16:creationId xmlns:a16="http://schemas.microsoft.com/office/drawing/2014/main" id="{44CBAA14-0D2C-AF3C-0963-6CDA6337A0AA}"/>
                </a:ext>
              </a:extLst>
            </p:cNvPr>
            <p:cNvSpPr/>
            <p:nvPr/>
          </p:nvSpPr>
          <p:spPr>
            <a:xfrm>
              <a:off x="359898" y="6304514"/>
              <a:ext cx="39600" cy="3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9" name="타원 28">
              <a:extLst>
                <a:ext uri="{FF2B5EF4-FFF2-40B4-BE49-F238E27FC236}">
                  <a16:creationId xmlns:a16="http://schemas.microsoft.com/office/drawing/2014/main" id="{72BE18AE-4BCA-74B6-A0B9-E5A4DBECE6AE}"/>
                </a:ext>
              </a:extLst>
            </p:cNvPr>
            <p:cNvSpPr/>
            <p:nvPr/>
          </p:nvSpPr>
          <p:spPr>
            <a:xfrm>
              <a:off x="358098" y="6408708"/>
              <a:ext cx="43200" cy="43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0" name="타원 29">
              <a:extLst>
                <a:ext uri="{FF2B5EF4-FFF2-40B4-BE49-F238E27FC236}">
                  <a16:creationId xmlns:a16="http://schemas.microsoft.com/office/drawing/2014/main" id="{FD7F5625-BDFB-ED9E-C53E-A4027783E8B1}"/>
                </a:ext>
              </a:extLst>
            </p:cNvPr>
            <p:cNvSpPr/>
            <p:nvPr/>
          </p:nvSpPr>
          <p:spPr>
            <a:xfrm>
              <a:off x="356839" y="651650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graphicFrame>
        <p:nvGraphicFramePr>
          <p:cNvPr id="5" name="표 4">
            <a:extLst>
              <a:ext uri="{FF2B5EF4-FFF2-40B4-BE49-F238E27FC236}">
                <a16:creationId xmlns:a16="http://schemas.microsoft.com/office/drawing/2014/main" id="{A6188C9B-8BDD-A9B2-18D7-F0B053B8441E}"/>
              </a:ext>
            </a:extLst>
          </p:cNvPr>
          <p:cNvGraphicFramePr>
            <a:graphicFrameLocks noGrp="1"/>
          </p:cNvGraphicFramePr>
          <p:nvPr>
            <p:extLst>
              <p:ext uri="{D42A27DB-BD31-4B8C-83A1-F6EECF244321}">
                <p14:modId xmlns:p14="http://schemas.microsoft.com/office/powerpoint/2010/main" val="3190224817"/>
              </p:ext>
            </p:extLst>
          </p:nvPr>
        </p:nvGraphicFramePr>
        <p:xfrm>
          <a:off x="1053552" y="1764072"/>
          <a:ext cx="10248001" cy="3785429"/>
        </p:xfrm>
        <a:graphic>
          <a:graphicData uri="http://schemas.openxmlformats.org/drawingml/2006/table">
            <a:tbl>
              <a:tblPr firstRow="1" bandRow="1">
                <a:tableStyleId>{5C22544A-7EE6-4342-B048-85BDC9FD1C3A}</a:tableStyleId>
              </a:tblPr>
              <a:tblGrid>
                <a:gridCol w="3040537">
                  <a:extLst>
                    <a:ext uri="{9D8B030D-6E8A-4147-A177-3AD203B41FA5}">
                      <a16:colId xmlns:a16="http://schemas.microsoft.com/office/drawing/2014/main" val="20000"/>
                    </a:ext>
                  </a:extLst>
                </a:gridCol>
                <a:gridCol w="4621396">
                  <a:extLst>
                    <a:ext uri="{9D8B030D-6E8A-4147-A177-3AD203B41FA5}">
                      <a16:colId xmlns:a16="http://schemas.microsoft.com/office/drawing/2014/main" val="20001"/>
                    </a:ext>
                  </a:extLst>
                </a:gridCol>
                <a:gridCol w="2586068">
                  <a:extLst>
                    <a:ext uri="{9D8B030D-6E8A-4147-A177-3AD203B41FA5}">
                      <a16:colId xmlns:a16="http://schemas.microsoft.com/office/drawing/2014/main" val="20002"/>
                    </a:ext>
                  </a:extLst>
                </a:gridCol>
              </a:tblGrid>
              <a:tr h="37994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mn-lt"/>
                          <a:ea typeface="+mn-ea"/>
                          <a:cs typeface="+mn-cs"/>
                        </a:rPr>
                        <a:t>CONTENTS</a:t>
                      </a:r>
                      <a:endParaRPr kumimoji="0" lang="ko-KR" altLang="en-US" sz="1400" b="1" i="0" u="none" strike="noStrike" kern="1200" cap="none" spc="0" normalizeH="0" baseline="0" noProof="0" dirty="0">
                        <a:ln>
                          <a:noFill/>
                        </a:ln>
                        <a:solidFill>
                          <a:prstClr val="white"/>
                        </a:solidFill>
                        <a:effectLst/>
                        <a:uLnTx/>
                        <a:uFillTx/>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441D"/>
                    </a:solidFill>
                  </a:tcPr>
                </a:tc>
                <a:tc>
                  <a:txBody>
                    <a:bodyPr/>
                    <a:lstStyle/>
                    <a:p>
                      <a:pPr algn="ctr" latinLnBrk="1"/>
                      <a:r>
                        <a:rPr lang="en-US" altLang="ko-KR" sz="1400" dirty="0">
                          <a:solidFill>
                            <a:schemeClr val="bg1"/>
                          </a:solidFill>
                        </a:rPr>
                        <a:t>CONTENTS</a:t>
                      </a:r>
                      <a:endParaRPr lang="ko-KR" altLang="en-US" sz="14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441D"/>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mn-lt"/>
                          <a:ea typeface="+mn-ea"/>
                        </a:rPr>
                        <a:t>CONTENTS</a:t>
                      </a:r>
                      <a:endParaRPr kumimoji="0" lang="ko-KR" altLang="en-US" sz="1400" b="1" i="0" u="none" strike="noStrike" kern="1200" cap="none" spc="0" normalizeH="0" baseline="0" noProof="0" dirty="0">
                        <a:ln>
                          <a:noFill/>
                        </a:ln>
                        <a:solidFill>
                          <a:prstClr val="white"/>
                        </a:solidFill>
                        <a:effectLst/>
                        <a:uLnTx/>
                        <a:uFillTx/>
                        <a:latin typeface="+mn-lt"/>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441D"/>
                    </a:solidFill>
                  </a:tcPr>
                </a:tc>
                <a:extLst>
                  <a:ext uri="{0D108BD9-81ED-4DB2-BD59-A6C34878D82A}">
                    <a16:rowId xmlns:a16="http://schemas.microsoft.com/office/drawing/2014/main" val="10000"/>
                  </a:ext>
                </a:extLst>
              </a:tr>
              <a:tr h="851371">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err="1">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컨텐츠에</a:t>
                      </a: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 대한 내용을 적어요</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TEXT A</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Enjoy your stylish business and campus life with BIZCAM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51371">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err="1">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컨텐츠에</a:t>
                      </a: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 대한 내용을 적어요</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7441D">
                        <a:alpha val="15000"/>
                      </a:srgbClr>
                    </a:solid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TEXT B</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Enjoy your stylish business and campus life with BIZCAM </a:t>
                      </a:r>
                    </a:p>
                  </a:txBody>
                  <a:tcPr anchor="ctr">
                    <a:lnL w="12700" cmpd="sng">
                      <a:noFill/>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7441D">
                        <a:alpha val="15000"/>
                      </a:srgbClr>
                    </a:solid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7441D">
                        <a:alpha val="15000"/>
                      </a:srgbClr>
                    </a:solidFill>
                  </a:tcPr>
                </a:tc>
                <a:extLst>
                  <a:ext uri="{0D108BD9-81ED-4DB2-BD59-A6C34878D82A}">
                    <a16:rowId xmlns:a16="http://schemas.microsoft.com/office/drawing/2014/main" val="10002"/>
                  </a:ext>
                </a:extLst>
              </a:tr>
              <a:tr h="851371">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err="1">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컨텐츠에</a:t>
                      </a: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 대한 내용을 적어요</a:t>
                      </a:r>
                    </a:p>
                  </a:txBody>
                  <a:tcPr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TEXT C</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Enjoy your stylish business and campus life with BIZCAM </a:t>
                      </a:r>
                    </a:p>
                  </a:txBody>
                  <a:tcPr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51371">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err="1">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컨텐츠에</a:t>
                      </a: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 대한 내용을 적어요</a:t>
                      </a:r>
                    </a:p>
                  </a:txBody>
                  <a:tcPr anchor="ctr">
                    <a:lnL w="12700" cmpd="sng">
                      <a:noFill/>
                    </a:lnL>
                    <a:lnR w="12700" cmpd="sng">
                      <a:noFill/>
                    </a:lnR>
                    <a:lnT w="9525" cap="flat" cmpd="sng" algn="ctr">
                      <a:solidFill>
                        <a:schemeClr val="bg1">
                          <a:lumMod val="65000"/>
                        </a:schemeClr>
                      </a:solidFill>
                      <a:prstDash val="sysDot"/>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7441D">
                        <a:alpha val="5000"/>
                      </a:srgbClr>
                    </a:solid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TEXT C</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05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Enjoy your stylish business and campus life with BIZCAM </a:t>
                      </a:r>
                    </a:p>
                  </a:txBody>
                  <a:tcPr anchor="ctr">
                    <a:lnL w="12700" cmpd="sng">
                      <a:noFill/>
                    </a:lnL>
                    <a:lnR w="12700" cmpd="sng">
                      <a:noFill/>
                    </a:lnR>
                    <a:lnT w="9525" cap="flat" cmpd="sng" algn="ctr">
                      <a:solidFill>
                        <a:schemeClr val="bg1">
                          <a:lumMod val="65000"/>
                        </a:schemeClr>
                      </a:solidFill>
                      <a:prstDash val="sysDot"/>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7441D">
                        <a:alpha val="5000"/>
                      </a:srgbClr>
                    </a:solidFill>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chemeClr val="tx1">
                              <a:lumMod val="75000"/>
                              <a:lumOff val="25000"/>
                            </a:schemeClr>
                          </a:solidFill>
                          <a:effectLst/>
                          <a:uLnTx/>
                          <a:uFillTx/>
                          <a:latin typeface="현대하모니 L" panose="02020603020101020101" pitchFamily="18" charset="-127"/>
                          <a:ea typeface="현대하모니 L" panose="02020603020101020101" pitchFamily="18" charset="-127"/>
                          <a:cs typeface="+mn-cs"/>
                        </a:rPr>
                        <a:t>●●●●●●●●●●</a:t>
                      </a:r>
                    </a:p>
                  </a:txBody>
                  <a:tcPr anchor="ctr">
                    <a:lnL w="12700" cmpd="sng">
                      <a:noFill/>
                    </a:lnL>
                    <a:lnR w="12700" cmpd="sng">
                      <a:noFill/>
                    </a:lnR>
                    <a:lnT w="9525" cap="flat" cmpd="sng" algn="ctr">
                      <a:solidFill>
                        <a:schemeClr val="bg1">
                          <a:lumMod val="65000"/>
                        </a:schemeClr>
                      </a:solidFill>
                      <a:prstDash val="sysDot"/>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7441D">
                        <a:alpha val="5000"/>
                      </a:srgbClr>
                    </a:solidFill>
                  </a:tcPr>
                </a:tc>
                <a:extLst>
                  <a:ext uri="{0D108BD9-81ED-4DB2-BD59-A6C34878D82A}">
                    <a16:rowId xmlns:a16="http://schemas.microsoft.com/office/drawing/2014/main" val="10004"/>
                  </a:ext>
                </a:extLst>
              </a:tr>
            </a:tbl>
          </a:graphicData>
        </a:graphic>
      </p:graphicFrame>
      <p:sp>
        <p:nvSpPr>
          <p:cNvPr id="35" name="모서리가 둥근 직사각형 9">
            <a:extLst>
              <a:ext uri="{FF2B5EF4-FFF2-40B4-BE49-F238E27FC236}">
                <a16:creationId xmlns:a16="http://schemas.microsoft.com/office/drawing/2014/main" id="{9303BECA-C9A9-E410-F53F-6B9797C4ED0F}"/>
              </a:ext>
            </a:extLst>
          </p:cNvPr>
          <p:cNvSpPr/>
          <p:nvPr/>
        </p:nvSpPr>
        <p:spPr>
          <a:xfrm>
            <a:off x="9550854" y="5821176"/>
            <a:ext cx="1428750" cy="285750"/>
          </a:xfrm>
          <a:prstGeom prst="roundRect">
            <a:avLst>
              <a:gd name="adj" fmla="val 50000"/>
            </a:avLst>
          </a:prstGeom>
          <a:solidFill>
            <a:srgbClr val="27441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sz="1100" b="1" dirty="0">
                <a:solidFill>
                  <a:prstClr val="white"/>
                </a:solidFill>
                <a:latin typeface="현대하모니 L" panose="02020603020101020101" pitchFamily="18" charset="-127"/>
                <a:ea typeface="현대하모니 L" panose="02020603020101020101" pitchFamily="18" charset="-127"/>
              </a:rPr>
              <a:t>평균 </a:t>
            </a:r>
            <a:r>
              <a:rPr lang="en-US" altLang="ko-KR" sz="1100" b="1" dirty="0">
                <a:solidFill>
                  <a:prstClr val="white"/>
                </a:solidFill>
                <a:latin typeface="현대하모니 L" panose="02020603020101020101" pitchFamily="18" charset="-127"/>
                <a:ea typeface="현대하모니 L" panose="02020603020101020101" pitchFamily="18" charset="-127"/>
              </a:rPr>
              <a:t>: 67.3%</a:t>
            </a:r>
            <a:endParaRPr lang="ko-KR" altLang="en-US" sz="1100" b="1" dirty="0">
              <a:solidFill>
                <a:prstClr val="white"/>
              </a:solidFill>
              <a:latin typeface="현대하모니 L" panose="02020603020101020101" pitchFamily="18" charset="-127"/>
              <a:ea typeface="현대하모니 L" panose="02020603020101020101" pitchFamily="18" charset="-127"/>
            </a:endParaRPr>
          </a:p>
        </p:txBody>
      </p:sp>
      <p:sp>
        <p:nvSpPr>
          <p:cNvPr id="2" name="직사각형 1">
            <a:extLst>
              <a:ext uri="{FF2B5EF4-FFF2-40B4-BE49-F238E27FC236}">
                <a16:creationId xmlns:a16="http://schemas.microsoft.com/office/drawing/2014/main" id="{89A0BD22-B926-0CFA-5856-899570EB76FD}"/>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6F2CC27-20BF-B350-485A-31645F78381B}"/>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4" name="TextBox 3">
            <a:extLst>
              <a:ext uri="{FF2B5EF4-FFF2-40B4-BE49-F238E27FC236}">
                <a16:creationId xmlns:a16="http://schemas.microsoft.com/office/drawing/2014/main" id="{1732E57E-E2FC-2B2B-04E7-305690E635FF}"/>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637665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342D2A8C-488F-3ABC-E290-5D1887810962}"/>
              </a:ext>
            </a:extLst>
          </p:cNvPr>
          <p:cNvSpPr>
            <a:spLocks/>
          </p:cNvSpPr>
          <p:nvPr/>
        </p:nvSpPr>
        <p:spPr bwMode="auto">
          <a:xfrm>
            <a:off x="11311162" y="199992"/>
            <a:ext cx="408004" cy="493458"/>
          </a:xfrm>
          <a:custGeom>
            <a:avLst/>
            <a:gdLst>
              <a:gd name="connsiteX0" fmla="*/ 119865 w 408004"/>
              <a:gd name="connsiteY0" fmla="*/ 0 h 493458"/>
              <a:gd name="connsiteX1" fmla="*/ 142711 w 408004"/>
              <a:gd name="connsiteY1" fmla="*/ 1869 h 493458"/>
              <a:gd name="connsiteX2" fmla="*/ 165528 w 408004"/>
              <a:gd name="connsiteY2" fmla="*/ 8545 h 493458"/>
              <a:gd name="connsiteX3" fmla="*/ 185144 w 408004"/>
              <a:gd name="connsiteY3" fmla="*/ 19101 h 493458"/>
              <a:gd name="connsiteX4" fmla="*/ 204468 w 408004"/>
              <a:gd name="connsiteY4" fmla="*/ 33011 h 493458"/>
              <a:gd name="connsiteX5" fmla="*/ 219772 w 408004"/>
              <a:gd name="connsiteY5" fmla="*/ 51250 h 493458"/>
              <a:gd name="connsiteX6" fmla="*/ 226421 w 408004"/>
              <a:gd name="connsiteY6" fmla="*/ 61451 h 493458"/>
              <a:gd name="connsiteX7" fmla="*/ 398138 w 408004"/>
              <a:gd name="connsiteY7" fmla="*/ 375214 h 493458"/>
              <a:gd name="connsiteX8" fmla="*/ 404121 w 408004"/>
              <a:gd name="connsiteY8" fmla="*/ 390038 h 493458"/>
              <a:gd name="connsiteX9" fmla="*/ 408004 w 408004"/>
              <a:gd name="connsiteY9" fmla="*/ 421447 h 493458"/>
              <a:gd name="connsiteX10" fmla="*/ 399474 w 408004"/>
              <a:gd name="connsiteY10" fmla="*/ 450602 h 493458"/>
              <a:gd name="connsiteX11" fmla="*/ 379087 w 408004"/>
              <a:gd name="connsiteY11" fmla="*/ 475599 h 493458"/>
              <a:gd name="connsiteX12" fmla="*/ 366428 w 408004"/>
              <a:gd name="connsiteY12" fmla="*/ 483591 h 493458"/>
              <a:gd name="connsiteX13" fmla="*/ 351234 w 408004"/>
              <a:gd name="connsiteY13" fmla="*/ 490843 h 493458"/>
              <a:gd name="connsiteX14" fmla="*/ 320195 w 408004"/>
              <a:gd name="connsiteY14" fmla="*/ 493458 h 493458"/>
              <a:gd name="connsiteX15" fmla="*/ 290407 w 408004"/>
              <a:gd name="connsiteY15" fmla="*/ 484742 h 493458"/>
              <a:gd name="connsiteX16" fmla="*/ 265673 w 408004"/>
              <a:gd name="connsiteY16" fmla="*/ 465809 h 493458"/>
              <a:gd name="connsiteX17" fmla="*/ 256783 w 408004"/>
              <a:gd name="connsiteY17" fmla="*/ 451511 h 493458"/>
              <a:gd name="connsiteX18" fmla="*/ 107035 w 408004"/>
              <a:gd name="connsiteY18" fmla="*/ 177889 h 493458"/>
              <a:gd name="connsiteX19" fmla="*/ 104901 w 408004"/>
              <a:gd name="connsiteY19" fmla="*/ 171073 h 493458"/>
              <a:gd name="connsiteX20" fmla="*/ 108124 w 408004"/>
              <a:gd name="connsiteY20" fmla="*/ 160055 h 493458"/>
              <a:gd name="connsiteX21" fmla="*/ 142522 w 408004"/>
              <a:gd name="connsiteY21" fmla="*/ 160056 h 493458"/>
              <a:gd name="connsiteX22" fmla="*/ 292458 w 408004"/>
              <a:gd name="connsiteY22" fmla="*/ 433051 h 493458"/>
              <a:gd name="connsiteX23" fmla="*/ 296678 w 408004"/>
              <a:gd name="connsiteY23" fmla="*/ 439790 h 493458"/>
              <a:gd name="connsiteX24" fmla="*/ 308953 w 408004"/>
              <a:gd name="connsiteY24" fmla="*/ 449574 h 493458"/>
              <a:gd name="connsiteX25" fmla="*/ 323530 w 408004"/>
              <a:gd name="connsiteY25" fmla="*/ 453839 h 493458"/>
              <a:gd name="connsiteX26" fmla="*/ 339142 w 408004"/>
              <a:gd name="connsiteY26" fmla="*/ 452215 h 493458"/>
              <a:gd name="connsiteX27" fmla="*/ 346329 w 408004"/>
              <a:gd name="connsiteY27" fmla="*/ 448813 h 493458"/>
              <a:gd name="connsiteX28" fmla="*/ 353069 w 408004"/>
              <a:gd name="connsiteY28" fmla="*/ 444593 h 493458"/>
              <a:gd name="connsiteX29" fmla="*/ 363487 w 408004"/>
              <a:gd name="connsiteY29" fmla="*/ 432504 h 493458"/>
              <a:gd name="connsiteX30" fmla="*/ 367752 w 408004"/>
              <a:gd name="connsiteY30" fmla="*/ 417926 h 493458"/>
              <a:gd name="connsiteX31" fmla="*/ 365679 w 408004"/>
              <a:gd name="connsiteY31" fmla="*/ 401495 h 493458"/>
              <a:gd name="connsiteX32" fmla="*/ 362463 w 408004"/>
              <a:gd name="connsiteY32" fmla="*/ 393674 h 493458"/>
              <a:gd name="connsiteX33" fmla="*/ 191642 w 408004"/>
              <a:gd name="connsiteY33" fmla="*/ 81550 h 493458"/>
              <a:gd name="connsiteX34" fmla="*/ 182567 w 408004"/>
              <a:gd name="connsiteY34" fmla="*/ 67885 h 493458"/>
              <a:gd name="connsiteX35" fmla="*/ 157384 w 408004"/>
              <a:gd name="connsiteY35" fmla="*/ 48133 h 493458"/>
              <a:gd name="connsiteX36" fmla="*/ 128231 w 408004"/>
              <a:gd name="connsiteY36" fmla="*/ 39603 h 493458"/>
              <a:gd name="connsiteX37" fmla="*/ 96372 w 408004"/>
              <a:gd name="connsiteY37" fmla="*/ 42666 h 493458"/>
              <a:gd name="connsiteX38" fmla="*/ 81997 w 408004"/>
              <a:gd name="connsiteY38" fmla="*/ 49469 h 493458"/>
              <a:gd name="connsiteX39" fmla="*/ 68333 w 408004"/>
              <a:gd name="connsiteY39" fmla="*/ 58544 h 493458"/>
              <a:gd name="connsiteX40" fmla="*/ 48318 w 408004"/>
              <a:gd name="connsiteY40" fmla="*/ 82273 h 493458"/>
              <a:gd name="connsiteX41" fmla="*/ 39416 w 408004"/>
              <a:gd name="connsiteY41" fmla="*/ 112695 h 493458"/>
              <a:gd name="connsiteX42" fmla="*/ 43298 w 408004"/>
              <a:gd name="connsiteY42" fmla="*/ 142056 h 493458"/>
              <a:gd name="connsiteX43" fmla="*/ 1966 w 408004"/>
              <a:gd name="connsiteY43" fmla="*/ 142055 h 493458"/>
              <a:gd name="connsiteX44" fmla="*/ 0 w 408004"/>
              <a:gd name="connsiteY44" fmla="*/ 120427 h 493458"/>
              <a:gd name="connsiteX45" fmla="*/ 2054 w 408004"/>
              <a:gd name="connsiteY45" fmla="*/ 96947 h 493458"/>
              <a:gd name="connsiteX46" fmla="*/ 8544 w 408004"/>
              <a:gd name="connsiteY46" fmla="*/ 74764 h 493458"/>
              <a:gd name="connsiteX47" fmla="*/ 19285 w 408004"/>
              <a:gd name="connsiteY47" fmla="*/ 54513 h 493458"/>
              <a:gd name="connsiteX48" fmla="*/ 33644 w 408004"/>
              <a:gd name="connsiteY48" fmla="*/ 36009 h 493458"/>
              <a:gd name="connsiteX49" fmla="*/ 52517 w 408004"/>
              <a:gd name="connsiteY49" fmla="*/ 20890 h 493458"/>
              <a:gd name="connsiteX50" fmla="*/ 62904 w 408004"/>
              <a:gd name="connsiteY50" fmla="*/ 13608 h 493458"/>
              <a:gd name="connsiteX51" fmla="*/ 74002 w 408004"/>
              <a:gd name="connsiteY51" fmla="*/ 8599 h 493458"/>
              <a:gd name="connsiteX52" fmla="*/ 97358 w 408004"/>
              <a:gd name="connsiteY52" fmla="*/ 1672 h 49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8004" h="493458">
                <a:moveTo>
                  <a:pt x="119865" y="0"/>
                </a:moveTo>
                <a:lnTo>
                  <a:pt x="142711" y="1869"/>
                </a:lnTo>
                <a:lnTo>
                  <a:pt x="165528" y="8545"/>
                </a:lnTo>
                <a:lnTo>
                  <a:pt x="185144" y="19101"/>
                </a:lnTo>
                <a:lnTo>
                  <a:pt x="204468" y="33011"/>
                </a:lnTo>
                <a:lnTo>
                  <a:pt x="219772" y="51250"/>
                </a:lnTo>
                <a:lnTo>
                  <a:pt x="226421" y="61451"/>
                </a:lnTo>
                <a:lnTo>
                  <a:pt x="398138" y="375214"/>
                </a:lnTo>
                <a:lnTo>
                  <a:pt x="404121" y="390038"/>
                </a:lnTo>
                <a:lnTo>
                  <a:pt x="408004" y="421447"/>
                </a:lnTo>
                <a:lnTo>
                  <a:pt x="399474" y="450602"/>
                </a:lnTo>
                <a:lnTo>
                  <a:pt x="379087" y="475599"/>
                </a:lnTo>
                <a:lnTo>
                  <a:pt x="366428" y="483591"/>
                </a:lnTo>
                <a:lnTo>
                  <a:pt x="351234" y="490843"/>
                </a:lnTo>
                <a:lnTo>
                  <a:pt x="320195" y="493458"/>
                </a:lnTo>
                <a:lnTo>
                  <a:pt x="290407" y="484742"/>
                </a:lnTo>
                <a:lnTo>
                  <a:pt x="265673" y="465809"/>
                </a:lnTo>
                <a:lnTo>
                  <a:pt x="256783" y="451511"/>
                </a:lnTo>
                <a:lnTo>
                  <a:pt x="107035" y="177889"/>
                </a:lnTo>
                <a:lnTo>
                  <a:pt x="104901" y="171073"/>
                </a:lnTo>
                <a:lnTo>
                  <a:pt x="108124" y="160055"/>
                </a:lnTo>
                <a:lnTo>
                  <a:pt x="142522" y="160056"/>
                </a:lnTo>
                <a:lnTo>
                  <a:pt x="292458" y="433051"/>
                </a:lnTo>
                <a:lnTo>
                  <a:pt x="296678" y="439790"/>
                </a:lnTo>
                <a:lnTo>
                  <a:pt x="308953" y="449574"/>
                </a:lnTo>
                <a:lnTo>
                  <a:pt x="323530" y="453839"/>
                </a:lnTo>
                <a:lnTo>
                  <a:pt x="339142" y="452215"/>
                </a:lnTo>
                <a:lnTo>
                  <a:pt x="346329" y="448813"/>
                </a:lnTo>
                <a:lnTo>
                  <a:pt x="353069" y="444593"/>
                </a:lnTo>
                <a:lnTo>
                  <a:pt x="363487" y="432504"/>
                </a:lnTo>
                <a:lnTo>
                  <a:pt x="367752" y="417926"/>
                </a:lnTo>
                <a:lnTo>
                  <a:pt x="365679" y="401495"/>
                </a:lnTo>
                <a:lnTo>
                  <a:pt x="362463" y="393674"/>
                </a:lnTo>
                <a:lnTo>
                  <a:pt x="191642" y="81550"/>
                </a:lnTo>
                <a:lnTo>
                  <a:pt x="182567" y="67885"/>
                </a:lnTo>
                <a:lnTo>
                  <a:pt x="157384" y="48133"/>
                </a:lnTo>
                <a:lnTo>
                  <a:pt x="128231" y="39603"/>
                </a:lnTo>
                <a:lnTo>
                  <a:pt x="96372" y="42666"/>
                </a:lnTo>
                <a:lnTo>
                  <a:pt x="81997" y="49469"/>
                </a:lnTo>
                <a:lnTo>
                  <a:pt x="68333" y="58544"/>
                </a:lnTo>
                <a:lnTo>
                  <a:pt x="48318" y="82273"/>
                </a:lnTo>
                <a:lnTo>
                  <a:pt x="39416" y="112695"/>
                </a:lnTo>
                <a:lnTo>
                  <a:pt x="43298" y="142056"/>
                </a:lnTo>
                <a:lnTo>
                  <a:pt x="1966" y="142055"/>
                </a:lnTo>
                <a:lnTo>
                  <a:pt x="0" y="120427"/>
                </a:lnTo>
                <a:lnTo>
                  <a:pt x="2054" y="96947"/>
                </a:lnTo>
                <a:lnTo>
                  <a:pt x="8544" y="74764"/>
                </a:lnTo>
                <a:lnTo>
                  <a:pt x="19285" y="54513"/>
                </a:lnTo>
                <a:lnTo>
                  <a:pt x="33644" y="36009"/>
                </a:lnTo>
                <a:lnTo>
                  <a:pt x="52517" y="20890"/>
                </a:lnTo>
                <a:lnTo>
                  <a:pt x="62904" y="13608"/>
                </a:lnTo>
                <a:lnTo>
                  <a:pt x="74002" y="8599"/>
                </a:lnTo>
                <a:lnTo>
                  <a:pt x="97358" y="1672"/>
                </a:lnTo>
                <a:close/>
              </a:path>
            </a:pathLst>
          </a:custGeom>
          <a:solidFill>
            <a:srgbClr val="FFC000"/>
          </a:solidFill>
          <a:ln w="12700">
            <a:solidFill>
              <a:srgbClr val="473728"/>
            </a:solidFill>
          </a:ln>
          <a:effectLst>
            <a:outerShdw dist="25400" dir="2700000" algn="tl"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a:defRPr/>
            </a:pPr>
            <a:endParaRPr lang="ko-KR" altLang="en-US">
              <a:solidFill>
                <a:prstClr val="black"/>
              </a:solidFill>
            </a:endParaRPr>
          </a:p>
        </p:txBody>
      </p:sp>
      <p:sp>
        <p:nvSpPr>
          <p:cNvPr id="2" name="모서리가 둥근 직사각형 10">
            <a:extLst>
              <a:ext uri="{FF2B5EF4-FFF2-40B4-BE49-F238E27FC236}">
                <a16:creationId xmlns:a16="http://schemas.microsoft.com/office/drawing/2014/main" id="{20CBA288-D80C-24A4-0FE9-BAF5C9F484CF}"/>
              </a:ext>
            </a:extLst>
          </p:cNvPr>
          <p:cNvSpPr/>
          <p:nvPr/>
        </p:nvSpPr>
        <p:spPr>
          <a:xfrm>
            <a:off x="1132968" y="1758233"/>
            <a:ext cx="4355191" cy="1066085"/>
          </a:xfrm>
          <a:prstGeom prst="roundRect">
            <a:avLst/>
          </a:prstGeom>
          <a:solidFill>
            <a:schemeClr val="bg1"/>
          </a:solidFill>
          <a:ln w="28575">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4375">
              <a:lnSpc>
                <a:spcPct val="150000"/>
              </a:lnSpc>
              <a:defRPr/>
            </a:pP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CONTENTS</a:t>
            </a:r>
          </a:p>
          <a:p>
            <a:pPr marL="714375">
              <a:lnSpc>
                <a:spcPct val="150000"/>
              </a:lnSpc>
              <a:defRPr/>
            </a:pPr>
            <a:r>
              <a:rPr lang="ko-KR" altLang="en-US" sz="1200" dirty="0">
                <a:solidFill>
                  <a:prstClr val="black">
                    <a:lumMod val="65000"/>
                    <a:lumOff val="35000"/>
                  </a:prstClr>
                </a:solidFill>
                <a:latin typeface="현대하모니 L" panose="02020603020101020101" pitchFamily="18" charset="-127"/>
                <a:ea typeface="현대하모니 L" panose="02020603020101020101" pitchFamily="18" charset="-127"/>
              </a:rPr>
              <a:t>컨텐츠에 대한 내용을 적어요</a:t>
            </a:r>
            <a:endParaRPr lang="en-US" altLang="ko-KR" sz="1200" dirty="0">
              <a:solidFill>
                <a:prstClr val="black">
                  <a:lumMod val="65000"/>
                  <a:lumOff val="35000"/>
                </a:prstClr>
              </a:solidFill>
              <a:latin typeface="현대하모니 L" panose="02020603020101020101" pitchFamily="18" charset="-127"/>
              <a:ea typeface="현대하모니 L" panose="02020603020101020101" pitchFamily="18" charset="-127"/>
            </a:endParaRPr>
          </a:p>
          <a:p>
            <a:pPr marL="714375">
              <a:lnSpc>
                <a:spcPct val="150000"/>
              </a:lnSpc>
              <a:defRPr/>
            </a:pP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Enjoy</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your</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stylish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business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and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campus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life</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with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BIZCAM</a:t>
            </a:r>
          </a:p>
        </p:txBody>
      </p:sp>
      <p:sp>
        <p:nvSpPr>
          <p:cNvPr id="3" name="모서리가 둥근 직사각형 14">
            <a:extLst>
              <a:ext uri="{FF2B5EF4-FFF2-40B4-BE49-F238E27FC236}">
                <a16:creationId xmlns:a16="http://schemas.microsoft.com/office/drawing/2014/main" id="{D16872E0-C2D6-569B-D04A-1C52BC847EEA}"/>
              </a:ext>
            </a:extLst>
          </p:cNvPr>
          <p:cNvSpPr/>
          <p:nvPr/>
        </p:nvSpPr>
        <p:spPr>
          <a:xfrm>
            <a:off x="1132968" y="3402829"/>
            <a:ext cx="4355191" cy="1066085"/>
          </a:xfrm>
          <a:prstGeom prst="roundRect">
            <a:avLst/>
          </a:prstGeom>
          <a:solidFill>
            <a:schemeClr val="bg1"/>
          </a:solidFill>
          <a:ln w="28575">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4375">
              <a:lnSpc>
                <a:spcPct val="150000"/>
              </a:lnSpc>
              <a:defRPr/>
            </a:pP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CONTENTS</a:t>
            </a:r>
          </a:p>
          <a:p>
            <a:pPr marL="714375">
              <a:lnSpc>
                <a:spcPct val="150000"/>
              </a:lnSpc>
              <a:defRPr/>
            </a:pPr>
            <a:r>
              <a:rPr lang="ko-KR" altLang="en-US" sz="1200" dirty="0">
                <a:solidFill>
                  <a:prstClr val="black">
                    <a:lumMod val="65000"/>
                    <a:lumOff val="35000"/>
                  </a:prstClr>
                </a:solidFill>
                <a:latin typeface="현대하모니 L" panose="02020603020101020101" pitchFamily="18" charset="-127"/>
                <a:ea typeface="현대하모니 L" panose="02020603020101020101" pitchFamily="18" charset="-127"/>
              </a:rPr>
              <a:t>컨텐츠에 대한 내용을 적어요</a:t>
            </a:r>
            <a:endParaRPr lang="en-US" altLang="ko-KR" sz="1200" dirty="0">
              <a:solidFill>
                <a:prstClr val="black">
                  <a:lumMod val="65000"/>
                  <a:lumOff val="35000"/>
                </a:prstClr>
              </a:solidFill>
              <a:latin typeface="현대하모니 L" panose="02020603020101020101" pitchFamily="18" charset="-127"/>
              <a:ea typeface="현대하모니 L" panose="02020603020101020101" pitchFamily="18" charset="-127"/>
            </a:endParaRPr>
          </a:p>
          <a:p>
            <a:pPr marL="714375">
              <a:lnSpc>
                <a:spcPct val="150000"/>
              </a:lnSpc>
              <a:defRPr/>
            </a:pP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Enjoy</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your</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stylish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business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and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campus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life</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with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BIZCAM </a:t>
            </a:r>
          </a:p>
        </p:txBody>
      </p:sp>
      <p:sp>
        <p:nvSpPr>
          <p:cNvPr id="4" name="모서리가 둥근 직사각형 18">
            <a:extLst>
              <a:ext uri="{FF2B5EF4-FFF2-40B4-BE49-F238E27FC236}">
                <a16:creationId xmlns:a16="http://schemas.microsoft.com/office/drawing/2014/main" id="{B0B43D4B-8EED-AC59-1DEA-EC3EE2E10E02}"/>
              </a:ext>
            </a:extLst>
          </p:cNvPr>
          <p:cNvSpPr/>
          <p:nvPr/>
        </p:nvSpPr>
        <p:spPr>
          <a:xfrm>
            <a:off x="6369708" y="1758233"/>
            <a:ext cx="4355191" cy="1066085"/>
          </a:xfrm>
          <a:prstGeom prst="roundRect">
            <a:avLst/>
          </a:prstGeom>
          <a:solidFill>
            <a:schemeClr val="bg1"/>
          </a:solidFill>
          <a:ln w="28575">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4375">
              <a:lnSpc>
                <a:spcPct val="150000"/>
              </a:lnSpc>
              <a:defRPr/>
            </a:pP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CONTENTS</a:t>
            </a:r>
          </a:p>
          <a:p>
            <a:pPr marL="714375">
              <a:lnSpc>
                <a:spcPct val="150000"/>
              </a:lnSpc>
              <a:defRPr/>
            </a:pPr>
            <a:r>
              <a:rPr lang="ko-KR" altLang="en-US" sz="1200" dirty="0">
                <a:solidFill>
                  <a:prstClr val="black">
                    <a:lumMod val="65000"/>
                    <a:lumOff val="35000"/>
                  </a:prstClr>
                </a:solidFill>
                <a:latin typeface="현대하모니 L" panose="02020603020101020101" pitchFamily="18" charset="-127"/>
                <a:ea typeface="현대하모니 L" panose="02020603020101020101" pitchFamily="18" charset="-127"/>
              </a:rPr>
              <a:t>컨텐츠에 대한 내용을 적어요</a:t>
            </a:r>
            <a:endParaRPr lang="en-US" altLang="ko-KR" sz="1200" dirty="0">
              <a:solidFill>
                <a:prstClr val="black">
                  <a:lumMod val="65000"/>
                  <a:lumOff val="35000"/>
                </a:prstClr>
              </a:solidFill>
              <a:latin typeface="현대하모니 L" panose="02020603020101020101" pitchFamily="18" charset="-127"/>
              <a:ea typeface="현대하모니 L" panose="02020603020101020101" pitchFamily="18" charset="-127"/>
            </a:endParaRPr>
          </a:p>
          <a:p>
            <a:pPr marL="714375">
              <a:lnSpc>
                <a:spcPct val="150000"/>
              </a:lnSpc>
              <a:defRPr/>
            </a:pP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Enjoy</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your</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stylish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business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and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campus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life</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with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BIZCAM </a:t>
            </a:r>
          </a:p>
        </p:txBody>
      </p:sp>
      <p:sp>
        <p:nvSpPr>
          <p:cNvPr id="5" name="양쪽 모서리가 둥근 사각형 19">
            <a:extLst>
              <a:ext uri="{FF2B5EF4-FFF2-40B4-BE49-F238E27FC236}">
                <a16:creationId xmlns:a16="http://schemas.microsoft.com/office/drawing/2014/main" id="{2ED2FBF4-862E-C7F4-D8E4-37A6E052ECF1}"/>
              </a:ext>
            </a:extLst>
          </p:cNvPr>
          <p:cNvSpPr/>
          <p:nvPr/>
        </p:nvSpPr>
        <p:spPr>
          <a:xfrm rot="16200000" flipH="1">
            <a:off x="6149966" y="2000664"/>
            <a:ext cx="1058538" cy="590550"/>
          </a:xfrm>
          <a:prstGeom prst="round2SameRect">
            <a:avLst>
              <a:gd name="adj1" fmla="val 29570"/>
              <a:gd name="adj2" fmla="val 0"/>
            </a:avLst>
          </a:prstGeom>
          <a:solidFill>
            <a:srgbClr val="27441D"/>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defRPr/>
            </a:pPr>
            <a:r>
              <a:rPr lang="en-US" altLang="ko-KR" sz="1600" b="1" dirty="0">
                <a:solidFill>
                  <a:prstClr val="white"/>
                </a:solidFill>
                <a:latin typeface="현대하모니 B" panose="02020603020101020101" pitchFamily="18" charset="-127"/>
                <a:ea typeface="현대하모니 B" panose="02020603020101020101" pitchFamily="18" charset="-127"/>
              </a:rPr>
              <a:t>01</a:t>
            </a:r>
            <a:endParaRPr lang="ko-KR" altLang="en-US" dirty="0">
              <a:solidFill>
                <a:prstClr val="white"/>
              </a:solidFill>
              <a:latin typeface="현대하모니 B" panose="02020603020101020101" pitchFamily="18" charset="-127"/>
              <a:ea typeface="현대하모니 B" panose="02020603020101020101" pitchFamily="18" charset="-127"/>
            </a:endParaRPr>
          </a:p>
        </p:txBody>
      </p:sp>
      <p:sp>
        <p:nvSpPr>
          <p:cNvPr id="9" name="모서리가 둥근 직사각형 29">
            <a:extLst>
              <a:ext uri="{FF2B5EF4-FFF2-40B4-BE49-F238E27FC236}">
                <a16:creationId xmlns:a16="http://schemas.microsoft.com/office/drawing/2014/main" id="{36CF56D1-0207-937F-C02F-F3B4108FD9D9}"/>
              </a:ext>
            </a:extLst>
          </p:cNvPr>
          <p:cNvSpPr/>
          <p:nvPr/>
        </p:nvSpPr>
        <p:spPr>
          <a:xfrm>
            <a:off x="6369708" y="3402829"/>
            <a:ext cx="4355191" cy="1066085"/>
          </a:xfrm>
          <a:prstGeom prst="roundRect">
            <a:avLst/>
          </a:prstGeom>
          <a:solidFill>
            <a:schemeClr val="bg1"/>
          </a:solidFill>
          <a:ln w="28575">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4375">
              <a:lnSpc>
                <a:spcPct val="150000"/>
              </a:lnSpc>
              <a:defRPr/>
            </a:pP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CONTENTS</a:t>
            </a:r>
          </a:p>
          <a:p>
            <a:pPr marL="714375">
              <a:lnSpc>
                <a:spcPct val="150000"/>
              </a:lnSpc>
              <a:defRPr/>
            </a:pPr>
            <a:r>
              <a:rPr lang="ko-KR" altLang="en-US" sz="1200" dirty="0">
                <a:solidFill>
                  <a:prstClr val="black">
                    <a:lumMod val="65000"/>
                    <a:lumOff val="35000"/>
                  </a:prstClr>
                </a:solidFill>
                <a:latin typeface="현대하모니 L" panose="02020603020101020101" pitchFamily="18" charset="-127"/>
                <a:ea typeface="현대하모니 L" panose="02020603020101020101" pitchFamily="18" charset="-127"/>
              </a:rPr>
              <a:t>컨텐츠에 대한 내용을 적어요</a:t>
            </a:r>
            <a:endParaRPr lang="en-US" altLang="ko-KR" sz="1200" dirty="0">
              <a:solidFill>
                <a:prstClr val="black">
                  <a:lumMod val="65000"/>
                  <a:lumOff val="35000"/>
                </a:prstClr>
              </a:solidFill>
              <a:latin typeface="현대하모니 L" panose="02020603020101020101" pitchFamily="18" charset="-127"/>
              <a:ea typeface="현대하모니 L" panose="02020603020101020101" pitchFamily="18" charset="-127"/>
            </a:endParaRPr>
          </a:p>
          <a:p>
            <a:pPr marL="714375">
              <a:lnSpc>
                <a:spcPct val="150000"/>
              </a:lnSpc>
              <a:defRPr/>
            </a:pP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Enjoy</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your</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stylish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business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and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campus</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life</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a:t>
            </a:r>
            <a:r>
              <a:rPr lang="ko-KR" altLang="en-US" sz="900" dirty="0" err="1">
                <a:solidFill>
                  <a:prstClr val="black">
                    <a:lumMod val="65000"/>
                    <a:lumOff val="35000"/>
                  </a:prstClr>
                </a:solidFill>
                <a:latin typeface="현대하모니 L" panose="02020603020101020101" pitchFamily="18" charset="-127"/>
                <a:ea typeface="현대하모니 L" panose="02020603020101020101" pitchFamily="18" charset="-127"/>
              </a:rPr>
              <a:t>with</a:t>
            </a:r>
            <a:r>
              <a:rPr lang="ko-KR" altLang="en-US" sz="900" dirty="0">
                <a:solidFill>
                  <a:prstClr val="black">
                    <a:lumMod val="65000"/>
                    <a:lumOff val="35000"/>
                  </a:prstClr>
                </a:solidFill>
                <a:latin typeface="현대하모니 L" panose="02020603020101020101" pitchFamily="18" charset="-127"/>
                <a:ea typeface="현대하모니 L" panose="02020603020101020101" pitchFamily="18" charset="-127"/>
              </a:rPr>
              <a:t> BIZCAM </a:t>
            </a:r>
          </a:p>
        </p:txBody>
      </p:sp>
      <p:sp>
        <p:nvSpPr>
          <p:cNvPr id="16" name="직사각형 15">
            <a:extLst>
              <a:ext uri="{FF2B5EF4-FFF2-40B4-BE49-F238E27FC236}">
                <a16:creationId xmlns:a16="http://schemas.microsoft.com/office/drawing/2014/main" id="{0865693D-38E9-6859-DC12-76FD3ACF1BC6}"/>
              </a:ext>
            </a:extLst>
          </p:cNvPr>
          <p:cNvSpPr/>
          <p:nvPr/>
        </p:nvSpPr>
        <p:spPr>
          <a:xfrm>
            <a:off x="4338797" y="4854906"/>
            <a:ext cx="6741470" cy="880306"/>
          </a:xfrm>
          <a:prstGeom prst="rect">
            <a:avLst/>
          </a:prstGeom>
        </p:spPr>
        <p:txBody>
          <a:bodyPr wrap="square">
            <a:spAutoFit/>
          </a:bodyPr>
          <a:lstStyle/>
          <a:p>
            <a:pPr>
              <a:lnSpc>
                <a:spcPct val="150000"/>
              </a:lnSpc>
              <a:defRPr/>
            </a:pP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경제적</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 </a:t>
            </a: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사업적 이익</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 </a:t>
            </a: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홍보 등을 돕기 위해</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 </a:t>
            </a: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무료로 공유하는 것이 아닙니다</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a:t>
            </a:r>
          </a:p>
          <a:p>
            <a:pPr>
              <a:lnSpc>
                <a:spcPct val="150000"/>
              </a:lnSpc>
              <a:defRPr/>
            </a:pP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함께 연습하고 발전하자는 것에 그 취지가 있는 만큼 이를 꼭 기억하시어 과제</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 </a:t>
            </a:r>
            <a:r>
              <a:rPr lang="ko-KR" altLang="en-US" sz="1200" dirty="0">
                <a:solidFill>
                  <a:prstClr val="black">
                    <a:lumMod val="75000"/>
                    <a:lumOff val="25000"/>
                  </a:prstClr>
                </a:solidFill>
                <a:latin typeface="현대하모니 L" panose="02020603020101020101" pitchFamily="18" charset="-127"/>
                <a:ea typeface="현대하모니 L" panose="02020603020101020101" pitchFamily="18" charset="-127"/>
              </a:rPr>
              <a:t>개인적 업무 등에만 사용해 주세요</a:t>
            </a:r>
            <a:r>
              <a:rPr lang="en-US" altLang="ko-KR" sz="1200" dirty="0">
                <a:solidFill>
                  <a:prstClr val="black">
                    <a:lumMod val="75000"/>
                    <a:lumOff val="25000"/>
                  </a:prstClr>
                </a:solidFill>
                <a:latin typeface="현대하모니 L" panose="02020603020101020101" pitchFamily="18" charset="-127"/>
                <a:ea typeface="현대하모니 L" panose="02020603020101020101" pitchFamily="18" charset="-127"/>
              </a:rPr>
              <a:t>.</a:t>
            </a:r>
          </a:p>
        </p:txBody>
      </p:sp>
      <p:sp>
        <p:nvSpPr>
          <p:cNvPr id="17" name="모서리가 둥근 직사각형 34">
            <a:extLst>
              <a:ext uri="{FF2B5EF4-FFF2-40B4-BE49-F238E27FC236}">
                <a16:creationId xmlns:a16="http://schemas.microsoft.com/office/drawing/2014/main" id="{BA35D553-B004-7A0B-987B-B2CF2091F4C3}"/>
              </a:ext>
            </a:extLst>
          </p:cNvPr>
          <p:cNvSpPr/>
          <p:nvPr/>
        </p:nvSpPr>
        <p:spPr>
          <a:xfrm>
            <a:off x="1176946" y="4875974"/>
            <a:ext cx="2904101" cy="372150"/>
          </a:xfrm>
          <a:prstGeom prst="roundRect">
            <a:avLst>
              <a:gd name="adj" fmla="val 50000"/>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a:solidFill>
                  <a:prstClr val="white"/>
                </a:solidFill>
                <a:latin typeface="현대하모니 M" panose="02020603020101020101" pitchFamily="18" charset="-127"/>
                <a:ea typeface="현대하모니 M" panose="02020603020101020101" pitchFamily="18" charset="-127"/>
              </a:rPr>
              <a:t>까칠한 조땡의 </a:t>
            </a:r>
            <a:r>
              <a:rPr lang="en-US" altLang="ko-KR" dirty="0">
                <a:solidFill>
                  <a:prstClr val="white"/>
                </a:solidFill>
                <a:latin typeface="현대하모니 M" panose="02020603020101020101" pitchFamily="18" charset="-127"/>
                <a:ea typeface="현대하모니 M" panose="02020603020101020101" pitchFamily="18" charset="-127"/>
              </a:rPr>
              <a:t>PPT </a:t>
            </a:r>
            <a:r>
              <a:rPr lang="ko-KR" altLang="en-US" dirty="0">
                <a:solidFill>
                  <a:prstClr val="white"/>
                </a:solidFill>
                <a:latin typeface="현대하모니 M" panose="02020603020101020101" pitchFamily="18" charset="-127"/>
                <a:ea typeface="현대하모니 M" panose="02020603020101020101" pitchFamily="18" charset="-127"/>
              </a:rPr>
              <a:t>자료는</a:t>
            </a:r>
            <a:endParaRPr lang="en-US" altLang="ko-KR" sz="1050" dirty="0">
              <a:solidFill>
                <a:prstClr val="white"/>
              </a:solidFill>
              <a:latin typeface="현대하모니 M" panose="02020603020101020101" pitchFamily="18" charset="-127"/>
              <a:ea typeface="현대하모니 M" panose="02020603020101020101" pitchFamily="18" charset="-127"/>
            </a:endParaRPr>
          </a:p>
        </p:txBody>
      </p:sp>
      <p:grpSp>
        <p:nvGrpSpPr>
          <p:cNvPr id="18" name="그룹 17">
            <a:extLst>
              <a:ext uri="{FF2B5EF4-FFF2-40B4-BE49-F238E27FC236}">
                <a16:creationId xmlns:a16="http://schemas.microsoft.com/office/drawing/2014/main" id="{39A4F0BB-2284-210E-9A70-E98F898D8B89}"/>
              </a:ext>
            </a:extLst>
          </p:cNvPr>
          <p:cNvGrpSpPr/>
          <p:nvPr/>
        </p:nvGrpSpPr>
        <p:grpSpPr>
          <a:xfrm>
            <a:off x="5158353" y="1456812"/>
            <a:ext cx="645470" cy="645470"/>
            <a:chOff x="1651388" y="2172798"/>
            <a:chExt cx="1083168" cy="1083168"/>
          </a:xfrm>
        </p:grpSpPr>
        <p:sp>
          <p:nvSpPr>
            <p:cNvPr id="19" name="타원 18">
              <a:extLst>
                <a:ext uri="{FF2B5EF4-FFF2-40B4-BE49-F238E27FC236}">
                  <a16:creationId xmlns:a16="http://schemas.microsoft.com/office/drawing/2014/main" id="{6D8EB9ED-1287-93C3-B718-4A0BEF9C217F}"/>
                </a:ext>
              </a:extLst>
            </p:cNvPr>
            <p:cNvSpPr/>
            <p:nvPr/>
          </p:nvSpPr>
          <p:spPr>
            <a:xfrm>
              <a:off x="1651388" y="2172798"/>
              <a:ext cx="1083168" cy="1083168"/>
            </a:xfrm>
            <a:prstGeom prst="ellipse">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a:solidFill>
                  <a:prstClr val="white"/>
                </a:solidFill>
              </a:endParaRPr>
            </a:p>
          </p:txBody>
        </p:sp>
        <p:pic>
          <p:nvPicPr>
            <p:cNvPr id="20" name="그림 19">
              <a:extLst>
                <a:ext uri="{FF2B5EF4-FFF2-40B4-BE49-F238E27FC236}">
                  <a16:creationId xmlns:a16="http://schemas.microsoft.com/office/drawing/2014/main" id="{385AE76C-6D9B-4B8C-3FF9-8F348B1FB8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711" y="2321121"/>
              <a:ext cx="786521" cy="786521"/>
            </a:xfrm>
            <a:prstGeom prst="rect">
              <a:avLst/>
            </a:prstGeom>
          </p:spPr>
        </p:pic>
      </p:grpSp>
      <p:grpSp>
        <p:nvGrpSpPr>
          <p:cNvPr id="22" name="그룹 21">
            <a:extLst>
              <a:ext uri="{FF2B5EF4-FFF2-40B4-BE49-F238E27FC236}">
                <a16:creationId xmlns:a16="http://schemas.microsoft.com/office/drawing/2014/main" id="{F985CA88-74DF-F764-1944-6829CF4F542E}"/>
              </a:ext>
            </a:extLst>
          </p:cNvPr>
          <p:cNvGrpSpPr/>
          <p:nvPr/>
        </p:nvGrpSpPr>
        <p:grpSpPr>
          <a:xfrm>
            <a:off x="10401505" y="3097356"/>
            <a:ext cx="645470" cy="645470"/>
            <a:chOff x="8846116" y="4168827"/>
            <a:chExt cx="1083168" cy="1083168"/>
          </a:xfrm>
        </p:grpSpPr>
        <p:sp>
          <p:nvSpPr>
            <p:cNvPr id="23" name="타원 22">
              <a:extLst>
                <a:ext uri="{FF2B5EF4-FFF2-40B4-BE49-F238E27FC236}">
                  <a16:creationId xmlns:a16="http://schemas.microsoft.com/office/drawing/2014/main" id="{11CC124C-6095-2A82-AB50-78A5EFDAE3A1}"/>
                </a:ext>
              </a:extLst>
            </p:cNvPr>
            <p:cNvSpPr/>
            <p:nvPr/>
          </p:nvSpPr>
          <p:spPr>
            <a:xfrm>
              <a:off x="8846116" y="4168827"/>
              <a:ext cx="1083168" cy="1083168"/>
            </a:xfrm>
            <a:prstGeom prst="ellipse">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a:solidFill>
                  <a:prstClr val="white"/>
                </a:solidFill>
              </a:endParaRPr>
            </a:p>
          </p:txBody>
        </p:sp>
        <p:pic>
          <p:nvPicPr>
            <p:cNvPr id="24" name="그림 23">
              <a:extLst>
                <a:ext uri="{FF2B5EF4-FFF2-40B4-BE49-F238E27FC236}">
                  <a16:creationId xmlns:a16="http://schemas.microsoft.com/office/drawing/2014/main" id="{856482F5-C10E-DDD2-6667-DB8C217381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6131" y="4358843"/>
              <a:ext cx="703135" cy="703135"/>
            </a:xfrm>
            <a:prstGeom prst="rect">
              <a:avLst/>
            </a:prstGeom>
          </p:spPr>
        </p:pic>
      </p:grpSp>
      <p:grpSp>
        <p:nvGrpSpPr>
          <p:cNvPr id="25" name="그룹 24">
            <a:extLst>
              <a:ext uri="{FF2B5EF4-FFF2-40B4-BE49-F238E27FC236}">
                <a16:creationId xmlns:a16="http://schemas.microsoft.com/office/drawing/2014/main" id="{6991771C-4F65-78E4-4EDD-BB46C0D6325C}"/>
              </a:ext>
            </a:extLst>
          </p:cNvPr>
          <p:cNvGrpSpPr/>
          <p:nvPr/>
        </p:nvGrpSpPr>
        <p:grpSpPr>
          <a:xfrm>
            <a:off x="10432646" y="1457006"/>
            <a:ext cx="645470" cy="645470"/>
            <a:chOff x="8723358" y="1778931"/>
            <a:chExt cx="1083168" cy="1083168"/>
          </a:xfrm>
        </p:grpSpPr>
        <p:sp>
          <p:nvSpPr>
            <p:cNvPr id="26" name="타원 25">
              <a:extLst>
                <a:ext uri="{FF2B5EF4-FFF2-40B4-BE49-F238E27FC236}">
                  <a16:creationId xmlns:a16="http://schemas.microsoft.com/office/drawing/2014/main" id="{80CEFDE0-D42D-9B65-4771-8A42901BF13C}"/>
                </a:ext>
              </a:extLst>
            </p:cNvPr>
            <p:cNvSpPr/>
            <p:nvPr/>
          </p:nvSpPr>
          <p:spPr>
            <a:xfrm>
              <a:off x="8723358" y="1778931"/>
              <a:ext cx="1083168" cy="1083168"/>
            </a:xfrm>
            <a:prstGeom prst="ellipse">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a:solidFill>
                  <a:prstClr val="white"/>
                </a:solidFill>
              </a:endParaRPr>
            </a:p>
          </p:txBody>
        </p:sp>
        <p:pic>
          <p:nvPicPr>
            <p:cNvPr id="27" name="그림 26">
              <a:extLst>
                <a:ext uri="{FF2B5EF4-FFF2-40B4-BE49-F238E27FC236}">
                  <a16:creationId xmlns:a16="http://schemas.microsoft.com/office/drawing/2014/main" id="{FA858C2B-4654-8834-8CB5-DE2BA127C1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6567" y="1952140"/>
              <a:ext cx="736749" cy="736749"/>
            </a:xfrm>
            <a:prstGeom prst="rect">
              <a:avLst/>
            </a:prstGeom>
          </p:spPr>
        </p:pic>
      </p:grpSp>
      <p:grpSp>
        <p:nvGrpSpPr>
          <p:cNvPr id="28" name="그룹 27">
            <a:extLst>
              <a:ext uri="{FF2B5EF4-FFF2-40B4-BE49-F238E27FC236}">
                <a16:creationId xmlns:a16="http://schemas.microsoft.com/office/drawing/2014/main" id="{87521A93-07F4-4BBA-0614-9131AEF5BFBB}"/>
              </a:ext>
            </a:extLst>
          </p:cNvPr>
          <p:cNvGrpSpPr/>
          <p:nvPr/>
        </p:nvGrpSpPr>
        <p:grpSpPr>
          <a:xfrm>
            <a:off x="5165424" y="3089954"/>
            <a:ext cx="645470" cy="645470"/>
            <a:chOff x="2899657" y="4303429"/>
            <a:chExt cx="1083168" cy="1083168"/>
          </a:xfrm>
        </p:grpSpPr>
        <p:sp>
          <p:nvSpPr>
            <p:cNvPr id="29" name="타원 28">
              <a:extLst>
                <a:ext uri="{FF2B5EF4-FFF2-40B4-BE49-F238E27FC236}">
                  <a16:creationId xmlns:a16="http://schemas.microsoft.com/office/drawing/2014/main" id="{9ACCA57D-59B5-2B8B-AFCF-7C2D27294D37}"/>
                </a:ext>
              </a:extLst>
            </p:cNvPr>
            <p:cNvSpPr/>
            <p:nvPr/>
          </p:nvSpPr>
          <p:spPr>
            <a:xfrm>
              <a:off x="2899657" y="4303429"/>
              <a:ext cx="1083168" cy="1083168"/>
            </a:xfrm>
            <a:prstGeom prst="ellipse">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a:solidFill>
                  <a:prstClr val="white"/>
                </a:solidFill>
              </a:endParaRPr>
            </a:p>
          </p:txBody>
        </p:sp>
        <p:pic>
          <p:nvPicPr>
            <p:cNvPr id="30" name="그림 29">
              <a:extLst>
                <a:ext uri="{FF2B5EF4-FFF2-40B4-BE49-F238E27FC236}">
                  <a16:creationId xmlns:a16="http://schemas.microsoft.com/office/drawing/2014/main" id="{E28EECDE-51B3-0B2E-02C9-CCF10906A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5175" y="4478947"/>
              <a:ext cx="732133" cy="732133"/>
            </a:xfrm>
            <a:prstGeom prst="rect">
              <a:avLst/>
            </a:prstGeom>
          </p:spPr>
        </p:pic>
      </p:grpSp>
      <p:sp>
        <p:nvSpPr>
          <p:cNvPr id="31" name="양쪽 모서리가 둥근 사각형 19">
            <a:extLst>
              <a:ext uri="{FF2B5EF4-FFF2-40B4-BE49-F238E27FC236}">
                <a16:creationId xmlns:a16="http://schemas.microsoft.com/office/drawing/2014/main" id="{1E5695E2-C082-0278-6234-8754E88FFFE4}"/>
              </a:ext>
            </a:extLst>
          </p:cNvPr>
          <p:cNvSpPr/>
          <p:nvPr/>
        </p:nvSpPr>
        <p:spPr>
          <a:xfrm rot="16200000" flipH="1">
            <a:off x="6140477" y="3648207"/>
            <a:ext cx="1058538" cy="590550"/>
          </a:xfrm>
          <a:prstGeom prst="round2SameRect">
            <a:avLst>
              <a:gd name="adj1" fmla="val 29570"/>
              <a:gd name="adj2" fmla="val 0"/>
            </a:avLst>
          </a:prstGeom>
          <a:solidFill>
            <a:srgbClr val="27441D"/>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defRPr/>
            </a:pPr>
            <a:r>
              <a:rPr lang="en-US" altLang="ko-KR" sz="1600" b="1" dirty="0">
                <a:solidFill>
                  <a:prstClr val="white"/>
                </a:solidFill>
                <a:latin typeface="현대하모니 B" panose="02020603020101020101" pitchFamily="18" charset="-127"/>
                <a:ea typeface="현대하모니 B" panose="02020603020101020101" pitchFamily="18" charset="-127"/>
              </a:rPr>
              <a:t>01</a:t>
            </a:r>
            <a:endParaRPr lang="ko-KR" altLang="en-US" dirty="0">
              <a:solidFill>
                <a:prstClr val="white"/>
              </a:solidFill>
              <a:latin typeface="현대하모니 B" panose="02020603020101020101" pitchFamily="18" charset="-127"/>
              <a:ea typeface="현대하모니 B" panose="02020603020101020101" pitchFamily="18" charset="-127"/>
            </a:endParaRPr>
          </a:p>
        </p:txBody>
      </p:sp>
      <p:sp>
        <p:nvSpPr>
          <p:cNvPr id="32" name="양쪽 모서리가 둥근 사각형 19">
            <a:extLst>
              <a:ext uri="{FF2B5EF4-FFF2-40B4-BE49-F238E27FC236}">
                <a16:creationId xmlns:a16="http://schemas.microsoft.com/office/drawing/2014/main" id="{2DFBCC03-F715-4E36-3F32-ED558961F4AB}"/>
              </a:ext>
            </a:extLst>
          </p:cNvPr>
          <p:cNvSpPr/>
          <p:nvPr/>
        </p:nvSpPr>
        <p:spPr>
          <a:xfrm rot="16200000" flipH="1">
            <a:off x="910383" y="1996000"/>
            <a:ext cx="1058538" cy="590550"/>
          </a:xfrm>
          <a:prstGeom prst="round2SameRect">
            <a:avLst>
              <a:gd name="adj1" fmla="val 29570"/>
              <a:gd name="adj2" fmla="val 0"/>
            </a:avLst>
          </a:prstGeom>
          <a:solidFill>
            <a:srgbClr val="27441D"/>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defRPr/>
            </a:pPr>
            <a:r>
              <a:rPr lang="en-US" altLang="ko-KR" sz="1600" b="1" dirty="0">
                <a:solidFill>
                  <a:prstClr val="white"/>
                </a:solidFill>
                <a:latin typeface="현대하모니 B" panose="02020603020101020101" pitchFamily="18" charset="-127"/>
                <a:ea typeface="현대하모니 B" panose="02020603020101020101" pitchFamily="18" charset="-127"/>
              </a:rPr>
              <a:t>01</a:t>
            </a:r>
            <a:endParaRPr lang="ko-KR" altLang="en-US" dirty="0">
              <a:solidFill>
                <a:prstClr val="white"/>
              </a:solidFill>
              <a:latin typeface="현대하모니 B" panose="02020603020101020101" pitchFamily="18" charset="-127"/>
              <a:ea typeface="현대하모니 B" panose="02020603020101020101" pitchFamily="18" charset="-127"/>
            </a:endParaRPr>
          </a:p>
        </p:txBody>
      </p:sp>
      <p:sp>
        <p:nvSpPr>
          <p:cNvPr id="33" name="양쪽 모서리가 둥근 사각형 19">
            <a:extLst>
              <a:ext uri="{FF2B5EF4-FFF2-40B4-BE49-F238E27FC236}">
                <a16:creationId xmlns:a16="http://schemas.microsoft.com/office/drawing/2014/main" id="{5A498C52-0C23-452E-7693-4CA7D3E03C88}"/>
              </a:ext>
            </a:extLst>
          </p:cNvPr>
          <p:cNvSpPr/>
          <p:nvPr/>
        </p:nvSpPr>
        <p:spPr>
          <a:xfrm rot="16200000" flipH="1">
            <a:off x="910382" y="3641810"/>
            <a:ext cx="1058538" cy="590550"/>
          </a:xfrm>
          <a:prstGeom prst="round2SameRect">
            <a:avLst>
              <a:gd name="adj1" fmla="val 29570"/>
              <a:gd name="adj2" fmla="val 0"/>
            </a:avLst>
          </a:prstGeom>
          <a:solidFill>
            <a:srgbClr val="27441D"/>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defRPr/>
            </a:pPr>
            <a:r>
              <a:rPr lang="en-US" altLang="ko-KR" sz="1600" b="1" dirty="0">
                <a:solidFill>
                  <a:prstClr val="white"/>
                </a:solidFill>
                <a:latin typeface="현대하모니 B" panose="02020603020101020101" pitchFamily="18" charset="-127"/>
                <a:ea typeface="현대하모니 B" panose="02020603020101020101" pitchFamily="18" charset="-127"/>
              </a:rPr>
              <a:t>01</a:t>
            </a:r>
            <a:endParaRPr lang="ko-KR" altLang="en-US" dirty="0">
              <a:solidFill>
                <a:prstClr val="white"/>
              </a:solidFill>
              <a:latin typeface="현대하모니 B" panose="02020603020101020101" pitchFamily="18" charset="-127"/>
              <a:ea typeface="현대하모니 B" panose="02020603020101020101" pitchFamily="18" charset="-127"/>
            </a:endParaRPr>
          </a:p>
        </p:txBody>
      </p:sp>
      <p:sp>
        <p:nvSpPr>
          <p:cNvPr id="34" name="직사각형 33">
            <a:extLst>
              <a:ext uri="{FF2B5EF4-FFF2-40B4-BE49-F238E27FC236}">
                <a16:creationId xmlns:a16="http://schemas.microsoft.com/office/drawing/2014/main" id="{189830C3-61D0-D0EE-DFFD-F91DAED8B06A}"/>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0B29D5EF-C10C-156A-3754-9C2E2017A32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36" name="TextBox 35">
            <a:extLst>
              <a:ext uri="{FF2B5EF4-FFF2-40B4-BE49-F238E27FC236}">
                <a16:creationId xmlns:a16="http://schemas.microsoft.com/office/drawing/2014/main" id="{B3530D86-3BE0-9525-2495-4C5E1630EC32}"/>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494980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1A55062-B4E7-CDE4-6592-2D92F8AC70E4}"/>
              </a:ext>
            </a:extLst>
          </p:cNvPr>
          <p:cNvSpPr/>
          <p:nvPr/>
        </p:nvSpPr>
        <p:spPr>
          <a:xfrm>
            <a:off x="286544" y="1030941"/>
            <a:ext cx="11651456" cy="5595715"/>
          </a:xfrm>
          <a:prstGeom prst="roundRect">
            <a:avLst>
              <a:gd name="adj" fmla="val 2507"/>
            </a:avLst>
          </a:prstGeom>
          <a:solidFill>
            <a:srgbClr val="D8DDD5"/>
          </a:solidFill>
          <a:ln>
            <a:noFill/>
          </a:ln>
          <a:effectLst>
            <a:outerShdw blurRad="177800" dist="38100" dir="2700000" algn="tl" rotWithShape="0">
              <a:srgbClr val="6D50FF">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nvGrpSpPr>
          <p:cNvPr id="5" name="그룹 4">
            <a:extLst>
              <a:ext uri="{FF2B5EF4-FFF2-40B4-BE49-F238E27FC236}">
                <a16:creationId xmlns:a16="http://schemas.microsoft.com/office/drawing/2014/main" id="{7D64C532-EE12-2BCC-1B52-4DE3FA74B110}"/>
              </a:ext>
            </a:extLst>
          </p:cNvPr>
          <p:cNvGrpSpPr/>
          <p:nvPr/>
        </p:nvGrpSpPr>
        <p:grpSpPr>
          <a:xfrm>
            <a:off x="3682557" y="2427866"/>
            <a:ext cx="3657601" cy="2781300"/>
            <a:chOff x="3482530" y="2606040"/>
            <a:chExt cx="3657601" cy="2781300"/>
          </a:xfrm>
        </p:grpSpPr>
        <p:sp>
          <p:nvSpPr>
            <p:cNvPr id="7" name="원호 6">
              <a:extLst>
                <a:ext uri="{FF2B5EF4-FFF2-40B4-BE49-F238E27FC236}">
                  <a16:creationId xmlns:a16="http://schemas.microsoft.com/office/drawing/2014/main" id="{99B790D8-F8BF-0EAC-6859-91C0560CCCAE}"/>
                </a:ext>
              </a:extLst>
            </p:cNvPr>
            <p:cNvSpPr/>
            <p:nvPr/>
          </p:nvSpPr>
          <p:spPr>
            <a:xfrm>
              <a:off x="3482530" y="3303269"/>
              <a:ext cx="1411605" cy="1411605"/>
            </a:xfrm>
            <a:prstGeom prst="arc">
              <a:avLst>
                <a:gd name="adj1" fmla="val 3408697"/>
                <a:gd name="adj2" fmla="val 17854750"/>
              </a:avLst>
            </a:prstGeom>
            <a:ln w="41275">
              <a:solidFill>
                <a:srgbClr val="E6EAF3"/>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13" name="자유형: 도형 8">
              <a:extLst>
                <a:ext uri="{FF2B5EF4-FFF2-40B4-BE49-F238E27FC236}">
                  <a16:creationId xmlns:a16="http://schemas.microsoft.com/office/drawing/2014/main" id="{C0B39CC5-A4C6-707F-61E9-1DA5DCF32875}"/>
                </a:ext>
              </a:extLst>
            </p:cNvPr>
            <p:cNvSpPr/>
            <p:nvPr/>
          </p:nvSpPr>
          <p:spPr>
            <a:xfrm>
              <a:off x="4591424" y="3495733"/>
              <a:ext cx="334908" cy="1026676"/>
            </a:xfrm>
            <a:custGeom>
              <a:avLst/>
              <a:gdLst>
                <a:gd name="connsiteX0" fmla="*/ 125772 w 334908"/>
                <a:gd name="connsiteY0" fmla="*/ 0 h 1026676"/>
                <a:gd name="connsiteX1" fmla="*/ 208869 w 334908"/>
                <a:gd name="connsiteY1" fmla="*/ 100715 h 1026676"/>
                <a:gd name="connsiteX2" fmla="*/ 334908 w 334908"/>
                <a:gd name="connsiteY2" fmla="*/ 513338 h 1026676"/>
                <a:gd name="connsiteX3" fmla="*/ 208869 w 334908"/>
                <a:gd name="connsiteY3" fmla="*/ 925961 h 1026676"/>
                <a:gd name="connsiteX4" fmla="*/ 125772 w 334908"/>
                <a:gd name="connsiteY4" fmla="*/ 1026676 h 1026676"/>
                <a:gd name="connsiteX5" fmla="*/ 90530 w 334908"/>
                <a:gd name="connsiteY5" fmla="*/ 961749 h 1026676"/>
                <a:gd name="connsiteX6" fmla="*/ 0 w 334908"/>
                <a:gd name="connsiteY6" fmla="*/ 513338 h 1026676"/>
                <a:gd name="connsiteX7" fmla="*/ 90530 w 334908"/>
                <a:gd name="connsiteY7" fmla="*/ 64928 h 10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08" h="1026676">
                  <a:moveTo>
                    <a:pt x="125772" y="0"/>
                  </a:moveTo>
                  <a:lnTo>
                    <a:pt x="208869" y="100715"/>
                  </a:lnTo>
                  <a:cubicBezTo>
                    <a:pt x="288444" y="218501"/>
                    <a:pt x="334908" y="360493"/>
                    <a:pt x="334908" y="513338"/>
                  </a:cubicBezTo>
                  <a:cubicBezTo>
                    <a:pt x="334908" y="666183"/>
                    <a:pt x="288444" y="808175"/>
                    <a:pt x="208869" y="925961"/>
                  </a:cubicBezTo>
                  <a:lnTo>
                    <a:pt x="125772" y="1026676"/>
                  </a:lnTo>
                  <a:lnTo>
                    <a:pt x="90530" y="961749"/>
                  </a:lnTo>
                  <a:cubicBezTo>
                    <a:pt x="32236" y="823925"/>
                    <a:pt x="0" y="672396"/>
                    <a:pt x="0" y="513338"/>
                  </a:cubicBezTo>
                  <a:cubicBezTo>
                    <a:pt x="0" y="354280"/>
                    <a:pt x="32236" y="202751"/>
                    <a:pt x="90530" y="64928"/>
                  </a:cubicBezTo>
                  <a:close/>
                </a:path>
              </a:pathLst>
            </a:custGeom>
            <a:solidFill>
              <a:srgbClr val="E6EAF3"/>
            </a:solidFill>
            <a:ln w="412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defRPr/>
              </a:pPr>
              <a:endParaRPr lang="ko-KR" altLang="en-US">
                <a:solidFill>
                  <a:prstClr val="black">
                    <a:lumMod val="65000"/>
                    <a:lumOff val="35000"/>
                  </a:prstClr>
                </a:solidFill>
              </a:endParaRPr>
            </a:p>
          </p:txBody>
        </p:sp>
        <p:sp>
          <p:nvSpPr>
            <p:cNvPr id="14" name="원호 13">
              <a:extLst>
                <a:ext uri="{FF2B5EF4-FFF2-40B4-BE49-F238E27FC236}">
                  <a16:creationId xmlns:a16="http://schemas.microsoft.com/office/drawing/2014/main" id="{3792CCF4-C3CA-0B8D-2D71-EB110C2A376C}"/>
                </a:ext>
              </a:extLst>
            </p:cNvPr>
            <p:cNvSpPr/>
            <p:nvPr/>
          </p:nvSpPr>
          <p:spPr>
            <a:xfrm>
              <a:off x="4358831" y="2606040"/>
              <a:ext cx="2781300" cy="2781300"/>
            </a:xfrm>
            <a:prstGeom prst="arc">
              <a:avLst>
                <a:gd name="adj1" fmla="val 12325227"/>
                <a:gd name="adj2" fmla="val 14146953"/>
              </a:avLst>
            </a:prstGeom>
            <a:ln w="41275">
              <a:solidFill>
                <a:srgbClr val="E6EAF3"/>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grpSp>
      <p:grpSp>
        <p:nvGrpSpPr>
          <p:cNvPr id="15" name="그룹 14">
            <a:extLst>
              <a:ext uri="{FF2B5EF4-FFF2-40B4-BE49-F238E27FC236}">
                <a16:creationId xmlns:a16="http://schemas.microsoft.com/office/drawing/2014/main" id="{8BF121F1-F094-F51E-8D05-641A9DB7C274}"/>
              </a:ext>
            </a:extLst>
          </p:cNvPr>
          <p:cNvGrpSpPr/>
          <p:nvPr/>
        </p:nvGrpSpPr>
        <p:grpSpPr>
          <a:xfrm rot="5400000">
            <a:off x="4193095" y="1946852"/>
            <a:ext cx="3657601" cy="2781300"/>
            <a:chOff x="3482530" y="2606040"/>
            <a:chExt cx="3657601" cy="2781300"/>
          </a:xfrm>
        </p:grpSpPr>
        <p:sp>
          <p:nvSpPr>
            <p:cNvPr id="16" name="원호 15">
              <a:extLst>
                <a:ext uri="{FF2B5EF4-FFF2-40B4-BE49-F238E27FC236}">
                  <a16:creationId xmlns:a16="http://schemas.microsoft.com/office/drawing/2014/main" id="{EB71BA39-98A4-054F-BD4D-9BFF85936420}"/>
                </a:ext>
              </a:extLst>
            </p:cNvPr>
            <p:cNvSpPr/>
            <p:nvPr/>
          </p:nvSpPr>
          <p:spPr>
            <a:xfrm>
              <a:off x="3482530" y="3303269"/>
              <a:ext cx="1411605" cy="1411605"/>
            </a:xfrm>
            <a:prstGeom prst="arc">
              <a:avLst>
                <a:gd name="adj1" fmla="val 3408697"/>
                <a:gd name="adj2" fmla="val 17854750"/>
              </a:avLst>
            </a:prstGeom>
            <a:ln w="41275">
              <a:solidFill>
                <a:srgbClr val="27441D"/>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17" name="자유형: 도형 16">
              <a:extLst>
                <a:ext uri="{FF2B5EF4-FFF2-40B4-BE49-F238E27FC236}">
                  <a16:creationId xmlns:a16="http://schemas.microsoft.com/office/drawing/2014/main" id="{998BAEF3-CE38-4CA3-0978-79B5BBEDE8C2}"/>
                </a:ext>
              </a:extLst>
            </p:cNvPr>
            <p:cNvSpPr/>
            <p:nvPr/>
          </p:nvSpPr>
          <p:spPr>
            <a:xfrm>
              <a:off x="4591424" y="3495733"/>
              <a:ext cx="334908" cy="1026676"/>
            </a:xfrm>
            <a:custGeom>
              <a:avLst/>
              <a:gdLst>
                <a:gd name="connsiteX0" fmla="*/ 125772 w 334908"/>
                <a:gd name="connsiteY0" fmla="*/ 0 h 1026676"/>
                <a:gd name="connsiteX1" fmla="*/ 208869 w 334908"/>
                <a:gd name="connsiteY1" fmla="*/ 100715 h 1026676"/>
                <a:gd name="connsiteX2" fmla="*/ 334908 w 334908"/>
                <a:gd name="connsiteY2" fmla="*/ 513338 h 1026676"/>
                <a:gd name="connsiteX3" fmla="*/ 208869 w 334908"/>
                <a:gd name="connsiteY3" fmla="*/ 925961 h 1026676"/>
                <a:gd name="connsiteX4" fmla="*/ 125772 w 334908"/>
                <a:gd name="connsiteY4" fmla="*/ 1026676 h 1026676"/>
                <a:gd name="connsiteX5" fmla="*/ 90530 w 334908"/>
                <a:gd name="connsiteY5" fmla="*/ 961749 h 1026676"/>
                <a:gd name="connsiteX6" fmla="*/ 0 w 334908"/>
                <a:gd name="connsiteY6" fmla="*/ 513338 h 1026676"/>
                <a:gd name="connsiteX7" fmla="*/ 90530 w 334908"/>
                <a:gd name="connsiteY7" fmla="*/ 64928 h 10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08" h="1026676">
                  <a:moveTo>
                    <a:pt x="125772" y="0"/>
                  </a:moveTo>
                  <a:lnTo>
                    <a:pt x="208869" y="100715"/>
                  </a:lnTo>
                  <a:cubicBezTo>
                    <a:pt x="288444" y="218501"/>
                    <a:pt x="334908" y="360493"/>
                    <a:pt x="334908" y="513338"/>
                  </a:cubicBezTo>
                  <a:cubicBezTo>
                    <a:pt x="334908" y="666183"/>
                    <a:pt x="288444" y="808175"/>
                    <a:pt x="208869" y="925961"/>
                  </a:cubicBezTo>
                  <a:lnTo>
                    <a:pt x="125772" y="1026676"/>
                  </a:lnTo>
                  <a:lnTo>
                    <a:pt x="90530" y="961749"/>
                  </a:lnTo>
                  <a:cubicBezTo>
                    <a:pt x="32236" y="823925"/>
                    <a:pt x="0" y="672396"/>
                    <a:pt x="0" y="513338"/>
                  </a:cubicBezTo>
                  <a:cubicBezTo>
                    <a:pt x="0" y="354280"/>
                    <a:pt x="32236" y="202751"/>
                    <a:pt x="90530" y="64928"/>
                  </a:cubicBezTo>
                  <a:close/>
                </a:path>
              </a:pathLst>
            </a:custGeom>
            <a:solidFill>
              <a:srgbClr val="27441D"/>
            </a:solidFill>
            <a:ln w="41275">
              <a:solidFill>
                <a:srgbClr val="27441D"/>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defRPr/>
              </a:pPr>
              <a:endParaRPr lang="ko-KR" altLang="en-US">
                <a:solidFill>
                  <a:prstClr val="black">
                    <a:lumMod val="65000"/>
                    <a:lumOff val="35000"/>
                  </a:prstClr>
                </a:solidFill>
              </a:endParaRPr>
            </a:p>
          </p:txBody>
        </p:sp>
        <p:sp>
          <p:nvSpPr>
            <p:cNvPr id="18" name="원호 17">
              <a:extLst>
                <a:ext uri="{FF2B5EF4-FFF2-40B4-BE49-F238E27FC236}">
                  <a16:creationId xmlns:a16="http://schemas.microsoft.com/office/drawing/2014/main" id="{C080489F-1FE4-36A4-3674-25C5735CC4D9}"/>
                </a:ext>
              </a:extLst>
            </p:cNvPr>
            <p:cNvSpPr/>
            <p:nvPr/>
          </p:nvSpPr>
          <p:spPr>
            <a:xfrm>
              <a:off x="4358831" y="2606040"/>
              <a:ext cx="2781300" cy="2781300"/>
            </a:xfrm>
            <a:prstGeom prst="arc">
              <a:avLst>
                <a:gd name="adj1" fmla="val 12325227"/>
                <a:gd name="adj2" fmla="val 14146953"/>
              </a:avLst>
            </a:prstGeom>
            <a:ln w="41275">
              <a:solidFill>
                <a:srgbClr val="27441D"/>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grpSp>
      <p:grpSp>
        <p:nvGrpSpPr>
          <p:cNvPr id="19" name="그룹 18">
            <a:extLst>
              <a:ext uri="{FF2B5EF4-FFF2-40B4-BE49-F238E27FC236}">
                <a16:creationId xmlns:a16="http://schemas.microsoft.com/office/drawing/2014/main" id="{96794987-3A79-FFD0-EF7A-2D6637B87782}"/>
              </a:ext>
            </a:extLst>
          </p:cNvPr>
          <p:cNvGrpSpPr/>
          <p:nvPr/>
        </p:nvGrpSpPr>
        <p:grpSpPr>
          <a:xfrm rot="10800000">
            <a:off x="4662775" y="2440249"/>
            <a:ext cx="3657601" cy="2781300"/>
            <a:chOff x="3482530" y="2606040"/>
            <a:chExt cx="3657601" cy="2781300"/>
          </a:xfrm>
        </p:grpSpPr>
        <p:sp>
          <p:nvSpPr>
            <p:cNvPr id="20" name="원호 19">
              <a:extLst>
                <a:ext uri="{FF2B5EF4-FFF2-40B4-BE49-F238E27FC236}">
                  <a16:creationId xmlns:a16="http://schemas.microsoft.com/office/drawing/2014/main" id="{A8CA10B6-976B-B677-77EF-ADA4D670F26E}"/>
                </a:ext>
              </a:extLst>
            </p:cNvPr>
            <p:cNvSpPr/>
            <p:nvPr/>
          </p:nvSpPr>
          <p:spPr>
            <a:xfrm>
              <a:off x="3482530" y="3303269"/>
              <a:ext cx="1411605" cy="1411605"/>
            </a:xfrm>
            <a:prstGeom prst="arc">
              <a:avLst>
                <a:gd name="adj1" fmla="val 3408697"/>
                <a:gd name="adj2" fmla="val 17854750"/>
              </a:avLst>
            </a:prstGeom>
            <a:ln w="41275">
              <a:solidFill>
                <a:srgbClr val="27441D"/>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21" name="자유형: 도형 20">
              <a:extLst>
                <a:ext uri="{FF2B5EF4-FFF2-40B4-BE49-F238E27FC236}">
                  <a16:creationId xmlns:a16="http://schemas.microsoft.com/office/drawing/2014/main" id="{C4143E48-F13F-1CFE-CE5D-0EE25E931C95}"/>
                </a:ext>
              </a:extLst>
            </p:cNvPr>
            <p:cNvSpPr/>
            <p:nvPr/>
          </p:nvSpPr>
          <p:spPr>
            <a:xfrm>
              <a:off x="4591424" y="3495733"/>
              <a:ext cx="334908" cy="1026676"/>
            </a:xfrm>
            <a:custGeom>
              <a:avLst/>
              <a:gdLst>
                <a:gd name="connsiteX0" fmla="*/ 125772 w 334908"/>
                <a:gd name="connsiteY0" fmla="*/ 0 h 1026676"/>
                <a:gd name="connsiteX1" fmla="*/ 208869 w 334908"/>
                <a:gd name="connsiteY1" fmla="*/ 100715 h 1026676"/>
                <a:gd name="connsiteX2" fmla="*/ 334908 w 334908"/>
                <a:gd name="connsiteY2" fmla="*/ 513338 h 1026676"/>
                <a:gd name="connsiteX3" fmla="*/ 208869 w 334908"/>
                <a:gd name="connsiteY3" fmla="*/ 925961 h 1026676"/>
                <a:gd name="connsiteX4" fmla="*/ 125772 w 334908"/>
                <a:gd name="connsiteY4" fmla="*/ 1026676 h 1026676"/>
                <a:gd name="connsiteX5" fmla="*/ 90530 w 334908"/>
                <a:gd name="connsiteY5" fmla="*/ 961749 h 1026676"/>
                <a:gd name="connsiteX6" fmla="*/ 0 w 334908"/>
                <a:gd name="connsiteY6" fmla="*/ 513338 h 1026676"/>
                <a:gd name="connsiteX7" fmla="*/ 90530 w 334908"/>
                <a:gd name="connsiteY7" fmla="*/ 64928 h 10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08" h="1026676">
                  <a:moveTo>
                    <a:pt x="125772" y="0"/>
                  </a:moveTo>
                  <a:lnTo>
                    <a:pt x="208869" y="100715"/>
                  </a:lnTo>
                  <a:cubicBezTo>
                    <a:pt x="288444" y="218501"/>
                    <a:pt x="334908" y="360493"/>
                    <a:pt x="334908" y="513338"/>
                  </a:cubicBezTo>
                  <a:cubicBezTo>
                    <a:pt x="334908" y="666183"/>
                    <a:pt x="288444" y="808175"/>
                    <a:pt x="208869" y="925961"/>
                  </a:cubicBezTo>
                  <a:lnTo>
                    <a:pt x="125772" y="1026676"/>
                  </a:lnTo>
                  <a:lnTo>
                    <a:pt x="90530" y="961749"/>
                  </a:lnTo>
                  <a:cubicBezTo>
                    <a:pt x="32236" y="823925"/>
                    <a:pt x="0" y="672396"/>
                    <a:pt x="0" y="513338"/>
                  </a:cubicBezTo>
                  <a:cubicBezTo>
                    <a:pt x="0" y="354280"/>
                    <a:pt x="32236" y="202751"/>
                    <a:pt x="90530" y="64928"/>
                  </a:cubicBezTo>
                  <a:close/>
                </a:path>
              </a:pathLst>
            </a:custGeom>
            <a:solidFill>
              <a:srgbClr val="27441D"/>
            </a:solidFill>
            <a:ln w="41275">
              <a:solidFill>
                <a:srgbClr val="27441D"/>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defRPr/>
              </a:pPr>
              <a:endParaRPr lang="ko-KR" altLang="en-US">
                <a:solidFill>
                  <a:prstClr val="black">
                    <a:lumMod val="65000"/>
                    <a:lumOff val="35000"/>
                  </a:prstClr>
                </a:solidFill>
              </a:endParaRPr>
            </a:p>
          </p:txBody>
        </p:sp>
        <p:sp>
          <p:nvSpPr>
            <p:cNvPr id="22" name="원호 21">
              <a:extLst>
                <a:ext uri="{FF2B5EF4-FFF2-40B4-BE49-F238E27FC236}">
                  <a16:creationId xmlns:a16="http://schemas.microsoft.com/office/drawing/2014/main" id="{C2576F87-7CAC-9F1F-E315-D9A6CFEC2D89}"/>
                </a:ext>
              </a:extLst>
            </p:cNvPr>
            <p:cNvSpPr/>
            <p:nvPr/>
          </p:nvSpPr>
          <p:spPr>
            <a:xfrm>
              <a:off x="4358831" y="2606040"/>
              <a:ext cx="2781300" cy="2781300"/>
            </a:xfrm>
            <a:prstGeom prst="arc">
              <a:avLst>
                <a:gd name="adj1" fmla="val 12325227"/>
                <a:gd name="adj2" fmla="val 14146953"/>
              </a:avLst>
            </a:prstGeom>
            <a:ln w="41275">
              <a:solidFill>
                <a:srgbClr val="27441D"/>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grpSp>
      <p:grpSp>
        <p:nvGrpSpPr>
          <p:cNvPr id="23" name="그룹 22">
            <a:extLst>
              <a:ext uri="{FF2B5EF4-FFF2-40B4-BE49-F238E27FC236}">
                <a16:creationId xmlns:a16="http://schemas.microsoft.com/office/drawing/2014/main" id="{F96F6775-252C-42F5-DFAD-424AA7E30021}"/>
              </a:ext>
            </a:extLst>
          </p:cNvPr>
          <p:cNvGrpSpPr/>
          <p:nvPr/>
        </p:nvGrpSpPr>
        <p:grpSpPr>
          <a:xfrm rot="16200000">
            <a:off x="4164333" y="2912629"/>
            <a:ext cx="3657601" cy="2781300"/>
            <a:chOff x="3482530" y="2606040"/>
            <a:chExt cx="3657601" cy="2781300"/>
          </a:xfrm>
        </p:grpSpPr>
        <p:sp>
          <p:nvSpPr>
            <p:cNvPr id="24" name="원호 23">
              <a:extLst>
                <a:ext uri="{FF2B5EF4-FFF2-40B4-BE49-F238E27FC236}">
                  <a16:creationId xmlns:a16="http://schemas.microsoft.com/office/drawing/2014/main" id="{DFF33CF2-4966-B7BF-DB41-31263DA89338}"/>
                </a:ext>
              </a:extLst>
            </p:cNvPr>
            <p:cNvSpPr/>
            <p:nvPr/>
          </p:nvSpPr>
          <p:spPr>
            <a:xfrm>
              <a:off x="3482530" y="3303269"/>
              <a:ext cx="1411605" cy="1411605"/>
            </a:xfrm>
            <a:prstGeom prst="arc">
              <a:avLst>
                <a:gd name="adj1" fmla="val 3408697"/>
                <a:gd name="adj2" fmla="val 17854750"/>
              </a:avLst>
            </a:prstGeom>
            <a:ln w="41275">
              <a:solidFill>
                <a:srgbClr val="27441D"/>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25" name="자유형: 도형 24">
              <a:extLst>
                <a:ext uri="{FF2B5EF4-FFF2-40B4-BE49-F238E27FC236}">
                  <a16:creationId xmlns:a16="http://schemas.microsoft.com/office/drawing/2014/main" id="{C3967086-7FD6-8992-4DD0-C28A63106562}"/>
                </a:ext>
              </a:extLst>
            </p:cNvPr>
            <p:cNvSpPr/>
            <p:nvPr/>
          </p:nvSpPr>
          <p:spPr>
            <a:xfrm>
              <a:off x="4591424" y="3495733"/>
              <a:ext cx="334908" cy="1026676"/>
            </a:xfrm>
            <a:custGeom>
              <a:avLst/>
              <a:gdLst>
                <a:gd name="connsiteX0" fmla="*/ 125772 w 334908"/>
                <a:gd name="connsiteY0" fmla="*/ 0 h 1026676"/>
                <a:gd name="connsiteX1" fmla="*/ 208869 w 334908"/>
                <a:gd name="connsiteY1" fmla="*/ 100715 h 1026676"/>
                <a:gd name="connsiteX2" fmla="*/ 334908 w 334908"/>
                <a:gd name="connsiteY2" fmla="*/ 513338 h 1026676"/>
                <a:gd name="connsiteX3" fmla="*/ 208869 w 334908"/>
                <a:gd name="connsiteY3" fmla="*/ 925961 h 1026676"/>
                <a:gd name="connsiteX4" fmla="*/ 125772 w 334908"/>
                <a:gd name="connsiteY4" fmla="*/ 1026676 h 1026676"/>
                <a:gd name="connsiteX5" fmla="*/ 90530 w 334908"/>
                <a:gd name="connsiteY5" fmla="*/ 961749 h 1026676"/>
                <a:gd name="connsiteX6" fmla="*/ 0 w 334908"/>
                <a:gd name="connsiteY6" fmla="*/ 513338 h 1026676"/>
                <a:gd name="connsiteX7" fmla="*/ 90530 w 334908"/>
                <a:gd name="connsiteY7" fmla="*/ 64928 h 10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08" h="1026676">
                  <a:moveTo>
                    <a:pt x="125772" y="0"/>
                  </a:moveTo>
                  <a:lnTo>
                    <a:pt x="208869" y="100715"/>
                  </a:lnTo>
                  <a:cubicBezTo>
                    <a:pt x="288444" y="218501"/>
                    <a:pt x="334908" y="360493"/>
                    <a:pt x="334908" y="513338"/>
                  </a:cubicBezTo>
                  <a:cubicBezTo>
                    <a:pt x="334908" y="666183"/>
                    <a:pt x="288444" y="808175"/>
                    <a:pt x="208869" y="925961"/>
                  </a:cubicBezTo>
                  <a:lnTo>
                    <a:pt x="125772" y="1026676"/>
                  </a:lnTo>
                  <a:lnTo>
                    <a:pt x="90530" y="961749"/>
                  </a:lnTo>
                  <a:cubicBezTo>
                    <a:pt x="32236" y="823925"/>
                    <a:pt x="0" y="672396"/>
                    <a:pt x="0" y="513338"/>
                  </a:cubicBezTo>
                  <a:cubicBezTo>
                    <a:pt x="0" y="354280"/>
                    <a:pt x="32236" y="202751"/>
                    <a:pt x="90530" y="64928"/>
                  </a:cubicBezTo>
                  <a:close/>
                </a:path>
              </a:pathLst>
            </a:custGeom>
            <a:solidFill>
              <a:srgbClr val="27441D"/>
            </a:solidFill>
            <a:ln w="41275">
              <a:solidFill>
                <a:srgbClr val="27441D"/>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defRPr/>
              </a:pPr>
              <a:endParaRPr lang="ko-KR" altLang="en-US">
                <a:solidFill>
                  <a:prstClr val="black">
                    <a:lumMod val="65000"/>
                    <a:lumOff val="35000"/>
                  </a:prstClr>
                </a:solidFill>
              </a:endParaRPr>
            </a:p>
          </p:txBody>
        </p:sp>
        <p:sp>
          <p:nvSpPr>
            <p:cNvPr id="26" name="원호 25">
              <a:extLst>
                <a:ext uri="{FF2B5EF4-FFF2-40B4-BE49-F238E27FC236}">
                  <a16:creationId xmlns:a16="http://schemas.microsoft.com/office/drawing/2014/main" id="{30FBBD74-B4C6-B272-A302-9F1CC0938D30}"/>
                </a:ext>
              </a:extLst>
            </p:cNvPr>
            <p:cNvSpPr/>
            <p:nvPr/>
          </p:nvSpPr>
          <p:spPr>
            <a:xfrm>
              <a:off x="4358831" y="2606040"/>
              <a:ext cx="2781300" cy="2781300"/>
            </a:xfrm>
            <a:prstGeom prst="arc">
              <a:avLst>
                <a:gd name="adj1" fmla="val 12325227"/>
                <a:gd name="adj2" fmla="val 14146953"/>
              </a:avLst>
            </a:prstGeom>
            <a:ln w="41275">
              <a:solidFill>
                <a:srgbClr val="27441D"/>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grpSp>
      <p:sp>
        <p:nvSpPr>
          <p:cNvPr id="27" name="타원 26">
            <a:extLst>
              <a:ext uri="{FF2B5EF4-FFF2-40B4-BE49-F238E27FC236}">
                <a16:creationId xmlns:a16="http://schemas.microsoft.com/office/drawing/2014/main" id="{760CED57-B6C1-6A53-283E-28A031BBD5F1}"/>
              </a:ext>
            </a:extLst>
          </p:cNvPr>
          <p:cNvSpPr/>
          <p:nvPr/>
        </p:nvSpPr>
        <p:spPr>
          <a:xfrm>
            <a:off x="7009167" y="3222251"/>
            <a:ext cx="1207292" cy="1207292"/>
          </a:xfrm>
          <a:prstGeom prst="ellipse">
            <a:avLst/>
          </a:prstGeom>
          <a:solidFill>
            <a:schemeClr val="bg1"/>
          </a:solidFill>
          <a:ln w="41275">
            <a:noFill/>
          </a:ln>
          <a:effectLst>
            <a:outerShdw blurRad="63500" sx="102000" sy="102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28" name="타원 27">
            <a:extLst>
              <a:ext uri="{FF2B5EF4-FFF2-40B4-BE49-F238E27FC236}">
                <a16:creationId xmlns:a16="http://schemas.microsoft.com/office/drawing/2014/main" id="{7327840A-815C-A3AF-F2F6-28EF7F8F0152}"/>
              </a:ext>
            </a:extLst>
          </p:cNvPr>
          <p:cNvSpPr/>
          <p:nvPr/>
        </p:nvSpPr>
        <p:spPr>
          <a:xfrm>
            <a:off x="5401869" y="1613497"/>
            <a:ext cx="1207292" cy="1207292"/>
          </a:xfrm>
          <a:prstGeom prst="ellipse">
            <a:avLst/>
          </a:prstGeom>
          <a:solidFill>
            <a:schemeClr val="bg1"/>
          </a:solidFill>
          <a:ln w="41275">
            <a:noFill/>
          </a:ln>
          <a:effectLst>
            <a:outerShdw blurRad="63500" sx="102000" sy="102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29" name="타원 28">
            <a:extLst>
              <a:ext uri="{FF2B5EF4-FFF2-40B4-BE49-F238E27FC236}">
                <a16:creationId xmlns:a16="http://schemas.microsoft.com/office/drawing/2014/main" id="{1AB5DCB8-82EC-E364-E6D1-E8331ED962C4}"/>
              </a:ext>
            </a:extLst>
          </p:cNvPr>
          <p:cNvSpPr/>
          <p:nvPr/>
        </p:nvSpPr>
        <p:spPr>
          <a:xfrm>
            <a:off x="3797462" y="3222251"/>
            <a:ext cx="1207292" cy="1207292"/>
          </a:xfrm>
          <a:prstGeom prst="ellipse">
            <a:avLst/>
          </a:prstGeom>
          <a:solidFill>
            <a:schemeClr val="bg1"/>
          </a:solidFill>
          <a:ln w="41275">
            <a:noFill/>
          </a:ln>
          <a:effectLst>
            <a:outerShdw blurRad="63500" sx="102000" sy="102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30" name="타원 29">
            <a:extLst>
              <a:ext uri="{FF2B5EF4-FFF2-40B4-BE49-F238E27FC236}">
                <a16:creationId xmlns:a16="http://schemas.microsoft.com/office/drawing/2014/main" id="{2B128317-768A-564E-347E-0FCF8744E1B7}"/>
              </a:ext>
            </a:extLst>
          </p:cNvPr>
          <p:cNvSpPr/>
          <p:nvPr/>
        </p:nvSpPr>
        <p:spPr>
          <a:xfrm>
            <a:off x="5397108" y="4815010"/>
            <a:ext cx="1207292" cy="1207292"/>
          </a:xfrm>
          <a:prstGeom prst="ellipse">
            <a:avLst/>
          </a:prstGeom>
          <a:solidFill>
            <a:schemeClr val="bg1"/>
          </a:solidFill>
          <a:ln w="41275">
            <a:noFill/>
          </a:ln>
          <a:effectLst>
            <a:outerShdw blurRad="63500" sx="102000" sy="102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a:solidFill>
                <a:prstClr val="black">
                  <a:lumMod val="65000"/>
                  <a:lumOff val="35000"/>
                </a:prstClr>
              </a:solidFill>
            </a:endParaRPr>
          </a:p>
        </p:txBody>
      </p:sp>
      <p:sp>
        <p:nvSpPr>
          <p:cNvPr id="34" name="TextBox 33">
            <a:extLst>
              <a:ext uri="{FF2B5EF4-FFF2-40B4-BE49-F238E27FC236}">
                <a16:creationId xmlns:a16="http://schemas.microsoft.com/office/drawing/2014/main" id="{2A0D9AEB-77B7-8866-81FE-D28C0CBC4A2D}"/>
              </a:ext>
            </a:extLst>
          </p:cNvPr>
          <p:cNvSpPr txBox="1"/>
          <p:nvPr/>
        </p:nvSpPr>
        <p:spPr>
          <a:xfrm>
            <a:off x="8599655" y="3327997"/>
            <a:ext cx="2060250" cy="981038"/>
          </a:xfrm>
          <a:prstGeom prst="rect">
            <a:avLst/>
          </a:prstGeom>
          <a:noFill/>
        </p:spPr>
        <p:txBody>
          <a:bodyPr wrap="square">
            <a:spAutoFit/>
          </a:bodyPr>
          <a:lstStyle/>
          <a:p>
            <a:pPr>
              <a:lnSpc>
                <a:spcPct val="150000"/>
              </a:lnSpc>
              <a:defRPr/>
            </a:pPr>
            <a:r>
              <a:rPr lang="en-US" altLang="ko-KR" sz="1400" b="1" dirty="0">
                <a:solidFill>
                  <a:srgbClr val="27441D"/>
                </a:solidFill>
              </a:rPr>
              <a:t>CONTENTS A</a:t>
            </a:r>
          </a:p>
          <a:p>
            <a:pPr>
              <a:lnSpc>
                <a:spcPct val="150000"/>
              </a:lnSpc>
              <a:defRPr/>
            </a:pPr>
            <a:r>
              <a:rPr lang="ko-KR" altLang="en-US" sz="1050" dirty="0">
                <a:solidFill>
                  <a:srgbClr val="27441D"/>
                </a:solidFill>
              </a:rPr>
              <a:t>컨텐츠에 대한 내용을 적어요</a:t>
            </a:r>
            <a:endParaRPr lang="en-US" altLang="ko-KR" sz="1050" dirty="0">
              <a:solidFill>
                <a:srgbClr val="27441D"/>
              </a:solidFill>
            </a:endParaRPr>
          </a:p>
          <a:p>
            <a:pPr>
              <a:lnSpc>
                <a:spcPct val="150000"/>
              </a:lnSpc>
              <a:defRPr/>
            </a:pPr>
            <a:r>
              <a:rPr lang="ko-KR" altLang="en-US" sz="700" dirty="0">
                <a:solidFill>
                  <a:srgbClr val="27441D"/>
                </a:solidFill>
              </a:rPr>
              <a:t>Enjoy your stylish business and campus </a:t>
            </a:r>
            <a:endParaRPr lang="en-US" altLang="ko-KR" sz="700" dirty="0">
              <a:solidFill>
                <a:srgbClr val="27441D"/>
              </a:solidFill>
            </a:endParaRPr>
          </a:p>
          <a:p>
            <a:pPr>
              <a:lnSpc>
                <a:spcPct val="150000"/>
              </a:lnSpc>
              <a:defRPr/>
            </a:pPr>
            <a:r>
              <a:rPr lang="ko-KR" altLang="en-US" sz="700" dirty="0">
                <a:solidFill>
                  <a:srgbClr val="27441D"/>
                </a:solidFill>
              </a:rPr>
              <a:t>life with BIZCAM </a:t>
            </a:r>
            <a:endParaRPr lang="en-US" altLang="ko-KR" sz="700" dirty="0">
              <a:solidFill>
                <a:srgbClr val="27441D"/>
              </a:solidFill>
            </a:endParaRPr>
          </a:p>
        </p:txBody>
      </p:sp>
      <p:sp>
        <p:nvSpPr>
          <p:cNvPr id="38" name="TextBox 37">
            <a:extLst>
              <a:ext uri="{FF2B5EF4-FFF2-40B4-BE49-F238E27FC236}">
                <a16:creationId xmlns:a16="http://schemas.microsoft.com/office/drawing/2014/main" id="{99DFC532-BD0F-5350-F136-7D25D10EF895}"/>
              </a:ext>
            </a:extLst>
          </p:cNvPr>
          <p:cNvSpPr txBox="1"/>
          <p:nvPr/>
        </p:nvSpPr>
        <p:spPr>
          <a:xfrm>
            <a:off x="6953475" y="5008020"/>
            <a:ext cx="2060250" cy="981038"/>
          </a:xfrm>
          <a:prstGeom prst="rect">
            <a:avLst/>
          </a:prstGeom>
          <a:noFill/>
        </p:spPr>
        <p:txBody>
          <a:bodyPr wrap="square">
            <a:spAutoFit/>
          </a:bodyPr>
          <a:lstStyle/>
          <a:p>
            <a:pPr>
              <a:lnSpc>
                <a:spcPct val="150000"/>
              </a:lnSpc>
              <a:defRPr/>
            </a:pPr>
            <a:r>
              <a:rPr lang="en-US" altLang="ko-KR" sz="1400" b="1" dirty="0">
                <a:solidFill>
                  <a:srgbClr val="27441D"/>
                </a:solidFill>
              </a:rPr>
              <a:t>CONTENTS A</a:t>
            </a:r>
          </a:p>
          <a:p>
            <a:pPr>
              <a:lnSpc>
                <a:spcPct val="150000"/>
              </a:lnSpc>
              <a:defRPr/>
            </a:pPr>
            <a:r>
              <a:rPr lang="ko-KR" altLang="en-US" sz="1050" dirty="0">
                <a:solidFill>
                  <a:srgbClr val="27441D"/>
                </a:solidFill>
              </a:rPr>
              <a:t>컨텐츠에 대한 내용을 적어요</a:t>
            </a:r>
            <a:endParaRPr lang="en-US" altLang="ko-KR" sz="1050" dirty="0">
              <a:solidFill>
                <a:srgbClr val="27441D"/>
              </a:solidFill>
            </a:endParaRPr>
          </a:p>
          <a:p>
            <a:pPr>
              <a:lnSpc>
                <a:spcPct val="150000"/>
              </a:lnSpc>
              <a:defRPr/>
            </a:pPr>
            <a:r>
              <a:rPr lang="ko-KR" altLang="en-US" sz="700" dirty="0">
                <a:solidFill>
                  <a:srgbClr val="27441D"/>
                </a:solidFill>
              </a:rPr>
              <a:t>Enjoy your stylish business and campus </a:t>
            </a:r>
            <a:endParaRPr lang="en-US" altLang="ko-KR" sz="700" dirty="0">
              <a:solidFill>
                <a:srgbClr val="27441D"/>
              </a:solidFill>
            </a:endParaRPr>
          </a:p>
          <a:p>
            <a:pPr>
              <a:lnSpc>
                <a:spcPct val="150000"/>
              </a:lnSpc>
              <a:defRPr/>
            </a:pPr>
            <a:r>
              <a:rPr lang="ko-KR" altLang="en-US" sz="700" dirty="0">
                <a:solidFill>
                  <a:srgbClr val="27441D"/>
                </a:solidFill>
              </a:rPr>
              <a:t>life with BIZCAM </a:t>
            </a:r>
            <a:endParaRPr lang="en-US" altLang="ko-KR" sz="700" dirty="0">
              <a:solidFill>
                <a:srgbClr val="27441D"/>
              </a:solidFill>
            </a:endParaRPr>
          </a:p>
        </p:txBody>
      </p:sp>
      <p:sp>
        <p:nvSpPr>
          <p:cNvPr id="42" name="TextBox 41">
            <a:extLst>
              <a:ext uri="{FF2B5EF4-FFF2-40B4-BE49-F238E27FC236}">
                <a16:creationId xmlns:a16="http://schemas.microsoft.com/office/drawing/2014/main" id="{7F4AE471-5729-9E9F-A01A-0441D52AE53A}"/>
              </a:ext>
            </a:extLst>
          </p:cNvPr>
          <p:cNvSpPr txBox="1"/>
          <p:nvPr/>
        </p:nvSpPr>
        <p:spPr>
          <a:xfrm>
            <a:off x="2896402" y="1673304"/>
            <a:ext cx="2060250" cy="981038"/>
          </a:xfrm>
          <a:prstGeom prst="rect">
            <a:avLst/>
          </a:prstGeom>
          <a:noFill/>
        </p:spPr>
        <p:txBody>
          <a:bodyPr wrap="square">
            <a:spAutoFit/>
          </a:bodyPr>
          <a:lstStyle/>
          <a:p>
            <a:pPr algn="r">
              <a:lnSpc>
                <a:spcPct val="150000"/>
              </a:lnSpc>
              <a:defRPr/>
            </a:pPr>
            <a:r>
              <a:rPr lang="en-US" altLang="ko-KR" sz="1400" b="1" dirty="0">
                <a:solidFill>
                  <a:srgbClr val="27441D"/>
                </a:solidFill>
              </a:rPr>
              <a:t>CONTENTS A</a:t>
            </a:r>
          </a:p>
          <a:p>
            <a:pPr algn="r">
              <a:lnSpc>
                <a:spcPct val="150000"/>
              </a:lnSpc>
              <a:defRPr/>
            </a:pPr>
            <a:r>
              <a:rPr lang="ko-KR" altLang="en-US" sz="1050" dirty="0">
                <a:solidFill>
                  <a:srgbClr val="27441D"/>
                </a:solidFill>
              </a:rPr>
              <a:t>컨텐츠에 대한 내용을 적어요</a:t>
            </a:r>
            <a:endParaRPr lang="en-US" altLang="ko-KR" sz="1050" dirty="0">
              <a:solidFill>
                <a:srgbClr val="27441D"/>
              </a:solidFill>
            </a:endParaRPr>
          </a:p>
          <a:p>
            <a:pPr algn="r">
              <a:lnSpc>
                <a:spcPct val="150000"/>
              </a:lnSpc>
              <a:defRPr/>
            </a:pPr>
            <a:r>
              <a:rPr lang="ko-KR" altLang="en-US" sz="700" dirty="0">
                <a:solidFill>
                  <a:srgbClr val="27441D"/>
                </a:solidFill>
              </a:rPr>
              <a:t>Enjoy your stylish business and campus </a:t>
            </a:r>
            <a:endParaRPr lang="en-US" altLang="ko-KR" sz="700" dirty="0">
              <a:solidFill>
                <a:srgbClr val="27441D"/>
              </a:solidFill>
            </a:endParaRPr>
          </a:p>
          <a:p>
            <a:pPr algn="r">
              <a:lnSpc>
                <a:spcPct val="150000"/>
              </a:lnSpc>
              <a:defRPr/>
            </a:pPr>
            <a:r>
              <a:rPr lang="ko-KR" altLang="en-US" sz="700" dirty="0">
                <a:solidFill>
                  <a:srgbClr val="27441D"/>
                </a:solidFill>
              </a:rPr>
              <a:t>life with BIZCAM </a:t>
            </a:r>
            <a:endParaRPr lang="en-US" altLang="ko-KR" sz="700" dirty="0">
              <a:solidFill>
                <a:srgbClr val="27441D"/>
              </a:solidFill>
            </a:endParaRPr>
          </a:p>
        </p:txBody>
      </p:sp>
      <p:grpSp>
        <p:nvGrpSpPr>
          <p:cNvPr id="43" name="그룹 42">
            <a:extLst>
              <a:ext uri="{FF2B5EF4-FFF2-40B4-BE49-F238E27FC236}">
                <a16:creationId xmlns:a16="http://schemas.microsoft.com/office/drawing/2014/main" id="{7AF53FBD-D0EB-50BD-FC7D-FBA2EED5819B}"/>
              </a:ext>
            </a:extLst>
          </p:cNvPr>
          <p:cNvGrpSpPr/>
          <p:nvPr/>
        </p:nvGrpSpPr>
        <p:grpSpPr>
          <a:xfrm>
            <a:off x="3589688" y="3770897"/>
            <a:ext cx="185738" cy="185738"/>
            <a:chOff x="863846" y="1895476"/>
            <a:chExt cx="185738" cy="185738"/>
          </a:xfrm>
        </p:grpSpPr>
        <p:sp>
          <p:nvSpPr>
            <p:cNvPr id="44" name="타원 43">
              <a:extLst>
                <a:ext uri="{FF2B5EF4-FFF2-40B4-BE49-F238E27FC236}">
                  <a16:creationId xmlns:a16="http://schemas.microsoft.com/office/drawing/2014/main" id="{F035E531-AA7C-8352-1EDF-169B78D09B0C}"/>
                </a:ext>
              </a:extLst>
            </p:cNvPr>
            <p:cNvSpPr/>
            <p:nvPr/>
          </p:nvSpPr>
          <p:spPr>
            <a:xfrm>
              <a:off x="863846" y="1895476"/>
              <a:ext cx="185738" cy="185738"/>
            </a:xfrm>
            <a:prstGeom prst="ellipse">
              <a:avLst/>
            </a:prstGeom>
            <a:solidFill>
              <a:srgbClr val="E6EAF3"/>
            </a:solidFill>
            <a:ln w="276225">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black">
                    <a:lumMod val="65000"/>
                    <a:lumOff val="35000"/>
                  </a:prstClr>
                </a:solidFill>
              </a:endParaRPr>
            </a:p>
          </p:txBody>
        </p:sp>
        <p:sp>
          <p:nvSpPr>
            <p:cNvPr id="45" name="Freeform 6">
              <a:extLst>
                <a:ext uri="{FF2B5EF4-FFF2-40B4-BE49-F238E27FC236}">
                  <a16:creationId xmlns:a16="http://schemas.microsoft.com/office/drawing/2014/main" id="{25D122F7-22AD-7FD5-0EF7-EB1898E99489}"/>
                </a:ext>
              </a:extLst>
            </p:cNvPr>
            <p:cNvSpPr>
              <a:spLocks/>
            </p:cNvSpPr>
            <p:nvPr/>
          </p:nvSpPr>
          <p:spPr bwMode="auto">
            <a:xfrm>
              <a:off x="900006" y="1943850"/>
              <a:ext cx="103902" cy="92119"/>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lumMod val="65000"/>
                    <a:lumOff val="35000"/>
                  </a:prstClr>
                </a:solidFill>
              </a:endParaRPr>
            </a:p>
          </p:txBody>
        </p:sp>
      </p:grpSp>
      <p:sp>
        <p:nvSpPr>
          <p:cNvPr id="46" name="TextBox 45">
            <a:extLst>
              <a:ext uri="{FF2B5EF4-FFF2-40B4-BE49-F238E27FC236}">
                <a16:creationId xmlns:a16="http://schemas.microsoft.com/office/drawing/2014/main" id="{DD4AB368-8B2C-04F3-D0DF-F9484E43A857}"/>
              </a:ext>
            </a:extLst>
          </p:cNvPr>
          <p:cNvSpPr txBox="1"/>
          <p:nvPr/>
        </p:nvSpPr>
        <p:spPr>
          <a:xfrm>
            <a:off x="1319037" y="3399716"/>
            <a:ext cx="2060250" cy="981038"/>
          </a:xfrm>
          <a:prstGeom prst="rect">
            <a:avLst/>
          </a:prstGeom>
          <a:noFill/>
        </p:spPr>
        <p:txBody>
          <a:bodyPr wrap="square">
            <a:spAutoFit/>
          </a:bodyPr>
          <a:lstStyle/>
          <a:p>
            <a:pPr algn="r">
              <a:lnSpc>
                <a:spcPct val="150000"/>
              </a:lnSpc>
              <a:defRPr/>
            </a:pPr>
            <a:r>
              <a:rPr lang="en-US" altLang="ko-KR" sz="1400" b="1" dirty="0">
                <a:solidFill>
                  <a:srgbClr val="27441D"/>
                </a:solidFill>
              </a:rPr>
              <a:t>CONTENTS A</a:t>
            </a:r>
          </a:p>
          <a:p>
            <a:pPr algn="r">
              <a:lnSpc>
                <a:spcPct val="150000"/>
              </a:lnSpc>
              <a:defRPr/>
            </a:pPr>
            <a:r>
              <a:rPr lang="ko-KR" altLang="en-US" sz="1050" dirty="0">
                <a:solidFill>
                  <a:srgbClr val="27441D"/>
                </a:solidFill>
              </a:rPr>
              <a:t>컨텐츠에 대한 내용을 적어요</a:t>
            </a:r>
            <a:endParaRPr lang="en-US" altLang="ko-KR" sz="1050" dirty="0">
              <a:solidFill>
                <a:srgbClr val="27441D"/>
              </a:solidFill>
            </a:endParaRPr>
          </a:p>
          <a:p>
            <a:pPr algn="r">
              <a:lnSpc>
                <a:spcPct val="150000"/>
              </a:lnSpc>
              <a:defRPr/>
            </a:pPr>
            <a:r>
              <a:rPr lang="ko-KR" altLang="en-US" sz="700" dirty="0">
                <a:solidFill>
                  <a:srgbClr val="27441D"/>
                </a:solidFill>
              </a:rPr>
              <a:t>Enjoy your stylish business and campus </a:t>
            </a:r>
            <a:endParaRPr lang="en-US" altLang="ko-KR" sz="700" dirty="0">
              <a:solidFill>
                <a:srgbClr val="27441D"/>
              </a:solidFill>
            </a:endParaRPr>
          </a:p>
          <a:p>
            <a:pPr algn="r">
              <a:lnSpc>
                <a:spcPct val="150000"/>
              </a:lnSpc>
              <a:defRPr/>
            </a:pPr>
            <a:r>
              <a:rPr lang="ko-KR" altLang="en-US" sz="700" dirty="0">
                <a:solidFill>
                  <a:srgbClr val="27441D"/>
                </a:solidFill>
              </a:rPr>
              <a:t>life with BIZCAM </a:t>
            </a:r>
            <a:endParaRPr lang="en-US" altLang="ko-KR" sz="700" dirty="0">
              <a:solidFill>
                <a:srgbClr val="27441D"/>
              </a:solidFill>
            </a:endParaRPr>
          </a:p>
        </p:txBody>
      </p:sp>
      <p:sp>
        <p:nvSpPr>
          <p:cNvPr id="47" name="직사각형 46">
            <a:extLst>
              <a:ext uri="{FF2B5EF4-FFF2-40B4-BE49-F238E27FC236}">
                <a16:creationId xmlns:a16="http://schemas.microsoft.com/office/drawing/2014/main" id="{FDE9079E-4724-C416-A21C-0EB78407354E}"/>
              </a:ext>
            </a:extLst>
          </p:cNvPr>
          <p:cNvSpPr/>
          <p:nvPr/>
        </p:nvSpPr>
        <p:spPr>
          <a:xfrm>
            <a:off x="5491518" y="3503665"/>
            <a:ext cx="1046633" cy="461665"/>
          </a:xfrm>
          <a:prstGeom prst="rect">
            <a:avLst/>
          </a:prstGeom>
        </p:spPr>
        <p:txBody>
          <a:bodyPr wrap="none">
            <a:spAutoFit/>
          </a:bodyPr>
          <a:lstStyle/>
          <a:p>
            <a:pPr>
              <a:defRPr/>
            </a:pPr>
            <a:r>
              <a:rPr lang="en-US" altLang="ko-KR" sz="2400" b="1" i="1" dirty="0">
                <a:solidFill>
                  <a:srgbClr val="27441D"/>
                </a:solidFill>
              </a:rPr>
              <a:t>TEAM</a:t>
            </a:r>
            <a:endParaRPr lang="ko-KR" altLang="en-US" sz="2400" i="1" dirty="0">
              <a:solidFill>
                <a:srgbClr val="27441D"/>
              </a:solidFill>
            </a:endParaRPr>
          </a:p>
        </p:txBody>
      </p:sp>
      <p:sp>
        <p:nvSpPr>
          <p:cNvPr id="3" name="직사각형 2">
            <a:extLst>
              <a:ext uri="{FF2B5EF4-FFF2-40B4-BE49-F238E27FC236}">
                <a16:creationId xmlns:a16="http://schemas.microsoft.com/office/drawing/2014/main" id="{C42294EC-2E78-2D03-58D4-BA9846B8C913}"/>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7A1F881F-07E4-11FF-EC9C-F341F8795000}"/>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49AFD2F9-E0B1-58B7-1D0A-7E069D70DBDD}"/>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133536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13">
            <a:extLst>
              <a:ext uri="{FF2B5EF4-FFF2-40B4-BE49-F238E27FC236}">
                <a16:creationId xmlns:a16="http://schemas.microsoft.com/office/drawing/2014/main" id="{3B8966F7-5575-BF22-0050-300BBCDD0E69}"/>
              </a:ext>
            </a:extLst>
          </p:cNvPr>
          <p:cNvSpPr/>
          <p:nvPr/>
        </p:nvSpPr>
        <p:spPr>
          <a:xfrm>
            <a:off x="286544" y="1030941"/>
            <a:ext cx="11651456" cy="5595715"/>
          </a:xfrm>
          <a:prstGeom prst="roundRect">
            <a:avLst>
              <a:gd name="adj" fmla="val 2507"/>
            </a:avLst>
          </a:prstGeom>
          <a:solidFill>
            <a:srgbClr val="D8DDD5"/>
          </a:solidFill>
          <a:ln>
            <a:noFill/>
          </a:ln>
          <a:effectLst>
            <a:outerShdw blurRad="177800" dist="38100" dir="2700000" algn="tl" rotWithShape="0">
              <a:srgbClr val="6D50FF">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 name="원호 2">
            <a:extLst>
              <a:ext uri="{FF2B5EF4-FFF2-40B4-BE49-F238E27FC236}">
                <a16:creationId xmlns:a16="http://schemas.microsoft.com/office/drawing/2014/main" id="{4C1482AA-187F-90B7-F748-2B1544BE2EA5}"/>
              </a:ext>
            </a:extLst>
          </p:cNvPr>
          <p:cNvSpPr/>
          <p:nvPr/>
        </p:nvSpPr>
        <p:spPr>
          <a:xfrm>
            <a:off x="5860916" y="1469973"/>
            <a:ext cx="1780542" cy="1780542"/>
          </a:xfrm>
          <a:prstGeom prst="arc">
            <a:avLst>
              <a:gd name="adj1" fmla="val 16200000"/>
              <a:gd name="adj2" fmla="val 11013480"/>
            </a:avLst>
          </a:prstGeom>
          <a:ln w="53975" cap="rnd">
            <a:solidFill>
              <a:srgbClr val="27441D"/>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400">
              <a:solidFill>
                <a:prstClr val="black">
                  <a:lumMod val="65000"/>
                  <a:lumOff val="35000"/>
                </a:prstClr>
              </a:solidFill>
            </a:endParaRPr>
          </a:p>
        </p:txBody>
      </p:sp>
      <p:sp>
        <p:nvSpPr>
          <p:cNvPr id="4" name="TextBox 3">
            <a:extLst>
              <a:ext uri="{FF2B5EF4-FFF2-40B4-BE49-F238E27FC236}">
                <a16:creationId xmlns:a16="http://schemas.microsoft.com/office/drawing/2014/main" id="{E9575138-77AD-2CE0-593B-5C80E74A2307}"/>
              </a:ext>
            </a:extLst>
          </p:cNvPr>
          <p:cNvSpPr txBox="1"/>
          <p:nvPr/>
        </p:nvSpPr>
        <p:spPr>
          <a:xfrm>
            <a:off x="6167338" y="2027390"/>
            <a:ext cx="1212114" cy="679160"/>
          </a:xfrm>
          <a:prstGeom prst="rect">
            <a:avLst/>
          </a:prstGeom>
          <a:noFill/>
        </p:spPr>
        <p:txBody>
          <a:bodyPr wrap="square" rtlCol="0">
            <a:spAutoFit/>
          </a:bodyPr>
          <a:lstStyle/>
          <a:p>
            <a:pPr algn="ctr">
              <a:defRPr/>
            </a:pPr>
            <a:r>
              <a:rPr lang="en-US" altLang="ko-KR" sz="2800" b="1" dirty="0">
                <a:solidFill>
                  <a:prstClr val="black">
                    <a:lumMod val="65000"/>
                    <a:lumOff val="35000"/>
                  </a:prstClr>
                </a:solidFill>
                <a:latin typeface="현대하모니 M" panose="02020603020101020101" pitchFamily="18" charset="-127"/>
                <a:ea typeface="현대하모니 M" panose="02020603020101020101" pitchFamily="18" charset="-127"/>
              </a:rPr>
              <a:t>75</a:t>
            </a: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a:t>
            </a:r>
          </a:p>
          <a:p>
            <a:pPr algn="ctr">
              <a:lnSpc>
                <a:spcPct val="150000"/>
              </a:lnSpc>
              <a:defRPr/>
            </a:pPr>
            <a:r>
              <a:rPr lang="en-US" altLang="ko-KR" sz="800"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p:txBody>
      </p:sp>
      <p:sp>
        <p:nvSpPr>
          <p:cNvPr id="9" name="직사각형 8">
            <a:extLst>
              <a:ext uri="{FF2B5EF4-FFF2-40B4-BE49-F238E27FC236}">
                <a16:creationId xmlns:a16="http://schemas.microsoft.com/office/drawing/2014/main" id="{4F74AB57-F9F0-773F-7282-C257A170F228}"/>
              </a:ext>
            </a:extLst>
          </p:cNvPr>
          <p:cNvSpPr/>
          <p:nvPr/>
        </p:nvSpPr>
        <p:spPr>
          <a:xfrm>
            <a:off x="4358870" y="3887528"/>
            <a:ext cx="3282588" cy="900246"/>
          </a:xfrm>
          <a:prstGeom prst="rect">
            <a:avLst/>
          </a:prstGeom>
        </p:spPr>
        <p:txBody>
          <a:bodyPr wrap="square">
            <a:spAutoFit/>
          </a:bodyPr>
          <a:lstStyle/>
          <a:p>
            <a:pPr>
              <a:lnSpc>
                <a:spcPct val="150000"/>
              </a:lnSpc>
              <a:defRPr/>
            </a:pPr>
            <a:r>
              <a:rPr lang="en-US" altLang="ko-KR" sz="1400" b="1"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65000"/>
                    <a:lumOff val="3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65000"/>
                  <a:lumOff val="35000"/>
                </a:prstClr>
              </a:solidFill>
              <a:latin typeface="현대하모니 M" panose="02020603020101020101" pitchFamily="18" charset="-127"/>
              <a:ea typeface="현대하모니 M" panose="02020603020101020101" pitchFamily="18" charset="-127"/>
            </a:endParaRPr>
          </a:p>
          <a:p>
            <a:pPr>
              <a:lnSpc>
                <a:spcPct val="150000"/>
              </a:lnSpc>
              <a:defRPr/>
            </a:pPr>
            <a:r>
              <a:rPr lang="ko-KR" altLang="en-US" sz="900" dirty="0">
                <a:solidFill>
                  <a:prstClr val="black">
                    <a:lumMod val="65000"/>
                    <a:lumOff val="35000"/>
                  </a:prstClr>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10" name="자유형 12">
            <a:extLst>
              <a:ext uri="{FF2B5EF4-FFF2-40B4-BE49-F238E27FC236}">
                <a16:creationId xmlns:a16="http://schemas.microsoft.com/office/drawing/2014/main" id="{0D0AA360-3AB3-5715-77FD-8EEABD79B003}"/>
              </a:ext>
            </a:extLst>
          </p:cNvPr>
          <p:cNvSpPr/>
          <p:nvPr/>
        </p:nvSpPr>
        <p:spPr>
          <a:xfrm>
            <a:off x="4463745" y="2317131"/>
            <a:ext cx="1740922" cy="1594097"/>
          </a:xfrm>
          <a:custGeom>
            <a:avLst/>
            <a:gdLst>
              <a:gd name="connsiteX0" fmla="*/ 1921397 w 1921397"/>
              <a:gd name="connsiteY0" fmla="*/ 0 h 1759351"/>
              <a:gd name="connsiteX1" fmla="*/ 0 w 1921397"/>
              <a:gd name="connsiteY1" fmla="*/ 1307939 h 1759351"/>
              <a:gd name="connsiteX2" fmla="*/ 11574 w 1921397"/>
              <a:gd name="connsiteY2" fmla="*/ 1759351 h 1759351"/>
              <a:gd name="connsiteX0" fmla="*/ 1921397 w 1921397"/>
              <a:gd name="connsiteY0" fmla="*/ 0 h 1759351"/>
              <a:gd name="connsiteX1" fmla="*/ 0 w 1921397"/>
              <a:gd name="connsiteY1" fmla="*/ 1307939 h 1759351"/>
              <a:gd name="connsiteX2" fmla="*/ 8399 w 1921397"/>
              <a:gd name="connsiteY2" fmla="*/ 1759351 h 1759351"/>
            </a:gdLst>
            <a:ahLst/>
            <a:cxnLst>
              <a:cxn ang="0">
                <a:pos x="connsiteX0" y="connsiteY0"/>
              </a:cxn>
              <a:cxn ang="0">
                <a:pos x="connsiteX1" y="connsiteY1"/>
              </a:cxn>
              <a:cxn ang="0">
                <a:pos x="connsiteX2" y="connsiteY2"/>
              </a:cxn>
            </a:cxnLst>
            <a:rect l="l" t="t" r="r" b="b"/>
            <a:pathLst>
              <a:path w="1921397" h="1759351">
                <a:moveTo>
                  <a:pt x="1921397" y="0"/>
                </a:moveTo>
                <a:lnTo>
                  <a:pt x="0" y="1307939"/>
                </a:lnTo>
                <a:lnTo>
                  <a:pt x="8399" y="1759351"/>
                </a:lnTo>
              </a:path>
            </a:pathLst>
          </a:custGeom>
          <a:noFill/>
          <a:ln>
            <a:solidFill>
              <a:srgbClr val="27441D"/>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black">
                  <a:lumMod val="65000"/>
                  <a:lumOff val="35000"/>
                </a:prstClr>
              </a:solidFill>
            </a:endParaRPr>
          </a:p>
        </p:txBody>
      </p:sp>
      <p:sp>
        <p:nvSpPr>
          <p:cNvPr id="11" name="원호 10">
            <a:extLst>
              <a:ext uri="{FF2B5EF4-FFF2-40B4-BE49-F238E27FC236}">
                <a16:creationId xmlns:a16="http://schemas.microsoft.com/office/drawing/2014/main" id="{8069AABF-D53A-A4F2-1AB3-8CBEDFB20D33}"/>
              </a:ext>
            </a:extLst>
          </p:cNvPr>
          <p:cNvSpPr/>
          <p:nvPr/>
        </p:nvSpPr>
        <p:spPr>
          <a:xfrm>
            <a:off x="2533912" y="1469973"/>
            <a:ext cx="1780542" cy="1780542"/>
          </a:xfrm>
          <a:prstGeom prst="arc">
            <a:avLst>
              <a:gd name="adj1" fmla="val 16200000"/>
              <a:gd name="adj2" fmla="val 2530696"/>
            </a:avLst>
          </a:prstGeom>
          <a:ln w="53975" cap="rnd">
            <a:solidFill>
              <a:srgbClr val="27441D"/>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400">
              <a:solidFill>
                <a:prstClr val="black">
                  <a:lumMod val="65000"/>
                  <a:lumOff val="35000"/>
                </a:prstClr>
              </a:solidFill>
            </a:endParaRPr>
          </a:p>
        </p:txBody>
      </p:sp>
      <p:sp>
        <p:nvSpPr>
          <p:cNvPr id="12" name="TextBox 11">
            <a:extLst>
              <a:ext uri="{FF2B5EF4-FFF2-40B4-BE49-F238E27FC236}">
                <a16:creationId xmlns:a16="http://schemas.microsoft.com/office/drawing/2014/main" id="{E3112E69-399F-049F-4AA1-61064EE0375C}"/>
              </a:ext>
            </a:extLst>
          </p:cNvPr>
          <p:cNvSpPr txBox="1"/>
          <p:nvPr/>
        </p:nvSpPr>
        <p:spPr>
          <a:xfrm>
            <a:off x="2840334" y="2027390"/>
            <a:ext cx="1212114" cy="679160"/>
          </a:xfrm>
          <a:prstGeom prst="rect">
            <a:avLst/>
          </a:prstGeom>
          <a:noFill/>
        </p:spPr>
        <p:txBody>
          <a:bodyPr wrap="square" rtlCol="0">
            <a:spAutoFit/>
          </a:bodyPr>
          <a:lstStyle/>
          <a:p>
            <a:pPr algn="ctr">
              <a:defRPr/>
            </a:pPr>
            <a:r>
              <a:rPr lang="en-US" altLang="ko-KR" sz="2800" b="1" dirty="0">
                <a:solidFill>
                  <a:prstClr val="black">
                    <a:lumMod val="65000"/>
                    <a:lumOff val="35000"/>
                  </a:prstClr>
                </a:solidFill>
                <a:latin typeface="현대하모니 M" panose="02020603020101020101" pitchFamily="18" charset="-127"/>
                <a:ea typeface="현대하모니 M" panose="02020603020101020101" pitchFamily="18" charset="-127"/>
              </a:rPr>
              <a:t>30</a:t>
            </a: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a:t>
            </a:r>
          </a:p>
          <a:p>
            <a:pPr algn="ctr">
              <a:lnSpc>
                <a:spcPct val="150000"/>
              </a:lnSpc>
              <a:defRPr/>
            </a:pPr>
            <a:r>
              <a:rPr lang="en-US" altLang="ko-KR" sz="800"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p:txBody>
      </p:sp>
      <p:sp>
        <p:nvSpPr>
          <p:cNvPr id="48" name="직사각형 47">
            <a:extLst>
              <a:ext uri="{FF2B5EF4-FFF2-40B4-BE49-F238E27FC236}">
                <a16:creationId xmlns:a16="http://schemas.microsoft.com/office/drawing/2014/main" id="{0EDF9DCA-555B-0E8D-726D-8ED7ADB4329B}"/>
              </a:ext>
            </a:extLst>
          </p:cNvPr>
          <p:cNvSpPr/>
          <p:nvPr/>
        </p:nvSpPr>
        <p:spPr>
          <a:xfrm>
            <a:off x="1031866" y="3887528"/>
            <a:ext cx="3282588" cy="900246"/>
          </a:xfrm>
          <a:prstGeom prst="rect">
            <a:avLst/>
          </a:prstGeom>
        </p:spPr>
        <p:txBody>
          <a:bodyPr wrap="square">
            <a:spAutoFit/>
          </a:bodyPr>
          <a:lstStyle/>
          <a:p>
            <a:pPr>
              <a:lnSpc>
                <a:spcPct val="150000"/>
              </a:lnSpc>
              <a:defRPr/>
            </a:pPr>
            <a:r>
              <a:rPr lang="en-US" altLang="ko-KR" sz="1400" b="1"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65000"/>
                    <a:lumOff val="3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65000"/>
                  <a:lumOff val="35000"/>
                </a:prstClr>
              </a:solidFill>
              <a:latin typeface="현대하모니 M" panose="02020603020101020101" pitchFamily="18" charset="-127"/>
              <a:ea typeface="현대하모니 M" panose="02020603020101020101" pitchFamily="18" charset="-127"/>
            </a:endParaRPr>
          </a:p>
          <a:p>
            <a:pPr>
              <a:lnSpc>
                <a:spcPct val="150000"/>
              </a:lnSpc>
              <a:defRPr/>
            </a:pPr>
            <a:r>
              <a:rPr lang="ko-KR" altLang="en-US" sz="900" dirty="0">
                <a:solidFill>
                  <a:prstClr val="black">
                    <a:lumMod val="65000"/>
                    <a:lumOff val="35000"/>
                  </a:prstClr>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49" name="자유형 16">
            <a:extLst>
              <a:ext uri="{FF2B5EF4-FFF2-40B4-BE49-F238E27FC236}">
                <a16:creationId xmlns:a16="http://schemas.microsoft.com/office/drawing/2014/main" id="{3CC36F01-A653-67DA-2FE7-5D0CCB40D9FC}"/>
              </a:ext>
            </a:extLst>
          </p:cNvPr>
          <p:cNvSpPr/>
          <p:nvPr/>
        </p:nvSpPr>
        <p:spPr>
          <a:xfrm>
            <a:off x="1136741" y="2317131"/>
            <a:ext cx="1740922" cy="1594097"/>
          </a:xfrm>
          <a:custGeom>
            <a:avLst/>
            <a:gdLst>
              <a:gd name="connsiteX0" fmla="*/ 1921397 w 1921397"/>
              <a:gd name="connsiteY0" fmla="*/ 0 h 1759351"/>
              <a:gd name="connsiteX1" fmla="*/ 0 w 1921397"/>
              <a:gd name="connsiteY1" fmla="*/ 1307939 h 1759351"/>
              <a:gd name="connsiteX2" fmla="*/ 11574 w 1921397"/>
              <a:gd name="connsiteY2" fmla="*/ 1759351 h 1759351"/>
              <a:gd name="connsiteX0" fmla="*/ 1921397 w 1921397"/>
              <a:gd name="connsiteY0" fmla="*/ 0 h 1759351"/>
              <a:gd name="connsiteX1" fmla="*/ 0 w 1921397"/>
              <a:gd name="connsiteY1" fmla="*/ 1307939 h 1759351"/>
              <a:gd name="connsiteX2" fmla="*/ 8399 w 1921397"/>
              <a:gd name="connsiteY2" fmla="*/ 1759351 h 1759351"/>
            </a:gdLst>
            <a:ahLst/>
            <a:cxnLst>
              <a:cxn ang="0">
                <a:pos x="connsiteX0" y="connsiteY0"/>
              </a:cxn>
              <a:cxn ang="0">
                <a:pos x="connsiteX1" y="connsiteY1"/>
              </a:cxn>
              <a:cxn ang="0">
                <a:pos x="connsiteX2" y="connsiteY2"/>
              </a:cxn>
            </a:cxnLst>
            <a:rect l="l" t="t" r="r" b="b"/>
            <a:pathLst>
              <a:path w="1921397" h="1759351">
                <a:moveTo>
                  <a:pt x="1921397" y="0"/>
                </a:moveTo>
                <a:lnTo>
                  <a:pt x="0" y="1307939"/>
                </a:lnTo>
                <a:lnTo>
                  <a:pt x="8399" y="1759351"/>
                </a:lnTo>
              </a:path>
            </a:pathLst>
          </a:custGeom>
          <a:noFill/>
          <a:ln>
            <a:solidFill>
              <a:srgbClr val="27441D"/>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black">
                  <a:lumMod val="65000"/>
                  <a:lumOff val="35000"/>
                </a:prstClr>
              </a:solidFill>
            </a:endParaRPr>
          </a:p>
        </p:txBody>
      </p:sp>
      <p:sp>
        <p:nvSpPr>
          <p:cNvPr id="50" name="원호 49">
            <a:extLst>
              <a:ext uri="{FF2B5EF4-FFF2-40B4-BE49-F238E27FC236}">
                <a16:creationId xmlns:a16="http://schemas.microsoft.com/office/drawing/2014/main" id="{3702CA98-F980-B3D3-6C2D-1020A7847765}"/>
              </a:ext>
            </a:extLst>
          </p:cNvPr>
          <p:cNvSpPr/>
          <p:nvPr/>
        </p:nvSpPr>
        <p:spPr>
          <a:xfrm>
            <a:off x="9088292" y="1469973"/>
            <a:ext cx="1780542" cy="1780542"/>
          </a:xfrm>
          <a:prstGeom prst="arc">
            <a:avLst>
              <a:gd name="adj1" fmla="val 16200000"/>
              <a:gd name="adj2" fmla="val 11013480"/>
            </a:avLst>
          </a:prstGeom>
          <a:ln w="53975" cap="rnd">
            <a:solidFill>
              <a:srgbClr val="27441D"/>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400">
              <a:solidFill>
                <a:prstClr val="black">
                  <a:lumMod val="65000"/>
                  <a:lumOff val="35000"/>
                </a:prstClr>
              </a:solidFill>
            </a:endParaRPr>
          </a:p>
        </p:txBody>
      </p:sp>
      <p:sp>
        <p:nvSpPr>
          <p:cNvPr id="51" name="TextBox 50">
            <a:extLst>
              <a:ext uri="{FF2B5EF4-FFF2-40B4-BE49-F238E27FC236}">
                <a16:creationId xmlns:a16="http://schemas.microsoft.com/office/drawing/2014/main" id="{F4F4FBCD-93FD-3F72-9594-C0EB3B3FF695}"/>
              </a:ext>
            </a:extLst>
          </p:cNvPr>
          <p:cNvSpPr txBox="1"/>
          <p:nvPr/>
        </p:nvSpPr>
        <p:spPr>
          <a:xfrm>
            <a:off x="9394714" y="2027390"/>
            <a:ext cx="1212114" cy="679160"/>
          </a:xfrm>
          <a:prstGeom prst="rect">
            <a:avLst/>
          </a:prstGeom>
          <a:noFill/>
        </p:spPr>
        <p:txBody>
          <a:bodyPr wrap="square" rtlCol="0">
            <a:spAutoFit/>
          </a:bodyPr>
          <a:lstStyle/>
          <a:p>
            <a:pPr algn="ctr">
              <a:defRPr/>
            </a:pPr>
            <a:r>
              <a:rPr lang="en-US" altLang="ko-KR" sz="2800" b="1" dirty="0">
                <a:solidFill>
                  <a:prstClr val="black">
                    <a:lumMod val="65000"/>
                    <a:lumOff val="35000"/>
                  </a:prstClr>
                </a:solidFill>
                <a:latin typeface="현대하모니 M" panose="02020603020101020101" pitchFamily="18" charset="-127"/>
                <a:ea typeface="현대하모니 M" panose="02020603020101020101" pitchFamily="18" charset="-127"/>
              </a:rPr>
              <a:t>75</a:t>
            </a:r>
            <a:r>
              <a:rPr lang="en-US" altLang="ko-KR" sz="1600" b="1" dirty="0">
                <a:solidFill>
                  <a:prstClr val="black">
                    <a:lumMod val="65000"/>
                    <a:lumOff val="35000"/>
                  </a:prstClr>
                </a:solidFill>
                <a:latin typeface="현대하모니 M" panose="02020603020101020101" pitchFamily="18" charset="-127"/>
                <a:ea typeface="현대하모니 M" panose="02020603020101020101" pitchFamily="18" charset="-127"/>
              </a:rPr>
              <a:t>%</a:t>
            </a:r>
          </a:p>
          <a:p>
            <a:pPr algn="ctr">
              <a:lnSpc>
                <a:spcPct val="150000"/>
              </a:lnSpc>
              <a:defRPr/>
            </a:pPr>
            <a:r>
              <a:rPr lang="en-US" altLang="ko-KR" sz="800"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p:txBody>
      </p:sp>
      <p:sp>
        <p:nvSpPr>
          <p:cNvPr id="52" name="직사각형 51">
            <a:extLst>
              <a:ext uri="{FF2B5EF4-FFF2-40B4-BE49-F238E27FC236}">
                <a16:creationId xmlns:a16="http://schemas.microsoft.com/office/drawing/2014/main" id="{35C292DB-FF27-676D-22A1-2AF39F66D7E3}"/>
              </a:ext>
            </a:extLst>
          </p:cNvPr>
          <p:cNvSpPr/>
          <p:nvPr/>
        </p:nvSpPr>
        <p:spPr>
          <a:xfrm>
            <a:off x="7586246" y="3887528"/>
            <a:ext cx="3282588" cy="900246"/>
          </a:xfrm>
          <a:prstGeom prst="rect">
            <a:avLst/>
          </a:prstGeom>
        </p:spPr>
        <p:txBody>
          <a:bodyPr wrap="square">
            <a:spAutoFit/>
          </a:bodyPr>
          <a:lstStyle/>
          <a:p>
            <a:pPr>
              <a:lnSpc>
                <a:spcPct val="150000"/>
              </a:lnSpc>
              <a:defRPr/>
            </a:pPr>
            <a:r>
              <a:rPr lang="en-US" altLang="ko-KR" sz="1400" b="1" dirty="0">
                <a:solidFill>
                  <a:prstClr val="black">
                    <a:lumMod val="65000"/>
                    <a:lumOff val="3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65000"/>
                    <a:lumOff val="3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65000"/>
                  <a:lumOff val="35000"/>
                </a:prstClr>
              </a:solidFill>
              <a:latin typeface="현대하모니 M" panose="02020603020101020101" pitchFamily="18" charset="-127"/>
              <a:ea typeface="현대하모니 M" panose="02020603020101020101" pitchFamily="18" charset="-127"/>
            </a:endParaRPr>
          </a:p>
          <a:p>
            <a:pPr>
              <a:lnSpc>
                <a:spcPct val="150000"/>
              </a:lnSpc>
              <a:defRPr/>
            </a:pPr>
            <a:r>
              <a:rPr lang="ko-KR" altLang="en-US" sz="900" dirty="0">
                <a:solidFill>
                  <a:prstClr val="black">
                    <a:lumMod val="65000"/>
                    <a:lumOff val="35000"/>
                  </a:prstClr>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53" name="자유형 20">
            <a:extLst>
              <a:ext uri="{FF2B5EF4-FFF2-40B4-BE49-F238E27FC236}">
                <a16:creationId xmlns:a16="http://schemas.microsoft.com/office/drawing/2014/main" id="{2C96787A-0C9F-9F7A-8260-23753D3154D6}"/>
              </a:ext>
            </a:extLst>
          </p:cNvPr>
          <p:cNvSpPr/>
          <p:nvPr/>
        </p:nvSpPr>
        <p:spPr>
          <a:xfrm>
            <a:off x="7691121" y="2317131"/>
            <a:ext cx="1740922" cy="1594097"/>
          </a:xfrm>
          <a:custGeom>
            <a:avLst/>
            <a:gdLst>
              <a:gd name="connsiteX0" fmla="*/ 1921397 w 1921397"/>
              <a:gd name="connsiteY0" fmla="*/ 0 h 1759351"/>
              <a:gd name="connsiteX1" fmla="*/ 0 w 1921397"/>
              <a:gd name="connsiteY1" fmla="*/ 1307939 h 1759351"/>
              <a:gd name="connsiteX2" fmla="*/ 11574 w 1921397"/>
              <a:gd name="connsiteY2" fmla="*/ 1759351 h 1759351"/>
              <a:gd name="connsiteX0" fmla="*/ 1921397 w 1921397"/>
              <a:gd name="connsiteY0" fmla="*/ 0 h 1759351"/>
              <a:gd name="connsiteX1" fmla="*/ 0 w 1921397"/>
              <a:gd name="connsiteY1" fmla="*/ 1307939 h 1759351"/>
              <a:gd name="connsiteX2" fmla="*/ 8399 w 1921397"/>
              <a:gd name="connsiteY2" fmla="*/ 1759351 h 1759351"/>
            </a:gdLst>
            <a:ahLst/>
            <a:cxnLst>
              <a:cxn ang="0">
                <a:pos x="connsiteX0" y="connsiteY0"/>
              </a:cxn>
              <a:cxn ang="0">
                <a:pos x="connsiteX1" y="connsiteY1"/>
              </a:cxn>
              <a:cxn ang="0">
                <a:pos x="connsiteX2" y="connsiteY2"/>
              </a:cxn>
            </a:cxnLst>
            <a:rect l="l" t="t" r="r" b="b"/>
            <a:pathLst>
              <a:path w="1921397" h="1759351">
                <a:moveTo>
                  <a:pt x="1921397" y="0"/>
                </a:moveTo>
                <a:lnTo>
                  <a:pt x="0" y="1307939"/>
                </a:lnTo>
                <a:lnTo>
                  <a:pt x="8399" y="1759351"/>
                </a:lnTo>
              </a:path>
            </a:pathLst>
          </a:custGeom>
          <a:noFill/>
          <a:ln>
            <a:solidFill>
              <a:srgbClr val="27441D"/>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black">
                  <a:lumMod val="65000"/>
                  <a:lumOff val="35000"/>
                </a:prstClr>
              </a:solidFill>
            </a:endParaRPr>
          </a:p>
        </p:txBody>
      </p:sp>
      <p:sp>
        <p:nvSpPr>
          <p:cNvPr id="54" name="모서리가 둥근 직사각형 21">
            <a:extLst>
              <a:ext uri="{FF2B5EF4-FFF2-40B4-BE49-F238E27FC236}">
                <a16:creationId xmlns:a16="http://schemas.microsoft.com/office/drawing/2014/main" id="{2CA44DC5-F925-46FA-8768-DAA7852B22E5}"/>
              </a:ext>
            </a:extLst>
          </p:cNvPr>
          <p:cNvSpPr/>
          <p:nvPr/>
        </p:nvSpPr>
        <p:spPr>
          <a:xfrm>
            <a:off x="1518761" y="5368915"/>
            <a:ext cx="9350071" cy="821713"/>
          </a:xfrm>
          <a:prstGeom prst="roundRect">
            <a:avLst>
              <a:gd name="adj" fmla="val 0"/>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08000" rIns="180000" bIns="108000" numCol="1" spcCol="0" rtlCol="0" fromWordArt="0" anchor="ctr" anchorCtr="0" forceAA="0" compatLnSpc="1">
            <a:prstTxWarp prst="textNoShape">
              <a:avLst/>
            </a:prstTxWarp>
            <a:noAutofit/>
          </a:bodyPr>
          <a:lstStyle/>
          <a:p>
            <a:pPr>
              <a:lnSpc>
                <a:spcPct val="150000"/>
              </a:lnSpc>
              <a:defRPr/>
            </a:pPr>
            <a:r>
              <a:rPr lang="en-US" altLang="ko-KR" sz="1000" dirty="0">
                <a:solidFill>
                  <a:prstClr val="black">
                    <a:lumMod val="65000"/>
                    <a:lumOff val="35000"/>
                  </a:prstClr>
                </a:solidFill>
                <a:latin typeface="현대하모니 L" panose="02020603020101020101" pitchFamily="18" charset="-127"/>
                <a:ea typeface="현대하모니 L" panose="02020603020101020101" pitchFamily="18" charset="-127"/>
              </a:rPr>
              <a:t>PowerPoint is a computer program created by Microsoft Office. </a:t>
            </a:r>
          </a:p>
          <a:p>
            <a:pPr>
              <a:lnSpc>
                <a:spcPct val="150000"/>
              </a:lnSpc>
              <a:defRPr/>
            </a:pPr>
            <a:r>
              <a:rPr lang="en-US" altLang="ko-KR" sz="1000" dirty="0">
                <a:solidFill>
                  <a:prstClr val="black">
                    <a:lumMod val="65000"/>
                    <a:lumOff val="35000"/>
                  </a:prstClr>
                </a:solidFill>
                <a:latin typeface="현대하모니 L" panose="02020603020101020101" pitchFamily="18" charset="-127"/>
                <a:ea typeface="현대하모니 L" panose="02020603020101020101" pitchFamily="18" charset="-127"/>
              </a:rPr>
              <a:t>You can use a software program such as Microsoft Power Point to provide the audience with slides that contains your major points</a:t>
            </a:r>
          </a:p>
        </p:txBody>
      </p:sp>
      <p:sp>
        <p:nvSpPr>
          <p:cNvPr id="56" name="직사각형 55">
            <a:extLst>
              <a:ext uri="{FF2B5EF4-FFF2-40B4-BE49-F238E27FC236}">
                <a16:creationId xmlns:a16="http://schemas.microsoft.com/office/drawing/2014/main" id="{A0F7A441-67AB-8D4E-6571-25F2EC4DCB7E}"/>
              </a:ext>
            </a:extLst>
          </p:cNvPr>
          <p:cNvSpPr/>
          <p:nvPr/>
        </p:nvSpPr>
        <p:spPr>
          <a:xfrm>
            <a:off x="1125686" y="5368915"/>
            <a:ext cx="393076" cy="821713"/>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7" name="모서리가 둥근 직사각형 24">
            <a:extLst>
              <a:ext uri="{FF2B5EF4-FFF2-40B4-BE49-F238E27FC236}">
                <a16:creationId xmlns:a16="http://schemas.microsoft.com/office/drawing/2014/main" id="{1D20285F-CFBB-E8EC-C985-282E0C3F71FF}"/>
              </a:ext>
            </a:extLst>
          </p:cNvPr>
          <p:cNvSpPr/>
          <p:nvPr/>
        </p:nvSpPr>
        <p:spPr>
          <a:xfrm>
            <a:off x="1287611" y="5540365"/>
            <a:ext cx="72000" cy="32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8" name="모서리가 둥근 직사각형 25">
            <a:extLst>
              <a:ext uri="{FF2B5EF4-FFF2-40B4-BE49-F238E27FC236}">
                <a16:creationId xmlns:a16="http://schemas.microsoft.com/office/drawing/2014/main" id="{24F5EB9D-9AB8-208C-5DFB-38A14B1E73C8}"/>
              </a:ext>
            </a:extLst>
          </p:cNvPr>
          <p:cNvSpPr/>
          <p:nvPr/>
        </p:nvSpPr>
        <p:spPr>
          <a:xfrm>
            <a:off x="1287611" y="5903204"/>
            <a:ext cx="72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5" name="직사각형 4">
            <a:extLst>
              <a:ext uri="{FF2B5EF4-FFF2-40B4-BE49-F238E27FC236}">
                <a16:creationId xmlns:a16="http://schemas.microsoft.com/office/drawing/2014/main" id="{179EF2EF-ADAF-8D01-1ACC-4AF188F557A4}"/>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36D5EBA-8A0B-7FCB-E4B7-DFE531B65F6E}"/>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3" name="TextBox 12">
            <a:extLst>
              <a:ext uri="{FF2B5EF4-FFF2-40B4-BE49-F238E27FC236}">
                <a16:creationId xmlns:a16="http://schemas.microsoft.com/office/drawing/2014/main" id="{EA02D15B-3035-3C4B-2572-C34D1BEF9982}"/>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880919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E9E3F90F-EAAA-EF0B-9442-CB655A8A758A}"/>
              </a:ext>
            </a:extLst>
          </p:cNvPr>
          <p:cNvSpPr/>
          <p:nvPr/>
        </p:nvSpPr>
        <p:spPr>
          <a:xfrm>
            <a:off x="286544" y="1030941"/>
            <a:ext cx="11651456" cy="5595715"/>
          </a:xfrm>
          <a:prstGeom prst="roundRect">
            <a:avLst>
              <a:gd name="adj" fmla="val 2507"/>
            </a:avLst>
          </a:prstGeom>
          <a:solidFill>
            <a:srgbClr val="D8DDD5"/>
          </a:solidFill>
          <a:ln>
            <a:noFill/>
          </a:ln>
          <a:effectLst>
            <a:outerShdw blurRad="177800" dist="38100" dir="2700000" algn="tl" rotWithShape="0">
              <a:srgbClr val="6D50FF">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nvGrpSpPr>
          <p:cNvPr id="5" name="그룹 4">
            <a:extLst>
              <a:ext uri="{FF2B5EF4-FFF2-40B4-BE49-F238E27FC236}">
                <a16:creationId xmlns:a16="http://schemas.microsoft.com/office/drawing/2014/main" id="{9762EF18-4890-E350-D7DD-EBBD26C9148A}"/>
              </a:ext>
            </a:extLst>
          </p:cNvPr>
          <p:cNvGrpSpPr/>
          <p:nvPr/>
        </p:nvGrpSpPr>
        <p:grpSpPr>
          <a:xfrm>
            <a:off x="8673756" y="1626823"/>
            <a:ext cx="1981200" cy="1981200"/>
            <a:chOff x="1052285" y="2354035"/>
            <a:chExt cx="1981200" cy="1981200"/>
          </a:xfrm>
        </p:grpSpPr>
        <p:sp>
          <p:nvSpPr>
            <p:cNvPr id="7" name="눈물 방울 6">
              <a:extLst>
                <a:ext uri="{FF2B5EF4-FFF2-40B4-BE49-F238E27FC236}">
                  <a16:creationId xmlns:a16="http://schemas.microsoft.com/office/drawing/2014/main" id="{10D98666-07E0-A1E5-1036-543F22C127C5}"/>
                </a:ext>
              </a:extLst>
            </p:cNvPr>
            <p:cNvSpPr/>
            <p:nvPr/>
          </p:nvSpPr>
          <p:spPr>
            <a:xfrm rot="2700000">
              <a:off x="1052285" y="2354035"/>
              <a:ext cx="1981200" cy="1981200"/>
            </a:xfrm>
            <a:prstGeom prst="teardrop">
              <a:avLst/>
            </a:prstGeom>
            <a:solidFill>
              <a:srgbClr val="E6EAF3"/>
            </a:solid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13" name="타원 12">
              <a:extLst>
                <a:ext uri="{FF2B5EF4-FFF2-40B4-BE49-F238E27FC236}">
                  <a16:creationId xmlns:a16="http://schemas.microsoft.com/office/drawing/2014/main" id="{91014775-BEC1-3A18-FA81-F4557AADF5E8}"/>
                </a:ext>
              </a:extLst>
            </p:cNvPr>
            <p:cNvSpPr/>
            <p:nvPr/>
          </p:nvSpPr>
          <p:spPr>
            <a:xfrm>
              <a:off x="1157536" y="2461700"/>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grpSp>
        <p:nvGrpSpPr>
          <p:cNvPr id="14" name="그룹 13">
            <a:extLst>
              <a:ext uri="{FF2B5EF4-FFF2-40B4-BE49-F238E27FC236}">
                <a16:creationId xmlns:a16="http://schemas.microsoft.com/office/drawing/2014/main" id="{6AA84021-DF80-FA79-EBE9-E9D077FEE3BC}"/>
              </a:ext>
            </a:extLst>
          </p:cNvPr>
          <p:cNvGrpSpPr/>
          <p:nvPr/>
        </p:nvGrpSpPr>
        <p:grpSpPr>
          <a:xfrm>
            <a:off x="6868200" y="1626822"/>
            <a:ext cx="1981200" cy="1981200"/>
            <a:chOff x="1052285" y="2354035"/>
            <a:chExt cx="1981200" cy="1981200"/>
          </a:xfrm>
        </p:grpSpPr>
        <p:sp>
          <p:nvSpPr>
            <p:cNvPr id="15" name="눈물 방울 14">
              <a:extLst>
                <a:ext uri="{FF2B5EF4-FFF2-40B4-BE49-F238E27FC236}">
                  <a16:creationId xmlns:a16="http://schemas.microsoft.com/office/drawing/2014/main" id="{46A209FE-B9E3-20B7-56F2-B0E55A251CD2}"/>
                </a:ext>
              </a:extLst>
            </p:cNvPr>
            <p:cNvSpPr/>
            <p:nvPr/>
          </p:nvSpPr>
          <p:spPr>
            <a:xfrm rot="2700000">
              <a:off x="1052285" y="2354035"/>
              <a:ext cx="1981200" cy="1981200"/>
            </a:xfrm>
            <a:prstGeom prst="teardrop">
              <a:avLst/>
            </a:prstGeom>
            <a:solidFill>
              <a:srgbClr val="27441D"/>
            </a:solid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16" name="타원 15">
              <a:extLst>
                <a:ext uri="{FF2B5EF4-FFF2-40B4-BE49-F238E27FC236}">
                  <a16:creationId xmlns:a16="http://schemas.microsoft.com/office/drawing/2014/main" id="{E34ACC4E-7763-6A6E-9579-D32C4699F212}"/>
                </a:ext>
              </a:extLst>
            </p:cNvPr>
            <p:cNvSpPr/>
            <p:nvPr/>
          </p:nvSpPr>
          <p:spPr>
            <a:xfrm>
              <a:off x="1159210" y="2461701"/>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grpSp>
        <p:nvGrpSpPr>
          <p:cNvPr id="17" name="그룹 16">
            <a:extLst>
              <a:ext uri="{FF2B5EF4-FFF2-40B4-BE49-F238E27FC236}">
                <a16:creationId xmlns:a16="http://schemas.microsoft.com/office/drawing/2014/main" id="{965EF67F-6754-5C7E-3497-9F42EAB1F246}"/>
              </a:ext>
            </a:extLst>
          </p:cNvPr>
          <p:cNvGrpSpPr/>
          <p:nvPr/>
        </p:nvGrpSpPr>
        <p:grpSpPr>
          <a:xfrm>
            <a:off x="5062644" y="1626821"/>
            <a:ext cx="1981200" cy="1981200"/>
            <a:chOff x="1052285" y="2354035"/>
            <a:chExt cx="1981200" cy="1981200"/>
          </a:xfrm>
        </p:grpSpPr>
        <p:sp>
          <p:nvSpPr>
            <p:cNvPr id="18" name="눈물 방울 17">
              <a:extLst>
                <a:ext uri="{FF2B5EF4-FFF2-40B4-BE49-F238E27FC236}">
                  <a16:creationId xmlns:a16="http://schemas.microsoft.com/office/drawing/2014/main" id="{57936B1F-28AD-34EA-0194-F26BB752A3E3}"/>
                </a:ext>
              </a:extLst>
            </p:cNvPr>
            <p:cNvSpPr/>
            <p:nvPr/>
          </p:nvSpPr>
          <p:spPr>
            <a:xfrm rot="2700000">
              <a:off x="1052285" y="2354035"/>
              <a:ext cx="1981200" cy="1981200"/>
            </a:xfrm>
            <a:prstGeom prst="teardrop">
              <a:avLst/>
            </a:prstGeom>
            <a:solidFill>
              <a:srgbClr val="E6EAF3"/>
            </a:solid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19" name="타원 18">
              <a:extLst>
                <a:ext uri="{FF2B5EF4-FFF2-40B4-BE49-F238E27FC236}">
                  <a16:creationId xmlns:a16="http://schemas.microsoft.com/office/drawing/2014/main" id="{FE1B56C3-356B-B94A-C6A2-44E201DE6DC6}"/>
                </a:ext>
              </a:extLst>
            </p:cNvPr>
            <p:cNvSpPr/>
            <p:nvPr/>
          </p:nvSpPr>
          <p:spPr>
            <a:xfrm>
              <a:off x="1160884" y="2466815"/>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grpSp>
        <p:nvGrpSpPr>
          <p:cNvPr id="20" name="그룹 19">
            <a:extLst>
              <a:ext uri="{FF2B5EF4-FFF2-40B4-BE49-F238E27FC236}">
                <a16:creationId xmlns:a16="http://schemas.microsoft.com/office/drawing/2014/main" id="{9A41D6D2-D13F-8096-429A-7D940E256899}"/>
              </a:ext>
            </a:extLst>
          </p:cNvPr>
          <p:cNvGrpSpPr/>
          <p:nvPr/>
        </p:nvGrpSpPr>
        <p:grpSpPr>
          <a:xfrm>
            <a:off x="3257088" y="1626820"/>
            <a:ext cx="1981200" cy="1981200"/>
            <a:chOff x="1052285" y="2354035"/>
            <a:chExt cx="1981200" cy="1981200"/>
          </a:xfrm>
        </p:grpSpPr>
        <p:sp>
          <p:nvSpPr>
            <p:cNvPr id="21" name="눈물 방울 20">
              <a:extLst>
                <a:ext uri="{FF2B5EF4-FFF2-40B4-BE49-F238E27FC236}">
                  <a16:creationId xmlns:a16="http://schemas.microsoft.com/office/drawing/2014/main" id="{AB81E042-563D-1131-AADA-278FE6EA4148}"/>
                </a:ext>
              </a:extLst>
            </p:cNvPr>
            <p:cNvSpPr/>
            <p:nvPr/>
          </p:nvSpPr>
          <p:spPr>
            <a:xfrm rot="2700000">
              <a:off x="1052285" y="2354035"/>
              <a:ext cx="1981200" cy="1981200"/>
            </a:xfrm>
            <a:prstGeom prst="teardrop">
              <a:avLst/>
            </a:prstGeom>
            <a:solidFill>
              <a:srgbClr val="27441D"/>
            </a:solid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타원 21">
              <a:extLst>
                <a:ext uri="{FF2B5EF4-FFF2-40B4-BE49-F238E27FC236}">
                  <a16:creationId xmlns:a16="http://schemas.microsoft.com/office/drawing/2014/main" id="{E636D364-6C87-F7C7-32CF-D0D13027CE35}"/>
                </a:ext>
              </a:extLst>
            </p:cNvPr>
            <p:cNvSpPr/>
            <p:nvPr/>
          </p:nvSpPr>
          <p:spPr>
            <a:xfrm>
              <a:off x="1160884" y="2462323"/>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grpSp>
        <p:nvGrpSpPr>
          <p:cNvPr id="23" name="그룹 22">
            <a:extLst>
              <a:ext uri="{FF2B5EF4-FFF2-40B4-BE49-F238E27FC236}">
                <a16:creationId xmlns:a16="http://schemas.microsoft.com/office/drawing/2014/main" id="{B02BE545-3BB4-09CC-85A5-974E3A0FC830}"/>
              </a:ext>
            </a:extLst>
          </p:cNvPr>
          <p:cNvGrpSpPr/>
          <p:nvPr/>
        </p:nvGrpSpPr>
        <p:grpSpPr>
          <a:xfrm>
            <a:off x="1451532" y="1626819"/>
            <a:ext cx="1981200" cy="1981200"/>
            <a:chOff x="1052285" y="2354035"/>
            <a:chExt cx="1981200" cy="1981200"/>
          </a:xfrm>
        </p:grpSpPr>
        <p:sp>
          <p:nvSpPr>
            <p:cNvPr id="24" name="눈물 방울 23">
              <a:extLst>
                <a:ext uri="{FF2B5EF4-FFF2-40B4-BE49-F238E27FC236}">
                  <a16:creationId xmlns:a16="http://schemas.microsoft.com/office/drawing/2014/main" id="{54144D61-E598-56F0-DE0D-A8F72F27E723}"/>
                </a:ext>
              </a:extLst>
            </p:cNvPr>
            <p:cNvSpPr/>
            <p:nvPr/>
          </p:nvSpPr>
          <p:spPr>
            <a:xfrm rot="2700000">
              <a:off x="1052285" y="2354035"/>
              <a:ext cx="1981200" cy="1981200"/>
            </a:xfrm>
            <a:prstGeom prst="teardrop">
              <a:avLst/>
            </a:prstGeom>
            <a:solidFill>
              <a:srgbClr val="E6EAF3"/>
            </a:solid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5" name="타원 24">
              <a:extLst>
                <a:ext uri="{FF2B5EF4-FFF2-40B4-BE49-F238E27FC236}">
                  <a16:creationId xmlns:a16="http://schemas.microsoft.com/office/drawing/2014/main" id="{5B978D25-6D04-CA01-3D4E-D8B5AB5DBF11}"/>
                </a:ext>
              </a:extLst>
            </p:cNvPr>
            <p:cNvSpPr>
              <a:spLocks noChangeAspect="1"/>
            </p:cNvSpPr>
            <p:nvPr/>
          </p:nvSpPr>
          <p:spPr>
            <a:xfrm>
              <a:off x="1160885" y="2462324"/>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grpSp>
      <p:sp>
        <p:nvSpPr>
          <p:cNvPr id="26" name="Freeform 11">
            <a:extLst>
              <a:ext uri="{FF2B5EF4-FFF2-40B4-BE49-F238E27FC236}">
                <a16:creationId xmlns:a16="http://schemas.microsoft.com/office/drawing/2014/main" id="{482FDF38-0843-F7F1-F501-6B2D9C6B2479}"/>
              </a:ext>
            </a:extLst>
          </p:cNvPr>
          <p:cNvSpPr>
            <a:spLocks noEditPoints="1"/>
          </p:cNvSpPr>
          <p:nvPr/>
        </p:nvSpPr>
        <p:spPr bwMode="auto">
          <a:xfrm flipH="1">
            <a:off x="2216076" y="2387805"/>
            <a:ext cx="350410" cy="430205"/>
          </a:xfrm>
          <a:custGeom>
            <a:avLst/>
            <a:gdLst>
              <a:gd name="T0" fmla="*/ 1930 w 2831"/>
              <a:gd name="T1" fmla="*/ 2787 h 3472"/>
              <a:gd name="T2" fmla="*/ 1791 w 2831"/>
              <a:gd name="T3" fmla="*/ 2855 h 3472"/>
              <a:gd name="T4" fmla="*/ 2114 w 2831"/>
              <a:gd name="T5" fmla="*/ 3172 h 3472"/>
              <a:gd name="T6" fmla="*/ 2628 w 2831"/>
              <a:gd name="T7" fmla="*/ 2656 h 3472"/>
              <a:gd name="T8" fmla="*/ 2538 w 2831"/>
              <a:gd name="T9" fmla="*/ 2529 h 3472"/>
              <a:gd name="T10" fmla="*/ 1440 w 2831"/>
              <a:gd name="T11" fmla="*/ 2529 h 3472"/>
              <a:gd name="T12" fmla="*/ 914 w 2831"/>
              <a:gd name="T13" fmla="*/ 2569 h 3472"/>
              <a:gd name="T14" fmla="*/ 928 w 2831"/>
              <a:gd name="T15" fmla="*/ 2433 h 3472"/>
              <a:gd name="T16" fmla="*/ 807 w 2831"/>
              <a:gd name="T17" fmla="*/ 2382 h 3472"/>
              <a:gd name="T18" fmla="*/ 439 w 2831"/>
              <a:gd name="T19" fmla="*/ 2514 h 3472"/>
              <a:gd name="T20" fmla="*/ 470 w 2831"/>
              <a:gd name="T21" fmla="*/ 2433 h 3472"/>
              <a:gd name="T22" fmla="*/ 2186 w 2831"/>
              <a:gd name="T23" fmla="*/ 2182 h 3472"/>
              <a:gd name="T24" fmla="*/ 2642 w 2831"/>
              <a:gd name="T25" fmla="*/ 2371 h 3472"/>
              <a:gd name="T26" fmla="*/ 2831 w 2831"/>
              <a:gd name="T27" fmla="*/ 2827 h 3472"/>
              <a:gd name="T28" fmla="*/ 2642 w 2831"/>
              <a:gd name="T29" fmla="*/ 3283 h 3472"/>
              <a:gd name="T30" fmla="*/ 2186 w 2831"/>
              <a:gd name="T31" fmla="*/ 3472 h 3472"/>
              <a:gd name="T32" fmla="*/ 1729 w 2831"/>
              <a:gd name="T33" fmla="*/ 3283 h 3472"/>
              <a:gd name="T34" fmla="*/ 1540 w 2831"/>
              <a:gd name="T35" fmla="*/ 2827 h 3472"/>
              <a:gd name="T36" fmla="*/ 1729 w 2831"/>
              <a:gd name="T37" fmla="*/ 2371 h 3472"/>
              <a:gd name="T38" fmla="*/ 2186 w 2831"/>
              <a:gd name="T39" fmla="*/ 2182 h 3472"/>
              <a:gd name="T40" fmla="*/ 1540 w 2831"/>
              <a:gd name="T41" fmla="*/ 2083 h 3472"/>
              <a:gd name="T42" fmla="*/ 914 w 2831"/>
              <a:gd name="T43" fmla="*/ 2123 h 3472"/>
              <a:gd name="T44" fmla="*/ 928 w 2831"/>
              <a:gd name="T45" fmla="*/ 1986 h 3472"/>
              <a:gd name="T46" fmla="*/ 807 w 2831"/>
              <a:gd name="T47" fmla="*/ 1957 h 3472"/>
              <a:gd name="T48" fmla="*/ 439 w 2831"/>
              <a:gd name="T49" fmla="*/ 2088 h 3472"/>
              <a:gd name="T50" fmla="*/ 470 w 2831"/>
              <a:gd name="T51" fmla="*/ 2007 h 3472"/>
              <a:gd name="T52" fmla="*/ 944 w 2831"/>
              <a:gd name="T53" fmla="*/ 1588 h 3472"/>
              <a:gd name="T54" fmla="*/ 1786 w 2831"/>
              <a:gd name="T55" fmla="*/ 1702 h 3472"/>
              <a:gd name="T56" fmla="*/ 904 w 2831"/>
              <a:gd name="T57" fmla="*/ 1716 h 3472"/>
              <a:gd name="T58" fmla="*/ 944 w 2831"/>
              <a:gd name="T59" fmla="*/ 1588 h 3472"/>
              <a:gd name="T60" fmla="*/ 800 w 2831"/>
              <a:gd name="T61" fmla="*/ 1548 h 3472"/>
              <a:gd name="T62" fmla="*/ 430 w 2831"/>
              <a:gd name="T63" fmla="*/ 1656 h 3472"/>
              <a:gd name="T64" fmla="*/ 484 w 2831"/>
              <a:gd name="T65" fmla="*/ 1589 h 3472"/>
              <a:gd name="T66" fmla="*/ 1738 w 2831"/>
              <a:gd name="T67" fmla="*/ 1140 h 3472"/>
              <a:gd name="T68" fmla="*/ 1778 w 2831"/>
              <a:gd name="T69" fmla="*/ 1269 h 3472"/>
              <a:gd name="T70" fmla="*/ 896 w 2831"/>
              <a:gd name="T71" fmla="*/ 1255 h 3472"/>
              <a:gd name="T72" fmla="*/ 769 w 2831"/>
              <a:gd name="T73" fmla="*/ 1030 h 3472"/>
              <a:gd name="T74" fmla="*/ 616 w 2831"/>
              <a:gd name="T75" fmla="*/ 1312 h 3472"/>
              <a:gd name="T76" fmla="*/ 423 w 2831"/>
              <a:gd name="T77" fmla="*/ 1202 h 3472"/>
              <a:gd name="T78" fmla="*/ 496 w 2831"/>
              <a:gd name="T79" fmla="*/ 1154 h 3472"/>
              <a:gd name="T80" fmla="*/ 548 w 2831"/>
              <a:gd name="T81" fmla="*/ 372 h 3472"/>
              <a:gd name="T82" fmla="*/ 681 w 2831"/>
              <a:gd name="T83" fmla="*/ 618 h 3472"/>
              <a:gd name="T84" fmla="*/ 1588 w 2831"/>
              <a:gd name="T85" fmla="*/ 597 h 3472"/>
              <a:gd name="T86" fmla="*/ 1683 w 2831"/>
              <a:gd name="T87" fmla="*/ 347 h 3472"/>
              <a:gd name="T88" fmla="*/ 2201 w 2831"/>
              <a:gd name="T89" fmla="*/ 438 h 3472"/>
              <a:gd name="T90" fmla="*/ 2118 w 2831"/>
              <a:gd name="T91" fmla="*/ 2037 h 3472"/>
              <a:gd name="T92" fmla="*/ 1412 w 2831"/>
              <a:gd name="T93" fmla="*/ 3005 h 3472"/>
              <a:gd name="T94" fmla="*/ 47 w 2831"/>
              <a:gd name="T95" fmla="*/ 3054 h 3472"/>
              <a:gd name="T96" fmla="*/ 21 w 2831"/>
              <a:gd name="T97" fmla="*/ 455 h 3472"/>
              <a:gd name="T98" fmla="*/ 1118 w 2831"/>
              <a:gd name="T99" fmla="*/ 99 h 3472"/>
              <a:gd name="T100" fmla="*/ 1053 w 2831"/>
              <a:gd name="T101" fmla="*/ 211 h 3472"/>
              <a:gd name="T102" fmla="*/ 1182 w 2831"/>
              <a:gd name="T103" fmla="*/ 211 h 3472"/>
              <a:gd name="T104" fmla="*/ 1118 w 2831"/>
              <a:gd name="T105" fmla="*/ 99 h 3472"/>
              <a:gd name="T106" fmla="*/ 1268 w 2831"/>
              <a:gd name="T107" fmla="*/ 85 h 3472"/>
              <a:gd name="T108" fmla="*/ 1328 w 2831"/>
              <a:gd name="T109" fmla="*/ 238 h 3472"/>
              <a:gd name="T110" fmla="*/ 1564 w 2831"/>
              <a:gd name="T111" fmla="*/ 312 h 3472"/>
              <a:gd name="T112" fmla="*/ 1547 w 2831"/>
              <a:gd name="T113" fmla="*/ 503 h 3472"/>
              <a:gd name="T114" fmla="*/ 711 w 2831"/>
              <a:gd name="T115" fmla="*/ 521 h 3472"/>
              <a:gd name="T116" fmla="*/ 657 w 2831"/>
              <a:gd name="T117" fmla="*/ 338 h 3472"/>
              <a:gd name="T118" fmla="*/ 889 w 2831"/>
              <a:gd name="T119" fmla="*/ 245 h 3472"/>
              <a:gd name="T120" fmla="*/ 954 w 2831"/>
              <a:gd name="T121" fmla="*/ 11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31" h="3472">
                <a:moveTo>
                  <a:pt x="2538" y="2529"/>
                </a:moveTo>
                <a:lnTo>
                  <a:pt x="2517" y="2531"/>
                </a:lnTo>
                <a:lnTo>
                  <a:pt x="2496" y="2537"/>
                </a:lnTo>
                <a:lnTo>
                  <a:pt x="2476" y="2547"/>
                </a:lnTo>
                <a:lnTo>
                  <a:pt x="2459" y="2563"/>
                </a:lnTo>
                <a:lnTo>
                  <a:pt x="2124" y="2939"/>
                </a:lnTo>
                <a:lnTo>
                  <a:pt x="1950" y="2800"/>
                </a:lnTo>
                <a:lnTo>
                  <a:pt x="1930" y="2787"/>
                </a:lnTo>
                <a:lnTo>
                  <a:pt x="1909" y="2780"/>
                </a:lnTo>
                <a:lnTo>
                  <a:pt x="1888" y="2778"/>
                </a:lnTo>
                <a:lnTo>
                  <a:pt x="1866" y="2780"/>
                </a:lnTo>
                <a:lnTo>
                  <a:pt x="1845" y="2787"/>
                </a:lnTo>
                <a:lnTo>
                  <a:pt x="1826" y="2799"/>
                </a:lnTo>
                <a:lnTo>
                  <a:pt x="1810" y="2814"/>
                </a:lnTo>
                <a:lnTo>
                  <a:pt x="1797" y="2834"/>
                </a:lnTo>
                <a:lnTo>
                  <a:pt x="1791" y="2855"/>
                </a:lnTo>
                <a:lnTo>
                  <a:pt x="1788" y="2876"/>
                </a:lnTo>
                <a:lnTo>
                  <a:pt x="1791" y="2899"/>
                </a:lnTo>
                <a:lnTo>
                  <a:pt x="1797" y="2920"/>
                </a:lnTo>
                <a:lnTo>
                  <a:pt x="1809" y="2938"/>
                </a:lnTo>
                <a:lnTo>
                  <a:pt x="1826" y="2954"/>
                </a:lnTo>
                <a:lnTo>
                  <a:pt x="2073" y="3152"/>
                </a:lnTo>
                <a:lnTo>
                  <a:pt x="2093" y="3165"/>
                </a:lnTo>
                <a:lnTo>
                  <a:pt x="2114" y="3172"/>
                </a:lnTo>
                <a:lnTo>
                  <a:pt x="2135" y="3174"/>
                </a:lnTo>
                <a:lnTo>
                  <a:pt x="2156" y="3172"/>
                </a:lnTo>
                <a:lnTo>
                  <a:pt x="2175" y="3166"/>
                </a:lnTo>
                <a:lnTo>
                  <a:pt x="2194" y="3155"/>
                </a:lnTo>
                <a:lnTo>
                  <a:pt x="2210" y="3142"/>
                </a:lnTo>
                <a:lnTo>
                  <a:pt x="2607" y="2694"/>
                </a:lnTo>
                <a:lnTo>
                  <a:pt x="2620" y="2676"/>
                </a:lnTo>
                <a:lnTo>
                  <a:pt x="2628" y="2656"/>
                </a:lnTo>
                <a:lnTo>
                  <a:pt x="2633" y="2633"/>
                </a:lnTo>
                <a:lnTo>
                  <a:pt x="2631" y="2612"/>
                </a:lnTo>
                <a:lnTo>
                  <a:pt x="2625" y="2591"/>
                </a:lnTo>
                <a:lnTo>
                  <a:pt x="2615" y="2571"/>
                </a:lnTo>
                <a:lnTo>
                  <a:pt x="2599" y="2555"/>
                </a:lnTo>
                <a:lnTo>
                  <a:pt x="2580" y="2542"/>
                </a:lnTo>
                <a:lnTo>
                  <a:pt x="2560" y="2534"/>
                </a:lnTo>
                <a:lnTo>
                  <a:pt x="2538" y="2529"/>
                </a:lnTo>
                <a:close/>
                <a:moveTo>
                  <a:pt x="944" y="2430"/>
                </a:moveTo>
                <a:lnTo>
                  <a:pt x="1391" y="2430"/>
                </a:lnTo>
                <a:lnTo>
                  <a:pt x="1406" y="2433"/>
                </a:lnTo>
                <a:lnTo>
                  <a:pt x="1420" y="2440"/>
                </a:lnTo>
                <a:lnTo>
                  <a:pt x="1431" y="2450"/>
                </a:lnTo>
                <a:lnTo>
                  <a:pt x="1438" y="2464"/>
                </a:lnTo>
                <a:lnTo>
                  <a:pt x="1440" y="2480"/>
                </a:lnTo>
                <a:lnTo>
                  <a:pt x="1440" y="2529"/>
                </a:lnTo>
                <a:lnTo>
                  <a:pt x="1438" y="2545"/>
                </a:lnTo>
                <a:lnTo>
                  <a:pt x="1431" y="2559"/>
                </a:lnTo>
                <a:lnTo>
                  <a:pt x="1420" y="2569"/>
                </a:lnTo>
                <a:lnTo>
                  <a:pt x="1406" y="2577"/>
                </a:lnTo>
                <a:lnTo>
                  <a:pt x="1391" y="2579"/>
                </a:lnTo>
                <a:lnTo>
                  <a:pt x="944" y="2579"/>
                </a:lnTo>
                <a:lnTo>
                  <a:pt x="928" y="2577"/>
                </a:lnTo>
                <a:lnTo>
                  <a:pt x="914" y="2569"/>
                </a:lnTo>
                <a:lnTo>
                  <a:pt x="904" y="2559"/>
                </a:lnTo>
                <a:lnTo>
                  <a:pt x="896" y="2545"/>
                </a:lnTo>
                <a:lnTo>
                  <a:pt x="894" y="2529"/>
                </a:lnTo>
                <a:lnTo>
                  <a:pt x="894" y="2480"/>
                </a:lnTo>
                <a:lnTo>
                  <a:pt x="896" y="2464"/>
                </a:lnTo>
                <a:lnTo>
                  <a:pt x="904" y="2450"/>
                </a:lnTo>
                <a:lnTo>
                  <a:pt x="914" y="2440"/>
                </a:lnTo>
                <a:lnTo>
                  <a:pt x="928" y="2433"/>
                </a:lnTo>
                <a:lnTo>
                  <a:pt x="944" y="2430"/>
                </a:lnTo>
                <a:close/>
                <a:moveTo>
                  <a:pt x="769" y="2319"/>
                </a:moveTo>
                <a:lnTo>
                  <a:pt x="783" y="2322"/>
                </a:lnTo>
                <a:lnTo>
                  <a:pt x="795" y="2330"/>
                </a:lnTo>
                <a:lnTo>
                  <a:pt x="805" y="2341"/>
                </a:lnTo>
                <a:lnTo>
                  <a:pt x="810" y="2355"/>
                </a:lnTo>
                <a:lnTo>
                  <a:pt x="810" y="2368"/>
                </a:lnTo>
                <a:lnTo>
                  <a:pt x="807" y="2382"/>
                </a:lnTo>
                <a:lnTo>
                  <a:pt x="800" y="2395"/>
                </a:lnTo>
                <a:lnTo>
                  <a:pt x="616" y="2600"/>
                </a:lnTo>
                <a:lnTo>
                  <a:pt x="606" y="2608"/>
                </a:lnTo>
                <a:lnTo>
                  <a:pt x="594" y="2613"/>
                </a:lnTo>
                <a:lnTo>
                  <a:pt x="581" y="2616"/>
                </a:lnTo>
                <a:lnTo>
                  <a:pt x="567" y="2612"/>
                </a:lnTo>
                <a:lnTo>
                  <a:pt x="553" y="2605"/>
                </a:lnTo>
                <a:lnTo>
                  <a:pt x="439" y="2514"/>
                </a:lnTo>
                <a:lnTo>
                  <a:pt x="430" y="2503"/>
                </a:lnTo>
                <a:lnTo>
                  <a:pt x="423" y="2490"/>
                </a:lnTo>
                <a:lnTo>
                  <a:pt x="422" y="2477"/>
                </a:lnTo>
                <a:lnTo>
                  <a:pt x="425" y="2463"/>
                </a:lnTo>
                <a:lnTo>
                  <a:pt x="432" y="2449"/>
                </a:lnTo>
                <a:lnTo>
                  <a:pt x="442" y="2440"/>
                </a:lnTo>
                <a:lnTo>
                  <a:pt x="456" y="2435"/>
                </a:lnTo>
                <a:lnTo>
                  <a:pt x="470" y="2433"/>
                </a:lnTo>
                <a:lnTo>
                  <a:pt x="484" y="2436"/>
                </a:lnTo>
                <a:lnTo>
                  <a:pt x="496" y="2443"/>
                </a:lnTo>
                <a:lnTo>
                  <a:pt x="576" y="2507"/>
                </a:lnTo>
                <a:lnTo>
                  <a:pt x="731" y="2334"/>
                </a:lnTo>
                <a:lnTo>
                  <a:pt x="742" y="2324"/>
                </a:lnTo>
                <a:lnTo>
                  <a:pt x="755" y="2320"/>
                </a:lnTo>
                <a:lnTo>
                  <a:pt x="769" y="2319"/>
                </a:lnTo>
                <a:close/>
                <a:moveTo>
                  <a:pt x="2186" y="2182"/>
                </a:moveTo>
                <a:lnTo>
                  <a:pt x="2251" y="2185"/>
                </a:lnTo>
                <a:lnTo>
                  <a:pt x="2316" y="2196"/>
                </a:lnTo>
                <a:lnTo>
                  <a:pt x="2378" y="2212"/>
                </a:lnTo>
                <a:lnTo>
                  <a:pt x="2437" y="2233"/>
                </a:lnTo>
                <a:lnTo>
                  <a:pt x="2494" y="2260"/>
                </a:lnTo>
                <a:lnTo>
                  <a:pt x="2546" y="2293"/>
                </a:lnTo>
                <a:lnTo>
                  <a:pt x="2596" y="2329"/>
                </a:lnTo>
                <a:lnTo>
                  <a:pt x="2642" y="2371"/>
                </a:lnTo>
                <a:lnTo>
                  <a:pt x="2683" y="2417"/>
                </a:lnTo>
                <a:lnTo>
                  <a:pt x="2721" y="2466"/>
                </a:lnTo>
                <a:lnTo>
                  <a:pt x="2753" y="2520"/>
                </a:lnTo>
                <a:lnTo>
                  <a:pt x="2780" y="2577"/>
                </a:lnTo>
                <a:lnTo>
                  <a:pt x="2802" y="2636"/>
                </a:lnTo>
                <a:lnTo>
                  <a:pt x="2818" y="2698"/>
                </a:lnTo>
                <a:lnTo>
                  <a:pt x="2828" y="2761"/>
                </a:lnTo>
                <a:lnTo>
                  <a:pt x="2831" y="2827"/>
                </a:lnTo>
                <a:lnTo>
                  <a:pt x="2828" y="2893"/>
                </a:lnTo>
                <a:lnTo>
                  <a:pt x="2818" y="2958"/>
                </a:lnTo>
                <a:lnTo>
                  <a:pt x="2802" y="3019"/>
                </a:lnTo>
                <a:lnTo>
                  <a:pt x="2780" y="3079"/>
                </a:lnTo>
                <a:lnTo>
                  <a:pt x="2753" y="3134"/>
                </a:lnTo>
                <a:lnTo>
                  <a:pt x="2721" y="3188"/>
                </a:lnTo>
                <a:lnTo>
                  <a:pt x="2683" y="3237"/>
                </a:lnTo>
                <a:lnTo>
                  <a:pt x="2642" y="3283"/>
                </a:lnTo>
                <a:lnTo>
                  <a:pt x="2596" y="3325"/>
                </a:lnTo>
                <a:lnTo>
                  <a:pt x="2546" y="3362"/>
                </a:lnTo>
                <a:lnTo>
                  <a:pt x="2494" y="3394"/>
                </a:lnTo>
                <a:lnTo>
                  <a:pt x="2437" y="3421"/>
                </a:lnTo>
                <a:lnTo>
                  <a:pt x="2378" y="3443"/>
                </a:lnTo>
                <a:lnTo>
                  <a:pt x="2316" y="3459"/>
                </a:lnTo>
                <a:lnTo>
                  <a:pt x="2251" y="3469"/>
                </a:lnTo>
                <a:lnTo>
                  <a:pt x="2186" y="3472"/>
                </a:lnTo>
                <a:lnTo>
                  <a:pt x="2120" y="3469"/>
                </a:lnTo>
                <a:lnTo>
                  <a:pt x="2055" y="3459"/>
                </a:lnTo>
                <a:lnTo>
                  <a:pt x="1993" y="3443"/>
                </a:lnTo>
                <a:lnTo>
                  <a:pt x="1934" y="3421"/>
                </a:lnTo>
                <a:lnTo>
                  <a:pt x="1877" y="3394"/>
                </a:lnTo>
                <a:lnTo>
                  <a:pt x="1825" y="3362"/>
                </a:lnTo>
                <a:lnTo>
                  <a:pt x="1775" y="3325"/>
                </a:lnTo>
                <a:lnTo>
                  <a:pt x="1729" y="3283"/>
                </a:lnTo>
                <a:lnTo>
                  <a:pt x="1688" y="3237"/>
                </a:lnTo>
                <a:lnTo>
                  <a:pt x="1650" y="3188"/>
                </a:lnTo>
                <a:lnTo>
                  <a:pt x="1618" y="3134"/>
                </a:lnTo>
                <a:lnTo>
                  <a:pt x="1591" y="3079"/>
                </a:lnTo>
                <a:lnTo>
                  <a:pt x="1569" y="3019"/>
                </a:lnTo>
                <a:lnTo>
                  <a:pt x="1553" y="2958"/>
                </a:lnTo>
                <a:lnTo>
                  <a:pt x="1543" y="2893"/>
                </a:lnTo>
                <a:lnTo>
                  <a:pt x="1540" y="2827"/>
                </a:lnTo>
                <a:lnTo>
                  <a:pt x="1543" y="2761"/>
                </a:lnTo>
                <a:lnTo>
                  <a:pt x="1553" y="2698"/>
                </a:lnTo>
                <a:lnTo>
                  <a:pt x="1569" y="2636"/>
                </a:lnTo>
                <a:lnTo>
                  <a:pt x="1591" y="2577"/>
                </a:lnTo>
                <a:lnTo>
                  <a:pt x="1618" y="2520"/>
                </a:lnTo>
                <a:lnTo>
                  <a:pt x="1650" y="2466"/>
                </a:lnTo>
                <a:lnTo>
                  <a:pt x="1688" y="2417"/>
                </a:lnTo>
                <a:lnTo>
                  <a:pt x="1729" y="2371"/>
                </a:lnTo>
                <a:lnTo>
                  <a:pt x="1775" y="2329"/>
                </a:lnTo>
                <a:lnTo>
                  <a:pt x="1825" y="2293"/>
                </a:lnTo>
                <a:lnTo>
                  <a:pt x="1877" y="2260"/>
                </a:lnTo>
                <a:lnTo>
                  <a:pt x="1934" y="2233"/>
                </a:lnTo>
                <a:lnTo>
                  <a:pt x="1993" y="2212"/>
                </a:lnTo>
                <a:lnTo>
                  <a:pt x="2055" y="2196"/>
                </a:lnTo>
                <a:lnTo>
                  <a:pt x="2120" y="2185"/>
                </a:lnTo>
                <a:lnTo>
                  <a:pt x="2186" y="2182"/>
                </a:lnTo>
                <a:close/>
                <a:moveTo>
                  <a:pt x="944" y="1984"/>
                </a:moveTo>
                <a:lnTo>
                  <a:pt x="1491" y="1984"/>
                </a:lnTo>
                <a:lnTo>
                  <a:pt x="1505" y="1986"/>
                </a:lnTo>
                <a:lnTo>
                  <a:pt x="1519" y="1994"/>
                </a:lnTo>
                <a:lnTo>
                  <a:pt x="1531" y="2004"/>
                </a:lnTo>
                <a:lnTo>
                  <a:pt x="1537" y="2018"/>
                </a:lnTo>
                <a:lnTo>
                  <a:pt x="1540" y="2034"/>
                </a:lnTo>
                <a:lnTo>
                  <a:pt x="1540" y="2083"/>
                </a:lnTo>
                <a:lnTo>
                  <a:pt x="1537" y="2099"/>
                </a:lnTo>
                <a:lnTo>
                  <a:pt x="1531" y="2113"/>
                </a:lnTo>
                <a:lnTo>
                  <a:pt x="1519" y="2123"/>
                </a:lnTo>
                <a:lnTo>
                  <a:pt x="1505" y="2131"/>
                </a:lnTo>
                <a:lnTo>
                  <a:pt x="1491" y="2133"/>
                </a:lnTo>
                <a:lnTo>
                  <a:pt x="944" y="2133"/>
                </a:lnTo>
                <a:lnTo>
                  <a:pt x="928" y="2131"/>
                </a:lnTo>
                <a:lnTo>
                  <a:pt x="914" y="2123"/>
                </a:lnTo>
                <a:lnTo>
                  <a:pt x="904" y="2113"/>
                </a:lnTo>
                <a:lnTo>
                  <a:pt x="896" y="2099"/>
                </a:lnTo>
                <a:lnTo>
                  <a:pt x="894" y="2083"/>
                </a:lnTo>
                <a:lnTo>
                  <a:pt x="894" y="2034"/>
                </a:lnTo>
                <a:lnTo>
                  <a:pt x="896" y="2018"/>
                </a:lnTo>
                <a:lnTo>
                  <a:pt x="904" y="2004"/>
                </a:lnTo>
                <a:lnTo>
                  <a:pt x="914" y="1994"/>
                </a:lnTo>
                <a:lnTo>
                  <a:pt x="928" y="1986"/>
                </a:lnTo>
                <a:lnTo>
                  <a:pt x="944" y="1984"/>
                </a:lnTo>
                <a:close/>
                <a:moveTo>
                  <a:pt x="769" y="1894"/>
                </a:moveTo>
                <a:lnTo>
                  <a:pt x="783" y="1897"/>
                </a:lnTo>
                <a:lnTo>
                  <a:pt x="795" y="1905"/>
                </a:lnTo>
                <a:lnTo>
                  <a:pt x="805" y="1916"/>
                </a:lnTo>
                <a:lnTo>
                  <a:pt x="810" y="1930"/>
                </a:lnTo>
                <a:lnTo>
                  <a:pt x="810" y="1943"/>
                </a:lnTo>
                <a:lnTo>
                  <a:pt x="807" y="1957"/>
                </a:lnTo>
                <a:lnTo>
                  <a:pt x="800" y="1970"/>
                </a:lnTo>
                <a:lnTo>
                  <a:pt x="616" y="2175"/>
                </a:lnTo>
                <a:lnTo>
                  <a:pt x="606" y="2183"/>
                </a:lnTo>
                <a:lnTo>
                  <a:pt x="594" y="2188"/>
                </a:lnTo>
                <a:lnTo>
                  <a:pt x="581" y="2191"/>
                </a:lnTo>
                <a:lnTo>
                  <a:pt x="567" y="2187"/>
                </a:lnTo>
                <a:lnTo>
                  <a:pt x="553" y="2180"/>
                </a:lnTo>
                <a:lnTo>
                  <a:pt x="439" y="2088"/>
                </a:lnTo>
                <a:lnTo>
                  <a:pt x="430" y="2078"/>
                </a:lnTo>
                <a:lnTo>
                  <a:pt x="423" y="2065"/>
                </a:lnTo>
                <a:lnTo>
                  <a:pt x="422" y="2052"/>
                </a:lnTo>
                <a:lnTo>
                  <a:pt x="425" y="2038"/>
                </a:lnTo>
                <a:lnTo>
                  <a:pt x="432" y="2024"/>
                </a:lnTo>
                <a:lnTo>
                  <a:pt x="442" y="2015"/>
                </a:lnTo>
                <a:lnTo>
                  <a:pt x="456" y="2010"/>
                </a:lnTo>
                <a:lnTo>
                  <a:pt x="470" y="2007"/>
                </a:lnTo>
                <a:lnTo>
                  <a:pt x="484" y="2011"/>
                </a:lnTo>
                <a:lnTo>
                  <a:pt x="496" y="2018"/>
                </a:lnTo>
                <a:lnTo>
                  <a:pt x="576" y="2082"/>
                </a:lnTo>
                <a:lnTo>
                  <a:pt x="731" y="1909"/>
                </a:lnTo>
                <a:lnTo>
                  <a:pt x="742" y="1899"/>
                </a:lnTo>
                <a:lnTo>
                  <a:pt x="755" y="1895"/>
                </a:lnTo>
                <a:lnTo>
                  <a:pt x="769" y="1894"/>
                </a:lnTo>
                <a:close/>
                <a:moveTo>
                  <a:pt x="944" y="1588"/>
                </a:moveTo>
                <a:lnTo>
                  <a:pt x="1738" y="1588"/>
                </a:lnTo>
                <a:lnTo>
                  <a:pt x="1754" y="1590"/>
                </a:lnTo>
                <a:lnTo>
                  <a:pt x="1768" y="1597"/>
                </a:lnTo>
                <a:lnTo>
                  <a:pt x="1778" y="1608"/>
                </a:lnTo>
                <a:lnTo>
                  <a:pt x="1786" y="1621"/>
                </a:lnTo>
                <a:lnTo>
                  <a:pt x="1788" y="1637"/>
                </a:lnTo>
                <a:lnTo>
                  <a:pt x="1788" y="1687"/>
                </a:lnTo>
                <a:lnTo>
                  <a:pt x="1786" y="1702"/>
                </a:lnTo>
                <a:lnTo>
                  <a:pt x="1778" y="1716"/>
                </a:lnTo>
                <a:lnTo>
                  <a:pt x="1768" y="1727"/>
                </a:lnTo>
                <a:lnTo>
                  <a:pt x="1754" y="1734"/>
                </a:lnTo>
                <a:lnTo>
                  <a:pt x="1738" y="1736"/>
                </a:lnTo>
                <a:lnTo>
                  <a:pt x="944" y="1736"/>
                </a:lnTo>
                <a:lnTo>
                  <a:pt x="928" y="1734"/>
                </a:lnTo>
                <a:lnTo>
                  <a:pt x="914" y="1727"/>
                </a:lnTo>
                <a:lnTo>
                  <a:pt x="904" y="1716"/>
                </a:lnTo>
                <a:lnTo>
                  <a:pt x="896" y="1702"/>
                </a:lnTo>
                <a:lnTo>
                  <a:pt x="894" y="1687"/>
                </a:lnTo>
                <a:lnTo>
                  <a:pt x="894" y="1637"/>
                </a:lnTo>
                <a:lnTo>
                  <a:pt x="896" y="1621"/>
                </a:lnTo>
                <a:lnTo>
                  <a:pt x="904" y="1608"/>
                </a:lnTo>
                <a:lnTo>
                  <a:pt x="914" y="1597"/>
                </a:lnTo>
                <a:lnTo>
                  <a:pt x="928" y="1590"/>
                </a:lnTo>
                <a:lnTo>
                  <a:pt x="944" y="1588"/>
                </a:lnTo>
                <a:close/>
                <a:moveTo>
                  <a:pt x="769" y="1472"/>
                </a:moveTo>
                <a:lnTo>
                  <a:pt x="783" y="1475"/>
                </a:lnTo>
                <a:lnTo>
                  <a:pt x="795" y="1483"/>
                </a:lnTo>
                <a:lnTo>
                  <a:pt x="805" y="1494"/>
                </a:lnTo>
                <a:lnTo>
                  <a:pt x="810" y="1508"/>
                </a:lnTo>
                <a:lnTo>
                  <a:pt x="810" y="1521"/>
                </a:lnTo>
                <a:lnTo>
                  <a:pt x="807" y="1535"/>
                </a:lnTo>
                <a:lnTo>
                  <a:pt x="800" y="1548"/>
                </a:lnTo>
                <a:lnTo>
                  <a:pt x="616" y="1753"/>
                </a:lnTo>
                <a:lnTo>
                  <a:pt x="606" y="1761"/>
                </a:lnTo>
                <a:lnTo>
                  <a:pt x="594" y="1767"/>
                </a:lnTo>
                <a:lnTo>
                  <a:pt x="581" y="1769"/>
                </a:lnTo>
                <a:lnTo>
                  <a:pt x="567" y="1765"/>
                </a:lnTo>
                <a:lnTo>
                  <a:pt x="553" y="1758"/>
                </a:lnTo>
                <a:lnTo>
                  <a:pt x="439" y="1667"/>
                </a:lnTo>
                <a:lnTo>
                  <a:pt x="430" y="1656"/>
                </a:lnTo>
                <a:lnTo>
                  <a:pt x="423" y="1643"/>
                </a:lnTo>
                <a:lnTo>
                  <a:pt x="422" y="1630"/>
                </a:lnTo>
                <a:lnTo>
                  <a:pt x="425" y="1615"/>
                </a:lnTo>
                <a:lnTo>
                  <a:pt x="432" y="1602"/>
                </a:lnTo>
                <a:lnTo>
                  <a:pt x="442" y="1593"/>
                </a:lnTo>
                <a:lnTo>
                  <a:pt x="456" y="1588"/>
                </a:lnTo>
                <a:lnTo>
                  <a:pt x="470" y="1586"/>
                </a:lnTo>
                <a:lnTo>
                  <a:pt x="484" y="1589"/>
                </a:lnTo>
                <a:lnTo>
                  <a:pt x="496" y="1596"/>
                </a:lnTo>
                <a:lnTo>
                  <a:pt x="576" y="1660"/>
                </a:lnTo>
                <a:lnTo>
                  <a:pt x="731" y="1487"/>
                </a:lnTo>
                <a:lnTo>
                  <a:pt x="742" y="1477"/>
                </a:lnTo>
                <a:lnTo>
                  <a:pt x="755" y="1473"/>
                </a:lnTo>
                <a:lnTo>
                  <a:pt x="769" y="1472"/>
                </a:lnTo>
                <a:close/>
                <a:moveTo>
                  <a:pt x="944" y="1140"/>
                </a:moveTo>
                <a:lnTo>
                  <a:pt x="1738" y="1140"/>
                </a:lnTo>
                <a:lnTo>
                  <a:pt x="1754" y="1144"/>
                </a:lnTo>
                <a:lnTo>
                  <a:pt x="1768" y="1150"/>
                </a:lnTo>
                <a:lnTo>
                  <a:pt x="1778" y="1162"/>
                </a:lnTo>
                <a:lnTo>
                  <a:pt x="1786" y="1175"/>
                </a:lnTo>
                <a:lnTo>
                  <a:pt x="1788" y="1190"/>
                </a:lnTo>
                <a:lnTo>
                  <a:pt x="1788" y="1240"/>
                </a:lnTo>
                <a:lnTo>
                  <a:pt x="1786" y="1255"/>
                </a:lnTo>
                <a:lnTo>
                  <a:pt x="1778" y="1269"/>
                </a:lnTo>
                <a:lnTo>
                  <a:pt x="1768" y="1280"/>
                </a:lnTo>
                <a:lnTo>
                  <a:pt x="1754" y="1287"/>
                </a:lnTo>
                <a:lnTo>
                  <a:pt x="1738" y="1290"/>
                </a:lnTo>
                <a:lnTo>
                  <a:pt x="944" y="1290"/>
                </a:lnTo>
                <a:lnTo>
                  <a:pt x="928" y="1287"/>
                </a:lnTo>
                <a:lnTo>
                  <a:pt x="914" y="1280"/>
                </a:lnTo>
                <a:lnTo>
                  <a:pt x="904" y="1269"/>
                </a:lnTo>
                <a:lnTo>
                  <a:pt x="896" y="1255"/>
                </a:lnTo>
                <a:lnTo>
                  <a:pt x="894" y="1240"/>
                </a:lnTo>
                <a:lnTo>
                  <a:pt x="894" y="1190"/>
                </a:lnTo>
                <a:lnTo>
                  <a:pt x="896" y="1175"/>
                </a:lnTo>
                <a:lnTo>
                  <a:pt x="904" y="1162"/>
                </a:lnTo>
                <a:lnTo>
                  <a:pt x="914" y="1150"/>
                </a:lnTo>
                <a:lnTo>
                  <a:pt x="928" y="1144"/>
                </a:lnTo>
                <a:lnTo>
                  <a:pt x="944" y="1140"/>
                </a:lnTo>
                <a:close/>
                <a:moveTo>
                  <a:pt x="769" y="1030"/>
                </a:moveTo>
                <a:lnTo>
                  <a:pt x="783" y="1034"/>
                </a:lnTo>
                <a:lnTo>
                  <a:pt x="795" y="1042"/>
                </a:lnTo>
                <a:lnTo>
                  <a:pt x="805" y="1053"/>
                </a:lnTo>
                <a:lnTo>
                  <a:pt x="810" y="1066"/>
                </a:lnTo>
                <a:lnTo>
                  <a:pt x="810" y="1081"/>
                </a:lnTo>
                <a:lnTo>
                  <a:pt x="807" y="1094"/>
                </a:lnTo>
                <a:lnTo>
                  <a:pt x="800" y="1106"/>
                </a:lnTo>
                <a:lnTo>
                  <a:pt x="616" y="1312"/>
                </a:lnTo>
                <a:lnTo>
                  <a:pt x="606" y="1320"/>
                </a:lnTo>
                <a:lnTo>
                  <a:pt x="594" y="1326"/>
                </a:lnTo>
                <a:lnTo>
                  <a:pt x="581" y="1327"/>
                </a:lnTo>
                <a:lnTo>
                  <a:pt x="567" y="1325"/>
                </a:lnTo>
                <a:lnTo>
                  <a:pt x="553" y="1317"/>
                </a:lnTo>
                <a:lnTo>
                  <a:pt x="439" y="1226"/>
                </a:lnTo>
                <a:lnTo>
                  <a:pt x="430" y="1215"/>
                </a:lnTo>
                <a:lnTo>
                  <a:pt x="423" y="1202"/>
                </a:lnTo>
                <a:lnTo>
                  <a:pt x="422" y="1188"/>
                </a:lnTo>
                <a:lnTo>
                  <a:pt x="425" y="1174"/>
                </a:lnTo>
                <a:lnTo>
                  <a:pt x="432" y="1162"/>
                </a:lnTo>
                <a:lnTo>
                  <a:pt x="442" y="1152"/>
                </a:lnTo>
                <a:lnTo>
                  <a:pt x="456" y="1146"/>
                </a:lnTo>
                <a:lnTo>
                  <a:pt x="470" y="1145"/>
                </a:lnTo>
                <a:lnTo>
                  <a:pt x="484" y="1147"/>
                </a:lnTo>
                <a:lnTo>
                  <a:pt x="496" y="1154"/>
                </a:lnTo>
                <a:lnTo>
                  <a:pt x="576" y="1218"/>
                </a:lnTo>
                <a:lnTo>
                  <a:pt x="731" y="1046"/>
                </a:lnTo>
                <a:lnTo>
                  <a:pt x="742" y="1036"/>
                </a:lnTo>
                <a:lnTo>
                  <a:pt x="755" y="1031"/>
                </a:lnTo>
                <a:lnTo>
                  <a:pt x="769" y="1030"/>
                </a:lnTo>
                <a:close/>
                <a:moveTo>
                  <a:pt x="150" y="347"/>
                </a:moveTo>
                <a:lnTo>
                  <a:pt x="552" y="347"/>
                </a:lnTo>
                <a:lnTo>
                  <a:pt x="548" y="372"/>
                </a:lnTo>
                <a:lnTo>
                  <a:pt x="547" y="399"/>
                </a:lnTo>
                <a:lnTo>
                  <a:pt x="550" y="439"/>
                </a:lnTo>
                <a:lnTo>
                  <a:pt x="559" y="477"/>
                </a:lnTo>
                <a:lnTo>
                  <a:pt x="574" y="511"/>
                </a:lnTo>
                <a:lnTo>
                  <a:pt x="594" y="544"/>
                </a:lnTo>
                <a:lnTo>
                  <a:pt x="618" y="572"/>
                </a:lnTo>
                <a:lnTo>
                  <a:pt x="648" y="598"/>
                </a:lnTo>
                <a:lnTo>
                  <a:pt x="681" y="618"/>
                </a:lnTo>
                <a:lnTo>
                  <a:pt x="715" y="632"/>
                </a:lnTo>
                <a:lnTo>
                  <a:pt x="753" y="642"/>
                </a:lnTo>
                <a:lnTo>
                  <a:pt x="793" y="645"/>
                </a:lnTo>
                <a:lnTo>
                  <a:pt x="1442" y="645"/>
                </a:lnTo>
                <a:lnTo>
                  <a:pt x="1482" y="642"/>
                </a:lnTo>
                <a:lnTo>
                  <a:pt x="1520" y="632"/>
                </a:lnTo>
                <a:lnTo>
                  <a:pt x="1555" y="618"/>
                </a:lnTo>
                <a:lnTo>
                  <a:pt x="1588" y="597"/>
                </a:lnTo>
                <a:lnTo>
                  <a:pt x="1616" y="572"/>
                </a:lnTo>
                <a:lnTo>
                  <a:pt x="1641" y="543"/>
                </a:lnTo>
                <a:lnTo>
                  <a:pt x="1661" y="510"/>
                </a:lnTo>
                <a:lnTo>
                  <a:pt x="1676" y="475"/>
                </a:lnTo>
                <a:lnTo>
                  <a:pt x="1686" y="436"/>
                </a:lnTo>
                <a:lnTo>
                  <a:pt x="1689" y="396"/>
                </a:lnTo>
                <a:lnTo>
                  <a:pt x="1688" y="371"/>
                </a:lnTo>
                <a:lnTo>
                  <a:pt x="1683" y="347"/>
                </a:lnTo>
                <a:lnTo>
                  <a:pt x="1987" y="347"/>
                </a:lnTo>
                <a:lnTo>
                  <a:pt x="2029" y="349"/>
                </a:lnTo>
                <a:lnTo>
                  <a:pt x="2067" y="356"/>
                </a:lnTo>
                <a:lnTo>
                  <a:pt x="2101" y="366"/>
                </a:lnTo>
                <a:lnTo>
                  <a:pt x="2132" y="379"/>
                </a:lnTo>
                <a:lnTo>
                  <a:pt x="2159" y="396"/>
                </a:lnTo>
                <a:lnTo>
                  <a:pt x="2182" y="416"/>
                </a:lnTo>
                <a:lnTo>
                  <a:pt x="2201" y="438"/>
                </a:lnTo>
                <a:lnTo>
                  <a:pt x="2215" y="462"/>
                </a:lnTo>
                <a:lnTo>
                  <a:pt x="2226" y="488"/>
                </a:lnTo>
                <a:lnTo>
                  <a:pt x="2233" y="517"/>
                </a:lnTo>
                <a:lnTo>
                  <a:pt x="2235" y="546"/>
                </a:lnTo>
                <a:lnTo>
                  <a:pt x="2235" y="2036"/>
                </a:lnTo>
                <a:lnTo>
                  <a:pt x="2210" y="2035"/>
                </a:lnTo>
                <a:lnTo>
                  <a:pt x="2186" y="2034"/>
                </a:lnTo>
                <a:lnTo>
                  <a:pt x="2118" y="2037"/>
                </a:lnTo>
                <a:lnTo>
                  <a:pt x="2051" y="2045"/>
                </a:lnTo>
                <a:lnTo>
                  <a:pt x="1987" y="2060"/>
                </a:lnTo>
                <a:lnTo>
                  <a:pt x="1987" y="893"/>
                </a:lnTo>
                <a:lnTo>
                  <a:pt x="249" y="893"/>
                </a:lnTo>
                <a:lnTo>
                  <a:pt x="249" y="2876"/>
                </a:lnTo>
                <a:lnTo>
                  <a:pt x="1394" y="2876"/>
                </a:lnTo>
                <a:lnTo>
                  <a:pt x="1400" y="2942"/>
                </a:lnTo>
                <a:lnTo>
                  <a:pt x="1412" y="3005"/>
                </a:lnTo>
                <a:lnTo>
                  <a:pt x="1429" y="3066"/>
                </a:lnTo>
                <a:lnTo>
                  <a:pt x="1450" y="3125"/>
                </a:lnTo>
                <a:lnTo>
                  <a:pt x="199" y="3125"/>
                </a:lnTo>
                <a:lnTo>
                  <a:pt x="163" y="3122"/>
                </a:lnTo>
                <a:lnTo>
                  <a:pt x="130" y="3112"/>
                </a:lnTo>
                <a:lnTo>
                  <a:pt x="99" y="3097"/>
                </a:lnTo>
                <a:lnTo>
                  <a:pt x="71" y="3079"/>
                </a:lnTo>
                <a:lnTo>
                  <a:pt x="47" y="3054"/>
                </a:lnTo>
                <a:lnTo>
                  <a:pt x="27" y="3027"/>
                </a:lnTo>
                <a:lnTo>
                  <a:pt x="13" y="2995"/>
                </a:lnTo>
                <a:lnTo>
                  <a:pt x="3" y="2962"/>
                </a:lnTo>
                <a:lnTo>
                  <a:pt x="0" y="2926"/>
                </a:lnTo>
                <a:lnTo>
                  <a:pt x="0" y="546"/>
                </a:lnTo>
                <a:lnTo>
                  <a:pt x="3" y="513"/>
                </a:lnTo>
                <a:lnTo>
                  <a:pt x="9" y="483"/>
                </a:lnTo>
                <a:lnTo>
                  <a:pt x="21" y="455"/>
                </a:lnTo>
                <a:lnTo>
                  <a:pt x="36" y="428"/>
                </a:lnTo>
                <a:lnTo>
                  <a:pt x="53" y="405"/>
                </a:lnTo>
                <a:lnTo>
                  <a:pt x="71" y="385"/>
                </a:lnTo>
                <a:lnTo>
                  <a:pt x="91" y="369"/>
                </a:lnTo>
                <a:lnTo>
                  <a:pt x="111" y="358"/>
                </a:lnTo>
                <a:lnTo>
                  <a:pt x="131" y="349"/>
                </a:lnTo>
                <a:lnTo>
                  <a:pt x="150" y="347"/>
                </a:lnTo>
                <a:close/>
                <a:moveTo>
                  <a:pt x="1118" y="99"/>
                </a:moveTo>
                <a:lnTo>
                  <a:pt x="1098" y="102"/>
                </a:lnTo>
                <a:lnTo>
                  <a:pt x="1080" y="109"/>
                </a:lnTo>
                <a:lnTo>
                  <a:pt x="1065" y="121"/>
                </a:lnTo>
                <a:lnTo>
                  <a:pt x="1053" y="136"/>
                </a:lnTo>
                <a:lnTo>
                  <a:pt x="1046" y="154"/>
                </a:lnTo>
                <a:lnTo>
                  <a:pt x="1043" y="174"/>
                </a:lnTo>
                <a:lnTo>
                  <a:pt x="1046" y="194"/>
                </a:lnTo>
                <a:lnTo>
                  <a:pt x="1053" y="211"/>
                </a:lnTo>
                <a:lnTo>
                  <a:pt x="1065" y="226"/>
                </a:lnTo>
                <a:lnTo>
                  <a:pt x="1080" y="238"/>
                </a:lnTo>
                <a:lnTo>
                  <a:pt x="1098" y="245"/>
                </a:lnTo>
                <a:lnTo>
                  <a:pt x="1118" y="248"/>
                </a:lnTo>
                <a:lnTo>
                  <a:pt x="1138" y="245"/>
                </a:lnTo>
                <a:lnTo>
                  <a:pt x="1156" y="238"/>
                </a:lnTo>
                <a:lnTo>
                  <a:pt x="1170" y="226"/>
                </a:lnTo>
                <a:lnTo>
                  <a:pt x="1182" y="211"/>
                </a:lnTo>
                <a:lnTo>
                  <a:pt x="1189" y="194"/>
                </a:lnTo>
                <a:lnTo>
                  <a:pt x="1193" y="174"/>
                </a:lnTo>
                <a:lnTo>
                  <a:pt x="1189" y="154"/>
                </a:lnTo>
                <a:lnTo>
                  <a:pt x="1182" y="136"/>
                </a:lnTo>
                <a:lnTo>
                  <a:pt x="1170" y="121"/>
                </a:lnTo>
                <a:lnTo>
                  <a:pt x="1156" y="109"/>
                </a:lnTo>
                <a:lnTo>
                  <a:pt x="1138" y="102"/>
                </a:lnTo>
                <a:lnTo>
                  <a:pt x="1118" y="99"/>
                </a:lnTo>
                <a:close/>
                <a:moveTo>
                  <a:pt x="1116" y="0"/>
                </a:moveTo>
                <a:lnTo>
                  <a:pt x="1120" y="0"/>
                </a:lnTo>
                <a:lnTo>
                  <a:pt x="1150" y="3"/>
                </a:lnTo>
                <a:lnTo>
                  <a:pt x="1180" y="11"/>
                </a:lnTo>
                <a:lnTo>
                  <a:pt x="1206" y="23"/>
                </a:lnTo>
                <a:lnTo>
                  <a:pt x="1230" y="40"/>
                </a:lnTo>
                <a:lnTo>
                  <a:pt x="1252" y="61"/>
                </a:lnTo>
                <a:lnTo>
                  <a:pt x="1268" y="85"/>
                </a:lnTo>
                <a:lnTo>
                  <a:pt x="1281" y="112"/>
                </a:lnTo>
                <a:lnTo>
                  <a:pt x="1288" y="141"/>
                </a:lnTo>
                <a:lnTo>
                  <a:pt x="1292" y="171"/>
                </a:lnTo>
                <a:lnTo>
                  <a:pt x="1292" y="174"/>
                </a:lnTo>
                <a:lnTo>
                  <a:pt x="1294" y="194"/>
                </a:lnTo>
                <a:lnTo>
                  <a:pt x="1302" y="211"/>
                </a:lnTo>
                <a:lnTo>
                  <a:pt x="1314" y="226"/>
                </a:lnTo>
                <a:lnTo>
                  <a:pt x="1328" y="238"/>
                </a:lnTo>
                <a:lnTo>
                  <a:pt x="1345" y="245"/>
                </a:lnTo>
                <a:lnTo>
                  <a:pt x="1365" y="248"/>
                </a:lnTo>
                <a:lnTo>
                  <a:pt x="1442" y="248"/>
                </a:lnTo>
                <a:lnTo>
                  <a:pt x="1472" y="251"/>
                </a:lnTo>
                <a:lnTo>
                  <a:pt x="1499" y="260"/>
                </a:lnTo>
                <a:lnTo>
                  <a:pt x="1524" y="274"/>
                </a:lnTo>
                <a:lnTo>
                  <a:pt x="1547" y="291"/>
                </a:lnTo>
                <a:lnTo>
                  <a:pt x="1564" y="312"/>
                </a:lnTo>
                <a:lnTo>
                  <a:pt x="1578" y="338"/>
                </a:lnTo>
                <a:lnTo>
                  <a:pt x="1587" y="366"/>
                </a:lnTo>
                <a:lnTo>
                  <a:pt x="1590" y="396"/>
                </a:lnTo>
                <a:lnTo>
                  <a:pt x="1590" y="399"/>
                </a:lnTo>
                <a:lnTo>
                  <a:pt x="1587" y="428"/>
                </a:lnTo>
                <a:lnTo>
                  <a:pt x="1578" y="456"/>
                </a:lnTo>
                <a:lnTo>
                  <a:pt x="1564" y="481"/>
                </a:lnTo>
                <a:lnTo>
                  <a:pt x="1547" y="503"/>
                </a:lnTo>
                <a:lnTo>
                  <a:pt x="1524" y="521"/>
                </a:lnTo>
                <a:lnTo>
                  <a:pt x="1499" y="534"/>
                </a:lnTo>
                <a:lnTo>
                  <a:pt x="1472" y="543"/>
                </a:lnTo>
                <a:lnTo>
                  <a:pt x="1442" y="546"/>
                </a:lnTo>
                <a:lnTo>
                  <a:pt x="793" y="546"/>
                </a:lnTo>
                <a:lnTo>
                  <a:pt x="764" y="543"/>
                </a:lnTo>
                <a:lnTo>
                  <a:pt x="736" y="534"/>
                </a:lnTo>
                <a:lnTo>
                  <a:pt x="711" y="521"/>
                </a:lnTo>
                <a:lnTo>
                  <a:pt x="689" y="503"/>
                </a:lnTo>
                <a:lnTo>
                  <a:pt x="671" y="481"/>
                </a:lnTo>
                <a:lnTo>
                  <a:pt x="657" y="456"/>
                </a:lnTo>
                <a:lnTo>
                  <a:pt x="649" y="428"/>
                </a:lnTo>
                <a:lnTo>
                  <a:pt x="646" y="399"/>
                </a:lnTo>
                <a:lnTo>
                  <a:pt x="646" y="396"/>
                </a:lnTo>
                <a:lnTo>
                  <a:pt x="649" y="366"/>
                </a:lnTo>
                <a:lnTo>
                  <a:pt x="657" y="338"/>
                </a:lnTo>
                <a:lnTo>
                  <a:pt x="671" y="312"/>
                </a:lnTo>
                <a:lnTo>
                  <a:pt x="689" y="291"/>
                </a:lnTo>
                <a:lnTo>
                  <a:pt x="711" y="274"/>
                </a:lnTo>
                <a:lnTo>
                  <a:pt x="736" y="260"/>
                </a:lnTo>
                <a:lnTo>
                  <a:pt x="764" y="251"/>
                </a:lnTo>
                <a:lnTo>
                  <a:pt x="793" y="248"/>
                </a:lnTo>
                <a:lnTo>
                  <a:pt x="870" y="248"/>
                </a:lnTo>
                <a:lnTo>
                  <a:pt x="889" y="245"/>
                </a:lnTo>
                <a:lnTo>
                  <a:pt x="907" y="238"/>
                </a:lnTo>
                <a:lnTo>
                  <a:pt x="922" y="226"/>
                </a:lnTo>
                <a:lnTo>
                  <a:pt x="933" y="211"/>
                </a:lnTo>
                <a:lnTo>
                  <a:pt x="941" y="194"/>
                </a:lnTo>
                <a:lnTo>
                  <a:pt x="944" y="174"/>
                </a:lnTo>
                <a:lnTo>
                  <a:pt x="944" y="171"/>
                </a:lnTo>
                <a:lnTo>
                  <a:pt x="947" y="141"/>
                </a:lnTo>
                <a:lnTo>
                  <a:pt x="954" y="112"/>
                </a:lnTo>
                <a:lnTo>
                  <a:pt x="967" y="85"/>
                </a:lnTo>
                <a:lnTo>
                  <a:pt x="984" y="61"/>
                </a:lnTo>
                <a:lnTo>
                  <a:pt x="1005" y="40"/>
                </a:lnTo>
                <a:lnTo>
                  <a:pt x="1029" y="23"/>
                </a:lnTo>
                <a:lnTo>
                  <a:pt x="1056" y="11"/>
                </a:lnTo>
                <a:lnTo>
                  <a:pt x="1085" y="3"/>
                </a:lnTo>
                <a:lnTo>
                  <a:pt x="1116"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27" name="Freeform 6">
            <a:extLst>
              <a:ext uri="{FF2B5EF4-FFF2-40B4-BE49-F238E27FC236}">
                <a16:creationId xmlns:a16="http://schemas.microsoft.com/office/drawing/2014/main" id="{3F178E53-E6AF-E381-367A-7CDBB7B41CC2}"/>
              </a:ext>
            </a:extLst>
          </p:cNvPr>
          <p:cNvSpPr>
            <a:spLocks/>
          </p:cNvSpPr>
          <p:nvPr/>
        </p:nvSpPr>
        <p:spPr bwMode="auto">
          <a:xfrm>
            <a:off x="7694572" y="2479930"/>
            <a:ext cx="395606" cy="350745"/>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rgbClr val="27441D"/>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grpSp>
        <p:nvGrpSpPr>
          <p:cNvPr id="28" name="Group 20">
            <a:extLst>
              <a:ext uri="{FF2B5EF4-FFF2-40B4-BE49-F238E27FC236}">
                <a16:creationId xmlns:a16="http://schemas.microsoft.com/office/drawing/2014/main" id="{E2EB7BFF-BEE9-046F-0C6A-651E89899716}"/>
              </a:ext>
            </a:extLst>
          </p:cNvPr>
          <p:cNvGrpSpPr>
            <a:grpSpLocks noChangeAspect="1"/>
          </p:cNvGrpSpPr>
          <p:nvPr/>
        </p:nvGrpSpPr>
        <p:grpSpPr bwMode="auto">
          <a:xfrm>
            <a:off x="9572148" y="2362591"/>
            <a:ext cx="287796" cy="392567"/>
            <a:chOff x="2597" y="4163"/>
            <a:chExt cx="217" cy="296"/>
          </a:xfrm>
          <a:solidFill>
            <a:schemeClr val="tx1">
              <a:lumMod val="65000"/>
              <a:lumOff val="35000"/>
            </a:schemeClr>
          </a:solidFill>
        </p:grpSpPr>
        <p:sp>
          <p:nvSpPr>
            <p:cNvPr id="29" name="Freeform 22">
              <a:extLst>
                <a:ext uri="{FF2B5EF4-FFF2-40B4-BE49-F238E27FC236}">
                  <a16:creationId xmlns:a16="http://schemas.microsoft.com/office/drawing/2014/main" id="{38BABE4E-18E2-F112-DF0C-54358FBC7612}"/>
                </a:ext>
              </a:extLst>
            </p:cNvPr>
            <p:cNvSpPr>
              <a:spLocks noEditPoints="1"/>
            </p:cNvSpPr>
            <p:nvPr/>
          </p:nvSpPr>
          <p:spPr bwMode="auto">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30" name="Freeform 23">
              <a:extLst>
                <a:ext uri="{FF2B5EF4-FFF2-40B4-BE49-F238E27FC236}">
                  <a16:creationId xmlns:a16="http://schemas.microsoft.com/office/drawing/2014/main" id="{FEA38ED7-A045-CA38-55E1-8B347DB29E95}"/>
                </a:ext>
              </a:extLst>
            </p:cNvPr>
            <p:cNvSpPr>
              <a:spLocks noEditPoints="1"/>
            </p:cNvSpPr>
            <p:nvPr/>
          </p:nvSpPr>
          <p:spPr bwMode="auto">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31" name="Freeform 24">
              <a:extLst>
                <a:ext uri="{FF2B5EF4-FFF2-40B4-BE49-F238E27FC236}">
                  <a16:creationId xmlns:a16="http://schemas.microsoft.com/office/drawing/2014/main" id="{4677AB04-C2B7-4A67-1CBC-F13988D08437}"/>
                </a:ext>
              </a:extLst>
            </p:cNvPr>
            <p:cNvSpPr>
              <a:spLocks noEditPoints="1"/>
            </p:cNvSpPr>
            <p:nvPr/>
          </p:nvSpPr>
          <p:spPr bwMode="auto">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32" name="Freeform 25">
              <a:extLst>
                <a:ext uri="{FF2B5EF4-FFF2-40B4-BE49-F238E27FC236}">
                  <a16:creationId xmlns:a16="http://schemas.microsoft.com/office/drawing/2014/main" id="{A2F67581-46A9-EA48-E169-099E8E63C028}"/>
                </a:ext>
              </a:extLst>
            </p:cNvPr>
            <p:cNvSpPr>
              <a:spLocks/>
            </p:cNvSpPr>
            <p:nvPr/>
          </p:nvSpPr>
          <p:spPr bwMode="auto">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grpSp>
      <p:sp>
        <p:nvSpPr>
          <p:cNvPr id="33" name="Freeform 36">
            <a:extLst>
              <a:ext uri="{FF2B5EF4-FFF2-40B4-BE49-F238E27FC236}">
                <a16:creationId xmlns:a16="http://schemas.microsoft.com/office/drawing/2014/main" id="{A98444CD-B105-A0E1-0C87-D84A9AB30015}"/>
              </a:ext>
            </a:extLst>
          </p:cNvPr>
          <p:cNvSpPr>
            <a:spLocks noEditPoints="1"/>
          </p:cNvSpPr>
          <p:nvPr/>
        </p:nvSpPr>
        <p:spPr bwMode="auto">
          <a:xfrm>
            <a:off x="5998322" y="2498734"/>
            <a:ext cx="215408" cy="362295"/>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grpSp>
        <p:nvGrpSpPr>
          <p:cNvPr id="34" name="Group 39">
            <a:extLst>
              <a:ext uri="{FF2B5EF4-FFF2-40B4-BE49-F238E27FC236}">
                <a16:creationId xmlns:a16="http://schemas.microsoft.com/office/drawing/2014/main" id="{E4CEC648-83F3-852B-69C2-2131E8C5566B}"/>
              </a:ext>
            </a:extLst>
          </p:cNvPr>
          <p:cNvGrpSpPr>
            <a:grpSpLocks noChangeAspect="1"/>
          </p:cNvGrpSpPr>
          <p:nvPr/>
        </p:nvGrpSpPr>
        <p:grpSpPr bwMode="auto">
          <a:xfrm>
            <a:off x="4140698" y="2489806"/>
            <a:ext cx="349913" cy="282955"/>
            <a:chOff x="5919" y="4283"/>
            <a:chExt cx="324" cy="262"/>
          </a:xfrm>
          <a:solidFill>
            <a:srgbClr val="27441D"/>
          </a:solidFill>
        </p:grpSpPr>
        <p:sp>
          <p:nvSpPr>
            <p:cNvPr id="35" name="Freeform 41">
              <a:extLst>
                <a:ext uri="{FF2B5EF4-FFF2-40B4-BE49-F238E27FC236}">
                  <a16:creationId xmlns:a16="http://schemas.microsoft.com/office/drawing/2014/main" id="{C513F34A-897E-A3D6-F763-47AF09724F92}"/>
                </a:ext>
              </a:extLst>
            </p:cNvPr>
            <p:cNvSpPr>
              <a:spLocks/>
            </p:cNvSpPr>
            <p:nvPr/>
          </p:nvSpPr>
          <p:spPr bwMode="auto">
            <a:xfrm>
              <a:off x="6065" y="4421"/>
              <a:ext cx="32" cy="38"/>
            </a:xfrm>
            <a:custGeom>
              <a:avLst/>
              <a:gdLst>
                <a:gd name="T0" fmla="*/ 175 w 349"/>
                <a:gd name="T1" fmla="*/ 0 h 421"/>
                <a:gd name="T2" fmla="*/ 206 w 349"/>
                <a:gd name="T3" fmla="*/ 2 h 421"/>
                <a:gd name="T4" fmla="*/ 235 w 349"/>
                <a:gd name="T5" fmla="*/ 9 h 421"/>
                <a:gd name="T6" fmla="*/ 263 w 349"/>
                <a:gd name="T7" fmla="*/ 22 h 421"/>
                <a:gd name="T8" fmla="*/ 287 w 349"/>
                <a:gd name="T9" fmla="*/ 40 h 421"/>
                <a:gd name="T10" fmla="*/ 308 w 349"/>
                <a:gd name="T11" fmla="*/ 60 h 421"/>
                <a:gd name="T12" fmla="*/ 326 w 349"/>
                <a:gd name="T13" fmla="*/ 84 h 421"/>
                <a:gd name="T14" fmla="*/ 338 w 349"/>
                <a:gd name="T15" fmla="*/ 111 h 421"/>
                <a:gd name="T16" fmla="*/ 346 w 349"/>
                <a:gd name="T17" fmla="*/ 140 h 421"/>
                <a:gd name="T18" fmla="*/ 349 w 349"/>
                <a:gd name="T19" fmla="*/ 171 h 421"/>
                <a:gd name="T20" fmla="*/ 349 w 349"/>
                <a:gd name="T21" fmla="*/ 249 h 421"/>
                <a:gd name="T22" fmla="*/ 346 w 349"/>
                <a:gd name="T23" fmla="*/ 280 h 421"/>
                <a:gd name="T24" fmla="*/ 338 w 349"/>
                <a:gd name="T25" fmla="*/ 309 h 421"/>
                <a:gd name="T26" fmla="*/ 326 w 349"/>
                <a:gd name="T27" fmla="*/ 336 h 421"/>
                <a:gd name="T28" fmla="*/ 308 w 349"/>
                <a:gd name="T29" fmla="*/ 360 h 421"/>
                <a:gd name="T30" fmla="*/ 287 w 349"/>
                <a:gd name="T31" fmla="*/ 381 h 421"/>
                <a:gd name="T32" fmla="*/ 263 w 349"/>
                <a:gd name="T33" fmla="*/ 398 h 421"/>
                <a:gd name="T34" fmla="*/ 235 w 349"/>
                <a:gd name="T35" fmla="*/ 410 h 421"/>
                <a:gd name="T36" fmla="*/ 206 w 349"/>
                <a:gd name="T37" fmla="*/ 419 h 421"/>
                <a:gd name="T38" fmla="*/ 175 w 349"/>
                <a:gd name="T39" fmla="*/ 421 h 421"/>
                <a:gd name="T40" fmla="*/ 143 w 349"/>
                <a:gd name="T41" fmla="*/ 419 h 421"/>
                <a:gd name="T42" fmla="*/ 113 w 349"/>
                <a:gd name="T43" fmla="*/ 410 h 421"/>
                <a:gd name="T44" fmla="*/ 87 w 349"/>
                <a:gd name="T45" fmla="*/ 398 h 421"/>
                <a:gd name="T46" fmla="*/ 62 w 349"/>
                <a:gd name="T47" fmla="*/ 381 h 421"/>
                <a:gd name="T48" fmla="*/ 41 w 349"/>
                <a:gd name="T49" fmla="*/ 360 h 421"/>
                <a:gd name="T50" fmla="*/ 24 w 349"/>
                <a:gd name="T51" fmla="*/ 336 h 421"/>
                <a:gd name="T52" fmla="*/ 11 w 349"/>
                <a:gd name="T53" fmla="*/ 309 h 421"/>
                <a:gd name="T54" fmla="*/ 3 w 349"/>
                <a:gd name="T55" fmla="*/ 280 h 421"/>
                <a:gd name="T56" fmla="*/ 0 w 349"/>
                <a:gd name="T57" fmla="*/ 249 h 421"/>
                <a:gd name="T58" fmla="*/ 0 w 349"/>
                <a:gd name="T59" fmla="*/ 171 h 421"/>
                <a:gd name="T60" fmla="*/ 3 w 349"/>
                <a:gd name="T61" fmla="*/ 140 h 421"/>
                <a:gd name="T62" fmla="*/ 11 w 349"/>
                <a:gd name="T63" fmla="*/ 111 h 421"/>
                <a:gd name="T64" fmla="*/ 24 w 349"/>
                <a:gd name="T65" fmla="*/ 84 h 421"/>
                <a:gd name="T66" fmla="*/ 41 w 349"/>
                <a:gd name="T67" fmla="*/ 60 h 421"/>
                <a:gd name="T68" fmla="*/ 62 w 349"/>
                <a:gd name="T69" fmla="*/ 40 h 421"/>
                <a:gd name="T70" fmla="*/ 87 w 349"/>
                <a:gd name="T71" fmla="*/ 22 h 421"/>
                <a:gd name="T72" fmla="*/ 113 w 349"/>
                <a:gd name="T73" fmla="*/ 9 h 421"/>
                <a:gd name="T74" fmla="*/ 143 w 349"/>
                <a:gd name="T75" fmla="*/ 2 h 421"/>
                <a:gd name="T76" fmla="*/ 175 w 349"/>
                <a:gd name="T7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421">
                  <a:moveTo>
                    <a:pt x="175" y="0"/>
                  </a:moveTo>
                  <a:lnTo>
                    <a:pt x="206" y="2"/>
                  </a:lnTo>
                  <a:lnTo>
                    <a:pt x="235" y="9"/>
                  </a:lnTo>
                  <a:lnTo>
                    <a:pt x="263" y="22"/>
                  </a:lnTo>
                  <a:lnTo>
                    <a:pt x="287" y="40"/>
                  </a:lnTo>
                  <a:lnTo>
                    <a:pt x="308" y="60"/>
                  </a:lnTo>
                  <a:lnTo>
                    <a:pt x="326" y="84"/>
                  </a:lnTo>
                  <a:lnTo>
                    <a:pt x="338" y="111"/>
                  </a:lnTo>
                  <a:lnTo>
                    <a:pt x="346" y="140"/>
                  </a:lnTo>
                  <a:lnTo>
                    <a:pt x="349" y="171"/>
                  </a:lnTo>
                  <a:lnTo>
                    <a:pt x="349" y="249"/>
                  </a:lnTo>
                  <a:lnTo>
                    <a:pt x="346" y="280"/>
                  </a:lnTo>
                  <a:lnTo>
                    <a:pt x="338" y="309"/>
                  </a:lnTo>
                  <a:lnTo>
                    <a:pt x="326" y="336"/>
                  </a:lnTo>
                  <a:lnTo>
                    <a:pt x="308" y="360"/>
                  </a:lnTo>
                  <a:lnTo>
                    <a:pt x="287" y="381"/>
                  </a:lnTo>
                  <a:lnTo>
                    <a:pt x="263" y="398"/>
                  </a:lnTo>
                  <a:lnTo>
                    <a:pt x="235" y="410"/>
                  </a:lnTo>
                  <a:lnTo>
                    <a:pt x="206" y="419"/>
                  </a:lnTo>
                  <a:lnTo>
                    <a:pt x="175" y="421"/>
                  </a:lnTo>
                  <a:lnTo>
                    <a:pt x="143" y="419"/>
                  </a:lnTo>
                  <a:lnTo>
                    <a:pt x="113" y="410"/>
                  </a:lnTo>
                  <a:lnTo>
                    <a:pt x="87" y="398"/>
                  </a:lnTo>
                  <a:lnTo>
                    <a:pt x="62" y="381"/>
                  </a:lnTo>
                  <a:lnTo>
                    <a:pt x="41" y="360"/>
                  </a:lnTo>
                  <a:lnTo>
                    <a:pt x="24" y="336"/>
                  </a:lnTo>
                  <a:lnTo>
                    <a:pt x="11" y="309"/>
                  </a:lnTo>
                  <a:lnTo>
                    <a:pt x="3" y="280"/>
                  </a:lnTo>
                  <a:lnTo>
                    <a:pt x="0" y="249"/>
                  </a:lnTo>
                  <a:lnTo>
                    <a:pt x="0" y="171"/>
                  </a:lnTo>
                  <a:lnTo>
                    <a:pt x="3" y="140"/>
                  </a:lnTo>
                  <a:lnTo>
                    <a:pt x="11" y="111"/>
                  </a:lnTo>
                  <a:lnTo>
                    <a:pt x="24" y="84"/>
                  </a:lnTo>
                  <a:lnTo>
                    <a:pt x="41" y="60"/>
                  </a:lnTo>
                  <a:lnTo>
                    <a:pt x="62" y="40"/>
                  </a:lnTo>
                  <a:lnTo>
                    <a:pt x="87" y="22"/>
                  </a:lnTo>
                  <a:lnTo>
                    <a:pt x="113" y="9"/>
                  </a:lnTo>
                  <a:lnTo>
                    <a:pt x="143" y="2"/>
                  </a:lnTo>
                  <a:lnTo>
                    <a:pt x="1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36" name="Freeform 42">
              <a:extLst>
                <a:ext uri="{FF2B5EF4-FFF2-40B4-BE49-F238E27FC236}">
                  <a16:creationId xmlns:a16="http://schemas.microsoft.com/office/drawing/2014/main" id="{3F34287A-2E35-4929-9AFA-73DF1AF5ADBB}"/>
                </a:ext>
              </a:extLst>
            </p:cNvPr>
            <p:cNvSpPr>
              <a:spLocks/>
            </p:cNvSpPr>
            <p:nvPr/>
          </p:nvSpPr>
          <p:spPr bwMode="auto">
            <a:xfrm>
              <a:off x="5926" y="4448"/>
              <a:ext cx="310" cy="97"/>
            </a:xfrm>
            <a:custGeom>
              <a:avLst/>
              <a:gdLst>
                <a:gd name="T0" fmla="*/ 0 w 3415"/>
                <a:gd name="T1" fmla="*/ 0 h 1067"/>
                <a:gd name="T2" fmla="*/ 49 w 3415"/>
                <a:gd name="T3" fmla="*/ 20 h 1067"/>
                <a:gd name="T4" fmla="*/ 101 w 3415"/>
                <a:gd name="T5" fmla="*/ 35 h 1067"/>
                <a:gd name="T6" fmla="*/ 156 w 3415"/>
                <a:gd name="T7" fmla="*/ 45 h 1067"/>
                <a:gd name="T8" fmla="*/ 211 w 3415"/>
                <a:gd name="T9" fmla="*/ 48 h 1067"/>
                <a:gd name="T10" fmla="*/ 1413 w 3415"/>
                <a:gd name="T11" fmla="*/ 48 h 1067"/>
                <a:gd name="T12" fmla="*/ 1428 w 3415"/>
                <a:gd name="T13" fmla="*/ 88 h 1067"/>
                <a:gd name="T14" fmla="*/ 1449 w 3415"/>
                <a:gd name="T15" fmla="*/ 125 h 1067"/>
                <a:gd name="T16" fmla="*/ 1476 w 3415"/>
                <a:gd name="T17" fmla="*/ 160 h 1067"/>
                <a:gd name="T18" fmla="*/ 1507 w 3415"/>
                <a:gd name="T19" fmla="*/ 189 h 1067"/>
                <a:gd name="T20" fmla="*/ 1541 w 3415"/>
                <a:gd name="T21" fmla="*/ 215 h 1067"/>
                <a:gd name="T22" fmla="*/ 1578 w 3415"/>
                <a:gd name="T23" fmla="*/ 236 h 1067"/>
                <a:gd name="T24" fmla="*/ 1619 w 3415"/>
                <a:gd name="T25" fmla="*/ 251 h 1067"/>
                <a:gd name="T26" fmla="*/ 1662 w 3415"/>
                <a:gd name="T27" fmla="*/ 261 h 1067"/>
                <a:gd name="T28" fmla="*/ 1708 w 3415"/>
                <a:gd name="T29" fmla="*/ 264 h 1067"/>
                <a:gd name="T30" fmla="*/ 1753 w 3415"/>
                <a:gd name="T31" fmla="*/ 261 h 1067"/>
                <a:gd name="T32" fmla="*/ 1796 w 3415"/>
                <a:gd name="T33" fmla="*/ 251 h 1067"/>
                <a:gd name="T34" fmla="*/ 1837 w 3415"/>
                <a:gd name="T35" fmla="*/ 236 h 1067"/>
                <a:gd name="T36" fmla="*/ 1875 w 3415"/>
                <a:gd name="T37" fmla="*/ 215 h 1067"/>
                <a:gd name="T38" fmla="*/ 1909 w 3415"/>
                <a:gd name="T39" fmla="*/ 189 h 1067"/>
                <a:gd name="T40" fmla="*/ 1939 w 3415"/>
                <a:gd name="T41" fmla="*/ 160 h 1067"/>
                <a:gd name="T42" fmla="*/ 1965 w 3415"/>
                <a:gd name="T43" fmla="*/ 125 h 1067"/>
                <a:gd name="T44" fmla="*/ 1986 w 3415"/>
                <a:gd name="T45" fmla="*/ 88 h 1067"/>
                <a:gd name="T46" fmla="*/ 2002 w 3415"/>
                <a:gd name="T47" fmla="*/ 48 h 1067"/>
                <a:gd name="T48" fmla="*/ 3204 w 3415"/>
                <a:gd name="T49" fmla="*/ 48 h 1067"/>
                <a:gd name="T50" fmla="*/ 3260 w 3415"/>
                <a:gd name="T51" fmla="*/ 45 h 1067"/>
                <a:gd name="T52" fmla="*/ 3314 w 3415"/>
                <a:gd name="T53" fmla="*/ 35 h 1067"/>
                <a:gd name="T54" fmla="*/ 3366 w 3415"/>
                <a:gd name="T55" fmla="*/ 20 h 1067"/>
                <a:gd name="T56" fmla="*/ 3415 w 3415"/>
                <a:gd name="T57" fmla="*/ 0 h 1067"/>
                <a:gd name="T58" fmla="*/ 3415 w 3415"/>
                <a:gd name="T59" fmla="*/ 787 h 1067"/>
                <a:gd name="T60" fmla="*/ 3412 w 3415"/>
                <a:gd name="T61" fmla="*/ 828 h 1067"/>
                <a:gd name="T62" fmla="*/ 3403 w 3415"/>
                <a:gd name="T63" fmla="*/ 867 h 1067"/>
                <a:gd name="T64" fmla="*/ 3389 w 3415"/>
                <a:gd name="T65" fmla="*/ 905 h 1067"/>
                <a:gd name="T66" fmla="*/ 3370 w 3415"/>
                <a:gd name="T67" fmla="*/ 939 h 1067"/>
                <a:gd name="T68" fmla="*/ 3346 w 3415"/>
                <a:gd name="T69" fmla="*/ 971 h 1067"/>
                <a:gd name="T70" fmla="*/ 3317 w 3415"/>
                <a:gd name="T71" fmla="*/ 998 h 1067"/>
                <a:gd name="T72" fmla="*/ 3286 w 3415"/>
                <a:gd name="T73" fmla="*/ 1022 h 1067"/>
                <a:gd name="T74" fmla="*/ 3251 w 3415"/>
                <a:gd name="T75" fmla="*/ 1041 h 1067"/>
                <a:gd name="T76" fmla="*/ 3214 w 3415"/>
                <a:gd name="T77" fmla="*/ 1055 h 1067"/>
                <a:gd name="T78" fmla="*/ 3174 w 3415"/>
                <a:gd name="T79" fmla="*/ 1064 h 1067"/>
                <a:gd name="T80" fmla="*/ 3132 w 3415"/>
                <a:gd name="T81" fmla="*/ 1067 h 1067"/>
                <a:gd name="T82" fmla="*/ 283 w 3415"/>
                <a:gd name="T83" fmla="*/ 1067 h 1067"/>
                <a:gd name="T84" fmla="*/ 242 w 3415"/>
                <a:gd name="T85" fmla="*/ 1064 h 1067"/>
                <a:gd name="T86" fmla="*/ 201 w 3415"/>
                <a:gd name="T87" fmla="*/ 1055 h 1067"/>
                <a:gd name="T88" fmla="*/ 163 w 3415"/>
                <a:gd name="T89" fmla="*/ 1041 h 1067"/>
                <a:gd name="T90" fmla="*/ 129 w 3415"/>
                <a:gd name="T91" fmla="*/ 1022 h 1067"/>
                <a:gd name="T92" fmla="*/ 97 w 3415"/>
                <a:gd name="T93" fmla="*/ 998 h 1067"/>
                <a:gd name="T94" fmla="*/ 69 w 3415"/>
                <a:gd name="T95" fmla="*/ 971 h 1067"/>
                <a:gd name="T96" fmla="*/ 46 w 3415"/>
                <a:gd name="T97" fmla="*/ 939 h 1067"/>
                <a:gd name="T98" fmla="*/ 26 w 3415"/>
                <a:gd name="T99" fmla="*/ 905 h 1067"/>
                <a:gd name="T100" fmla="*/ 12 w 3415"/>
                <a:gd name="T101" fmla="*/ 867 h 1067"/>
                <a:gd name="T102" fmla="*/ 3 w 3415"/>
                <a:gd name="T103" fmla="*/ 828 h 1067"/>
                <a:gd name="T104" fmla="*/ 0 w 3415"/>
                <a:gd name="T105" fmla="*/ 787 h 1067"/>
                <a:gd name="T106" fmla="*/ 0 w 3415"/>
                <a:gd name="T10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15" h="1067">
                  <a:moveTo>
                    <a:pt x="0" y="0"/>
                  </a:moveTo>
                  <a:lnTo>
                    <a:pt x="49" y="20"/>
                  </a:lnTo>
                  <a:lnTo>
                    <a:pt x="101" y="35"/>
                  </a:lnTo>
                  <a:lnTo>
                    <a:pt x="156" y="45"/>
                  </a:lnTo>
                  <a:lnTo>
                    <a:pt x="211" y="48"/>
                  </a:lnTo>
                  <a:lnTo>
                    <a:pt x="1413" y="48"/>
                  </a:lnTo>
                  <a:lnTo>
                    <a:pt x="1428" y="88"/>
                  </a:lnTo>
                  <a:lnTo>
                    <a:pt x="1449" y="125"/>
                  </a:lnTo>
                  <a:lnTo>
                    <a:pt x="1476" y="160"/>
                  </a:lnTo>
                  <a:lnTo>
                    <a:pt x="1507" y="189"/>
                  </a:lnTo>
                  <a:lnTo>
                    <a:pt x="1541" y="215"/>
                  </a:lnTo>
                  <a:lnTo>
                    <a:pt x="1578" y="236"/>
                  </a:lnTo>
                  <a:lnTo>
                    <a:pt x="1619" y="251"/>
                  </a:lnTo>
                  <a:lnTo>
                    <a:pt x="1662" y="261"/>
                  </a:lnTo>
                  <a:lnTo>
                    <a:pt x="1708" y="264"/>
                  </a:lnTo>
                  <a:lnTo>
                    <a:pt x="1753" y="261"/>
                  </a:lnTo>
                  <a:lnTo>
                    <a:pt x="1796" y="251"/>
                  </a:lnTo>
                  <a:lnTo>
                    <a:pt x="1837" y="236"/>
                  </a:lnTo>
                  <a:lnTo>
                    <a:pt x="1875" y="215"/>
                  </a:lnTo>
                  <a:lnTo>
                    <a:pt x="1909" y="189"/>
                  </a:lnTo>
                  <a:lnTo>
                    <a:pt x="1939" y="160"/>
                  </a:lnTo>
                  <a:lnTo>
                    <a:pt x="1965" y="125"/>
                  </a:lnTo>
                  <a:lnTo>
                    <a:pt x="1986" y="88"/>
                  </a:lnTo>
                  <a:lnTo>
                    <a:pt x="2002" y="48"/>
                  </a:lnTo>
                  <a:lnTo>
                    <a:pt x="3204" y="48"/>
                  </a:lnTo>
                  <a:lnTo>
                    <a:pt x="3260" y="45"/>
                  </a:lnTo>
                  <a:lnTo>
                    <a:pt x="3314" y="35"/>
                  </a:lnTo>
                  <a:lnTo>
                    <a:pt x="3366" y="20"/>
                  </a:lnTo>
                  <a:lnTo>
                    <a:pt x="3415" y="0"/>
                  </a:lnTo>
                  <a:lnTo>
                    <a:pt x="3415" y="787"/>
                  </a:lnTo>
                  <a:lnTo>
                    <a:pt x="3412" y="828"/>
                  </a:lnTo>
                  <a:lnTo>
                    <a:pt x="3403" y="867"/>
                  </a:lnTo>
                  <a:lnTo>
                    <a:pt x="3389" y="905"/>
                  </a:lnTo>
                  <a:lnTo>
                    <a:pt x="3370" y="939"/>
                  </a:lnTo>
                  <a:lnTo>
                    <a:pt x="3346" y="971"/>
                  </a:lnTo>
                  <a:lnTo>
                    <a:pt x="3317" y="998"/>
                  </a:lnTo>
                  <a:lnTo>
                    <a:pt x="3286" y="1022"/>
                  </a:lnTo>
                  <a:lnTo>
                    <a:pt x="3251" y="1041"/>
                  </a:lnTo>
                  <a:lnTo>
                    <a:pt x="3214" y="1055"/>
                  </a:lnTo>
                  <a:lnTo>
                    <a:pt x="3174" y="1064"/>
                  </a:lnTo>
                  <a:lnTo>
                    <a:pt x="3132" y="1067"/>
                  </a:lnTo>
                  <a:lnTo>
                    <a:pt x="283" y="1067"/>
                  </a:lnTo>
                  <a:lnTo>
                    <a:pt x="242" y="1064"/>
                  </a:lnTo>
                  <a:lnTo>
                    <a:pt x="201" y="1055"/>
                  </a:lnTo>
                  <a:lnTo>
                    <a:pt x="163" y="1041"/>
                  </a:lnTo>
                  <a:lnTo>
                    <a:pt x="129" y="1022"/>
                  </a:lnTo>
                  <a:lnTo>
                    <a:pt x="97" y="998"/>
                  </a:lnTo>
                  <a:lnTo>
                    <a:pt x="69" y="971"/>
                  </a:lnTo>
                  <a:lnTo>
                    <a:pt x="46" y="939"/>
                  </a:lnTo>
                  <a:lnTo>
                    <a:pt x="26" y="905"/>
                  </a:lnTo>
                  <a:lnTo>
                    <a:pt x="12" y="867"/>
                  </a:lnTo>
                  <a:lnTo>
                    <a:pt x="3" y="828"/>
                  </a:lnTo>
                  <a:lnTo>
                    <a:pt x="0" y="7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sp>
          <p:nvSpPr>
            <p:cNvPr id="37" name="Freeform 43">
              <a:extLst>
                <a:ext uri="{FF2B5EF4-FFF2-40B4-BE49-F238E27FC236}">
                  <a16:creationId xmlns:a16="http://schemas.microsoft.com/office/drawing/2014/main" id="{EE1B7B2D-77F1-7B47-83B8-C8FDA52E2229}"/>
                </a:ext>
              </a:extLst>
            </p:cNvPr>
            <p:cNvSpPr>
              <a:spLocks noEditPoints="1"/>
            </p:cNvSpPr>
            <p:nvPr/>
          </p:nvSpPr>
          <p:spPr bwMode="auto">
            <a:xfrm>
              <a:off x="5919" y="4283"/>
              <a:ext cx="324" cy="150"/>
            </a:xfrm>
            <a:custGeom>
              <a:avLst/>
              <a:gdLst>
                <a:gd name="T0" fmla="*/ 1430 w 3559"/>
                <a:gd name="T1" fmla="*/ 274 h 1653"/>
                <a:gd name="T2" fmla="*/ 1331 w 3559"/>
                <a:gd name="T3" fmla="*/ 327 h 1653"/>
                <a:gd name="T4" fmla="*/ 1263 w 3559"/>
                <a:gd name="T5" fmla="*/ 414 h 1653"/>
                <a:gd name="T6" fmla="*/ 2297 w 3559"/>
                <a:gd name="T7" fmla="*/ 414 h 1653"/>
                <a:gd name="T8" fmla="*/ 2228 w 3559"/>
                <a:gd name="T9" fmla="*/ 327 h 1653"/>
                <a:gd name="T10" fmla="*/ 2130 w 3559"/>
                <a:gd name="T11" fmla="*/ 274 h 1653"/>
                <a:gd name="T12" fmla="*/ 1507 w 3559"/>
                <a:gd name="T13" fmla="*/ 262 h 1653"/>
                <a:gd name="T14" fmla="*/ 2113 w 3559"/>
                <a:gd name="T15" fmla="*/ 3 h 1653"/>
                <a:gd name="T16" fmla="*/ 2283 w 3559"/>
                <a:gd name="T17" fmla="*/ 51 h 1653"/>
                <a:gd name="T18" fmla="*/ 2424 w 3559"/>
                <a:gd name="T19" fmla="*/ 149 h 1653"/>
                <a:gd name="T20" fmla="*/ 2528 w 3559"/>
                <a:gd name="T21" fmla="*/ 283 h 1653"/>
                <a:gd name="T22" fmla="*/ 2584 w 3559"/>
                <a:gd name="T23" fmla="*/ 448 h 1653"/>
                <a:gd name="T24" fmla="*/ 3348 w 3559"/>
                <a:gd name="T25" fmla="*/ 460 h 1653"/>
                <a:gd name="T26" fmla="*/ 3457 w 3559"/>
                <a:gd name="T27" fmla="*/ 517 h 1653"/>
                <a:gd name="T28" fmla="*/ 3531 w 3559"/>
                <a:gd name="T29" fmla="*/ 610 h 1653"/>
                <a:gd name="T30" fmla="*/ 3559 w 3559"/>
                <a:gd name="T31" fmla="*/ 728 h 1653"/>
                <a:gd name="T32" fmla="*/ 3546 w 3559"/>
                <a:gd name="T33" fmla="*/ 1454 h 1653"/>
                <a:gd name="T34" fmla="*/ 3489 w 3559"/>
                <a:gd name="T35" fmla="*/ 1557 h 1653"/>
                <a:gd name="T36" fmla="*/ 3395 w 3559"/>
                <a:gd name="T37" fmla="*/ 1627 h 1653"/>
                <a:gd name="T38" fmla="*/ 3276 w 3559"/>
                <a:gd name="T39" fmla="*/ 1653 h 1653"/>
                <a:gd name="T40" fmla="*/ 2072 w 3559"/>
                <a:gd name="T41" fmla="*/ 1575 h 1653"/>
                <a:gd name="T42" fmla="*/ 2019 w 3559"/>
                <a:gd name="T43" fmla="*/ 1475 h 1653"/>
                <a:gd name="T44" fmla="*/ 1987 w 3559"/>
                <a:gd name="T45" fmla="*/ 1444 h 1653"/>
                <a:gd name="T46" fmla="*/ 1933 w 3559"/>
                <a:gd name="T47" fmla="*/ 1404 h 1653"/>
                <a:gd name="T48" fmla="*/ 1882 w 3559"/>
                <a:gd name="T49" fmla="*/ 1381 h 1653"/>
                <a:gd name="T50" fmla="*/ 1840 w 3559"/>
                <a:gd name="T51" fmla="*/ 1369 h 1653"/>
                <a:gd name="T52" fmla="*/ 1748 w 3559"/>
                <a:gd name="T53" fmla="*/ 1365 h 1653"/>
                <a:gd name="T54" fmla="*/ 1692 w 3559"/>
                <a:gd name="T55" fmla="*/ 1377 h 1653"/>
                <a:gd name="T56" fmla="*/ 1643 w 3559"/>
                <a:gd name="T57" fmla="*/ 1394 h 1653"/>
                <a:gd name="T58" fmla="*/ 1616 w 3559"/>
                <a:gd name="T59" fmla="*/ 1410 h 1653"/>
                <a:gd name="T60" fmla="*/ 1572 w 3559"/>
                <a:gd name="T61" fmla="*/ 1444 h 1653"/>
                <a:gd name="T62" fmla="*/ 1540 w 3559"/>
                <a:gd name="T63" fmla="*/ 1475 h 1653"/>
                <a:gd name="T64" fmla="*/ 1486 w 3559"/>
                <a:gd name="T65" fmla="*/ 1575 h 1653"/>
                <a:gd name="T66" fmla="*/ 283 w 3559"/>
                <a:gd name="T67" fmla="*/ 1653 h 1653"/>
                <a:gd name="T68" fmla="*/ 164 w 3559"/>
                <a:gd name="T69" fmla="*/ 1627 h 1653"/>
                <a:gd name="T70" fmla="*/ 69 w 3559"/>
                <a:gd name="T71" fmla="*/ 1557 h 1653"/>
                <a:gd name="T72" fmla="*/ 12 w 3559"/>
                <a:gd name="T73" fmla="*/ 1454 h 1653"/>
                <a:gd name="T74" fmla="*/ 0 w 3559"/>
                <a:gd name="T75" fmla="*/ 728 h 1653"/>
                <a:gd name="T76" fmla="*/ 28 w 3559"/>
                <a:gd name="T77" fmla="*/ 610 h 1653"/>
                <a:gd name="T78" fmla="*/ 102 w 3559"/>
                <a:gd name="T79" fmla="*/ 517 h 1653"/>
                <a:gd name="T80" fmla="*/ 210 w 3559"/>
                <a:gd name="T81" fmla="*/ 460 h 1653"/>
                <a:gd name="T82" fmla="*/ 975 w 3559"/>
                <a:gd name="T83" fmla="*/ 448 h 1653"/>
                <a:gd name="T84" fmla="*/ 1031 w 3559"/>
                <a:gd name="T85" fmla="*/ 283 h 1653"/>
                <a:gd name="T86" fmla="*/ 1134 w 3559"/>
                <a:gd name="T87" fmla="*/ 149 h 1653"/>
                <a:gd name="T88" fmla="*/ 1276 w 3559"/>
                <a:gd name="T89" fmla="*/ 51 h 1653"/>
                <a:gd name="T90" fmla="*/ 1445 w 3559"/>
                <a:gd name="T91" fmla="*/ 3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59" h="1653">
                  <a:moveTo>
                    <a:pt x="1507" y="262"/>
                  </a:moveTo>
                  <a:lnTo>
                    <a:pt x="1467" y="265"/>
                  </a:lnTo>
                  <a:lnTo>
                    <a:pt x="1430" y="274"/>
                  </a:lnTo>
                  <a:lnTo>
                    <a:pt x="1394" y="287"/>
                  </a:lnTo>
                  <a:lnTo>
                    <a:pt x="1361" y="304"/>
                  </a:lnTo>
                  <a:lnTo>
                    <a:pt x="1331" y="327"/>
                  </a:lnTo>
                  <a:lnTo>
                    <a:pt x="1305" y="352"/>
                  </a:lnTo>
                  <a:lnTo>
                    <a:pt x="1282" y="381"/>
                  </a:lnTo>
                  <a:lnTo>
                    <a:pt x="1263" y="414"/>
                  </a:lnTo>
                  <a:lnTo>
                    <a:pt x="1247" y="448"/>
                  </a:lnTo>
                  <a:lnTo>
                    <a:pt x="2311" y="448"/>
                  </a:lnTo>
                  <a:lnTo>
                    <a:pt x="2297" y="414"/>
                  </a:lnTo>
                  <a:lnTo>
                    <a:pt x="2278" y="381"/>
                  </a:lnTo>
                  <a:lnTo>
                    <a:pt x="2255" y="352"/>
                  </a:lnTo>
                  <a:lnTo>
                    <a:pt x="2228" y="327"/>
                  </a:lnTo>
                  <a:lnTo>
                    <a:pt x="2198" y="304"/>
                  </a:lnTo>
                  <a:lnTo>
                    <a:pt x="2165" y="287"/>
                  </a:lnTo>
                  <a:lnTo>
                    <a:pt x="2130" y="274"/>
                  </a:lnTo>
                  <a:lnTo>
                    <a:pt x="2091" y="265"/>
                  </a:lnTo>
                  <a:lnTo>
                    <a:pt x="2052" y="262"/>
                  </a:lnTo>
                  <a:lnTo>
                    <a:pt x="1507" y="262"/>
                  </a:lnTo>
                  <a:close/>
                  <a:moveTo>
                    <a:pt x="1507" y="0"/>
                  </a:moveTo>
                  <a:lnTo>
                    <a:pt x="2052" y="0"/>
                  </a:lnTo>
                  <a:lnTo>
                    <a:pt x="2113" y="3"/>
                  </a:lnTo>
                  <a:lnTo>
                    <a:pt x="2171" y="14"/>
                  </a:lnTo>
                  <a:lnTo>
                    <a:pt x="2229" y="29"/>
                  </a:lnTo>
                  <a:lnTo>
                    <a:pt x="2283" y="51"/>
                  </a:lnTo>
                  <a:lnTo>
                    <a:pt x="2333" y="79"/>
                  </a:lnTo>
                  <a:lnTo>
                    <a:pt x="2380" y="111"/>
                  </a:lnTo>
                  <a:lnTo>
                    <a:pt x="2424" y="149"/>
                  </a:lnTo>
                  <a:lnTo>
                    <a:pt x="2463" y="190"/>
                  </a:lnTo>
                  <a:lnTo>
                    <a:pt x="2498" y="235"/>
                  </a:lnTo>
                  <a:lnTo>
                    <a:pt x="2528" y="283"/>
                  </a:lnTo>
                  <a:lnTo>
                    <a:pt x="2552" y="336"/>
                  </a:lnTo>
                  <a:lnTo>
                    <a:pt x="2571" y="391"/>
                  </a:lnTo>
                  <a:lnTo>
                    <a:pt x="2584" y="448"/>
                  </a:lnTo>
                  <a:lnTo>
                    <a:pt x="3264" y="448"/>
                  </a:lnTo>
                  <a:lnTo>
                    <a:pt x="3308" y="452"/>
                  </a:lnTo>
                  <a:lnTo>
                    <a:pt x="3348" y="460"/>
                  </a:lnTo>
                  <a:lnTo>
                    <a:pt x="3388" y="474"/>
                  </a:lnTo>
                  <a:lnTo>
                    <a:pt x="3424" y="493"/>
                  </a:lnTo>
                  <a:lnTo>
                    <a:pt x="3457" y="517"/>
                  </a:lnTo>
                  <a:lnTo>
                    <a:pt x="3486" y="545"/>
                  </a:lnTo>
                  <a:lnTo>
                    <a:pt x="3511" y="575"/>
                  </a:lnTo>
                  <a:lnTo>
                    <a:pt x="3531" y="610"/>
                  </a:lnTo>
                  <a:lnTo>
                    <a:pt x="3546" y="647"/>
                  </a:lnTo>
                  <a:lnTo>
                    <a:pt x="3555" y="687"/>
                  </a:lnTo>
                  <a:lnTo>
                    <a:pt x="3559" y="728"/>
                  </a:lnTo>
                  <a:lnTo>
                    <a:pt x="3559" y="1373"/>
                  </a:lnTo>
                  <a:lnTo>
                    <a:pt x="3555" y="1415"/>
                  </a:lnTo>
                  <a:lnTo>
                    <a:pt x="3546" y="1454"/>
                  </a:lnTo>
                  <a:lnTo>
                    <a:pt x="3532" y="1492"/>
                  </a:lnTo>
                  <a:lnTo>
                    <a:pt x="3513" y="1525"/>
                  </a:lnTo>
                  <a:lnTo>
                    <a:pt x="3489" y="1557"/>
                  </a:lnTo>
                  <a:lnTo>
                    <a:pt x="3462" y="1584"/>
                  </a:lnTo>
                  <a:lnTo>
                    <a:pt x="3430" y="1608"/>
                  </a:lnTo>
                  <a:lnTo>
                    <a:pt x="3395" y="1627"/>
                  </a:lnTo>
                  <a:lnTo>
                    <a:pt x="3357" y="1641"/>
                  </a:lnTo>
                  <a:lnTo>
                    <a:pt x="3318" y="1650"/>
                  </a:lnTo>
                  <a:lnTo>
                    <a:pt x="3276" y="1653"/>
                  </a:lnTo>
                  <a:lnTo>
                    <a:pt x="2087" y="1653"/>
                  </a:lnTo>
                  <a:lnTo>
                    <a:pt x="2082" y="1613"/>
                  </a:lnTo>
                  <a:lnTo>
                    <a:pt x="2072" y="1575"/>
                  </a:lnTo>
                  <a:lnTo>
                    <a:pt x="2059" y="1539"/>
                  </a:lnTo>
                  <a:lnTo>
                    <a:pt x="2041" y="1507"/>
                  </a:lnTo>
                  <a:lnTo>
                    <a:pt x="2019" y="1475"/>
                  </a:lnTo>
                  <a:lnTo>
                    <a:pt x="1992" y="1448"/>
                  </a:lnTo>
                  <a:lnTo>
                    <a:pt x="1990" y="1446"/>
                  </a:lnTo>
                  <a:lnTo>
                    <a:pt x="1987" y="1444"/>
                  </a:lnTo>
                  <a:lnTo>
                    <a:pt x="1968" y="1428"/>
                  </a:lnTo>
                  <a:lnTo>
                    <a:pt x="1948" y="1412"/>
                  </a:lnTo>
                  <a:lnTo>
                    <a:pt x="1933" y="1404"/>
                  </a:lnTo>
                  <a:lnTo>
                    <a:pt x="1915" y="1395"/>
                  </a:lnTo>
                  <a:lnTo>
                    <a:pt x="1898" y="1386"/>
                  </a:lnTo>
                  <a:lnTo>
                    <a:pt x="1882" y="1381"/>
                  </a:lnTo>
                  <a:lnTo>
                    <a:pt x="1867" y="1377"/>
                  </a:lnTo>
                  <a:lnTo>
                    <a:pt x="1854" y="1372"/>
                  </a:lnTo>
                  <a:lnTo>
                    <a:pt x="1840" y="1369"/>
                  </a:lnTo>
                  <a:lnTo>
                    <a:pt x="1811" y="1365"/>
                  </a:lnTo>
                  <a:lnTo>
                    <a:pt x="1780" y="1362"/>
                  </a:lnTo>
                  <a:lnTo>
                    <a:pt x="1748" y="1365"/>
                  </a:lnTo>
                  <a:lnTo>
                    <a:pt x="1718" y="1369"/>
                  </a:lnTo>
                  <a:lnTo>
                    <a:pt x="1705" y="1372"/>
                  </a:lnTo>
                  <a:lnTo>
                    <a:pt x="1692" y="1377"/>
                  </a:lnTo>
                  <a:lnTo>
                    <a:pt x="1676" y="1381"/>
                  </a:lnTo>
                  <a:lnTo>
                    <a:pt x="1661" y="1386"/>
                  </a:lnTo>
                  <a:lnTo>
                    <a:pt x="1643" y="1394"/>
                  </a:lnTo>
                  <a:lnTo>
                    <a:pt x="1627" y="1404"/>
                  </a:lnTo>
                  <a:lnTo>
                    <a:pt x="1621" y="1407"/>
                  </a:lnTo>
                  <a:lnTo>
                    <a:pt x="1616" y="1410"/>
                  </a:lnTo>
                  <a:lnTo>
                    <a:pt x="1610" y="1412"/>
                  </a:lnTo>
                  <a:lnTo>
                    <a:pt x="1591" y="1428"/>
                  </a:lnTo>
                  <a:lnTo>
                    <a:pt x="1572" y="1444"/>
                  </a:lnTo>
                  <a:lnTo>
                    <a:pt x="1569" y="1446"/>
                  </a:lnTo>
                  <a:lnTo>
                    <a:pt x="1566" y="1448"/>
                  </a:lnTo>
                  <a:lnTo>
                    <a:pt x="1540" y="1475"/>
                  </a:lnTo>
                  <a:lnTo>
                    <a:pt x="1518" y="1507"/>
                  </a:lnTo>
                  <a:lnTo>
                    <a:pt x="1499" y="1539"/>
                  </a:lnTo>
                  <a:lnTo>
                    <a:pt x="1486" y="1575"/>
                  </a:lnTo>
                  <a:lnTo>
                    <a:pt x="1476" y="1613"/>
                  </a:lnTo>
                  <a:lnTo>
                    <a:pt x="1472" y="1653"/>
                  </a:lnTo>
                  <a:lnTo>
                    <a:pt x="283" y="1653"/>
                  </a:lnTo>
                  <a:lnTo>
                    <a:pt x="241" y="1650"/>
                  </a:lnTo>
                  <a:lnTo>
                    <a:pt x="201" y="1641"/>
                  </a:lnTo>
                  <a:lnTo>
                    <a:pt x="164" y="1627"/>
                  </a:lnTo>
                  <a:lnTo>
                    <a:pt x="129" y="1608"/>
                  </a:lnTo>
                  <a:lnTo>
                    <a:pt x="98" y="1584"/>
                  </a:lnTo>
                  <a:lnTo>
                    <a:pt x="69" y="1557"/>
                  </a:lnTo>
                  <a:lnTo>
                    <a:pt x="46" y="1525"/>
                  </a:lnTo>
                  <a:lnTo>
                    <a:pt x="26" y="1491"/>
                  </a:lnTo>
                  <a:lnTo>
                    <a:pt x="12" y="1454"/>
                  </a:lnTo>
                  <a:lnTo>
                    <a:pt x="3" y="1415"/>
                  </a:lnTo>
                  <a:lnTo>
                    <a:pt x="0" y="1373"/>
                  </a:lnTo>
                  <a:lnTo>
                    <a:pt x="0" y="728"/>
                  </a:lnTo>
                  <a:lnTo>
                    <a:pt x="3" y="687"/>
                  </a:lnTo>
                  <a:lnTo>
                    <a:pt x="12" y="647"/>
                  </a:lnTo>
                  <a:lnTo>
                    <a:pt x="28" y="610"/>
                  </a:lnTo>
                  <a:lnTo>
                    <a:pt x="47" y="575"/>
                  </a:lnTo>
                  <a:lnTo>
                    <a:pt x="73" y="545"/>
                  </a:lnTo>
                  <a:lnTo>
                    <a:pt x="102" y="517"/>
                  </a:lnTo>
                  <a:lnTo>
                    <a:pt x="134" y="493"/>
                  </a:lnTo>
                  <a:lnTo>
                    <a:pt x="171" y="474"/>
                  </a:lnTo>
                  <a:lnTo>
                    <a:pt x="210" y="460"/>
                  </a:lnTo>
                  <a:lnTo>
                    <a:pt x="252" y="452"/>
                  </a:lnTo>
                  <a:lnTo>
                    <a:pt x="295" y="448"/>
                  </a:lnTo>
                  <a:lnTo>
                    <a:pt x="975" y="448"/>
                  </a:lnTo>
                  <a:lnTo>
                    <a:pt x="988" y="391"/>
                  </a:lnTo>
                  <a:lnTo>
                    <a:pt x="1007" y="336"/>
                  </a:lnTo>
                  <a:lnTo>
                    <a:pt x="1031" y="283"/>
                  </a:lnTo>
                  <a:lnTo>
                    <a:pt x="1060" y="235"/>
                  </a:lnTo>
                  <a:lnTo>
                    <a:pt x="1096" y="190"/>
                  </a:lnTo>
                  <a:lnTo>
                    <a:pt x="1134" y="149"/>
                  </a:lnTo>
                  <a:lnTo>
                    <a:pt x="1178" y="111"/>
                  </a:lnTo>
                  <a:lnTo>
                    <a:pt x="1225" y="79"/>
                  </a:lnTo>
                  <a:lnTo>
                    <a:pt x="1276" y="51"/>
                  </a:lnTo>
                  <a:lnTo>
                    <a:pt x="1330" y="29"/>
                  </a:lnTo>
                  <a:lnTo>
                    <a:pt x="1387" y="14"/>
                  </a:lnTo>
                  <a:lnTo>
                    <a:pt x="1445" y="3"/>
                  </a:lnTo>
                  <a:lnTo>
                    <a:pt x="15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ko-KR" altLang="en-US">
                <a:solidFill>
                  <a:prstClr val="black"/>
                </a:solidFill>
              </a:endParaRPr>
            </a:p>
          </p:txBody>
        </p:sp>
      </p:grpSp>
      <p:sp>
        <p:nvSpPr>
          <p:cNvPr id="38" name="직사각형 37">
            <a:extLst>
              <a:ext uri="{FF2B5EF4-FFF2-40B4-BE49-F238E27FC236}">
                <a16:creationId xmlns:a16="http://schemas.microsoft.com/office/drawing/2014/main" id="{4DF1267E-300E-8606-216C-A16EEACA0268}"/>
              </a:ext>
            </a:extLst>
          </p:cNvPr>
          <p:cNvSpPr/>
          <p:nvPr/>
        </p:nvSpPr>
        <p:spPr>
          <a:xfrm>
            <a:off x="1525623" y="4017716"/>
            <a:ext cx="2220534" cy="1154162"/>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en-US" altLang="ko-KR" sz="10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a:t>
            </a:r>
          </a:p>
        </p:txBody>
      </p:sp>
      <p:sp>
        <p:nvSpPr>
          <p:cNvPr id="39" name="직사각형 38">
            <a:extLst>
              <a:ext uri="{FF2B5EF4-FFF2-40B4-BE49-F238E27FC236}">
                <a16:creationId xmlns:a16="http://schemas.microsoft.com/office/drawing/2014/main" id="{27D5802C-70F4-04CD-49C6-0456D87289AF}"/>
              </a:ext>
            </a:extLst>
          </p:cNvPr>
          <p:cNvSpPr/>
          <p:nvPr/>
        </p:nvSpPr>
        <p:spPr>
          <a:xfrm>
            <a:off x="3432732" y="4996896"/>
            <a:ext cx="2220534" cy="1154162"/>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en-US" altLang="ko-KR" sz="10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a:t>
            </a:r>
          </a:p>
        </p:txBody>
      </p:sp>
      <p:sp>
        <p:nvSpPr>
          <p:cNvPr id="40" name="직사각형 39">
            <a:extLst>
              <a:ext uri="{FF2B5EF4-FFF2-40B4-BE49-F238E27FC236}">
                <a16:creationId xmlns:a16="http://schemas.microsoft.com/office/drawing/2014/main" id="{3D83404B-E5E5-65D1-7CDE-0B878820DBC0}"/>
              </a:ext>
            </a:extLst>
          </p:cNvPr>
          <p:cNvSpPr/>
          <p:nvPr/>
        </p:nvSpPr>
        <p:spPr>
          <a:xfrm>
            <a:off x="5347613" y="4016473"/>
            <a:ext cx="2220534" cy="1154162"/>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en-US" altLang="ko-KR" sz="10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a:t>
            </a:r>
          </a:p>
        </p:txBody>
      </p:sp>
      <p:sp>
        <p:nvSpPr>
          <p:cNvPr id="41" name="직사각형 40">
            <a:extLst>
              <a:ext uri="{FF2B5EF4-FFF2-40B4-BE49-F238E27FC236}">
                <a16:creationId xmlns:a16="http://schemas.microsoft.com/office/drawing/2014/main" id="{DF6E3FD7-E5B0-DE66-CA9C-5E9349265690}"/>
              </a:ext>
            </a:extLst>
          </p:cNvPr>
          <p:cNvSpPr/>
          <p:nvPr/>
        </p:nvSpPr>
        <p:spPr>
          <a:xfrm>
            <a:off x="7254722" y="4995653"/>
            <a:ext cx="2220534" cy="1154162"/>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en-US" altLang="ko-KR" sz="10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a:t>
            </a:r>
          </a:p>
        </p:txBody>
      </p:sp>
      <p:sp>
        <p:nvSpPr>
          <p:cNvPr id="42" name="직사각형 41">
            <a:extLst>
              <a:ext uri="{FF2B5EF4-FFF2-40B4-BE49-F238E27FC236}">
                <a16:creationId xmlns:a16="http://schemas.microsoft.com/office/drawing/2014/main" id="{6B56C8A9-A4F1-06F1-6F19-9CEC96CE8C23}"/>
              </a:ext>
            </a:extLst>
          </p:cNvPr>
          <p:cNvSpPr/>
          <p:nvPr/>
        </p:nvSpPr>
        <p:spPr>
          <a:xfrm>
            <a:off x="8927757" y="4016473"/>
            <a:ext cx="2220534" cy="1154162"/>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en-US" altLang="ko-KR" sz="10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a:t>
            </a:r>
          </a:p>
        </p:txBody>
      </p:sp>
      <p:cxnSp>
        <p:nvCxnSpPr>
          <p:cNvPr id="43" name="직선 연결선 42">
            <a:extLst>
              <a:ext uri="{FF2B5EF4-FFF2-40B4-BE49-F238E27FC236}">
                <a16:creationId xmlns:a16="http://schemas.microsoft.com/office/drawing/2014/main" id="{5ED43611-D227-599F-5E86-CADB76134E80}"/>
              </a:ext>
            </a:extLst>
          </p:cNvPr>
          <p:cNvCxnSpPr/>
          <p:nvPr/>
        </p:nvCxnSpPr>
        <p:spPr>
          <a:xfrm>
            <a:off x="2442132" y="3656473"/>
            <a:ext cx="0" cy="360000"/>
          </a:xfrm>
          <a:prstGeom prst="line">
            <a:avLst/>
          </a:prstGeom>
          <a:ln w="9525">
            <a:solidFill>
              <a:schemeClr val="bg1">
                <a:lumMod val="8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98CED9E-9B21-4C6D-F447-216AF867B9E6}"/>
              </a:ext>
            </a:extLst>
          </p:cNvPr>
          <p:cNvCxnSpPr/>
          <p:nvPr/>
        </p:nvCxnSpPr>
        <p:spPr>
          <a:xfrm>
            <a:off x="4214588" y="3656473"/>
            <a:ext cx="0" cy="1188000"/>
          </a:xfrm>
          <a:prstGeom prst="line">
            <a:avLst/>
          </a:prstGeom>
          <a:ln w="9525">
            <a:solidFill>
              <a:srgbClr val="27441D"/>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8A06B2AF-2A5B-B1EB-6DEB-793952CBAF0C}"/>
              </a:ext>
            </a:extLst>
          </p:cNvPr>
          <p:cNvCxnSpPr/>
          <p:nvPr/>
        </p:nvCxnSpPr>
        <p:spPr>
          <a:xfrm>
            <a:off x="6112661" y="3656473"/>
            <a:ext cx="0" cy="360000"/>
          </a:xfrm>
          <a:prstGeom prst="line">
            <a:avLst/>
          </a:prstGeom>
          <a:ln w="9525">
            <a:solidFill>
              <a:schemeClr val="bg1">
                <a:lumMod val="8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028BE243-F8B7-54AE-1679-28D8E1867184}"/>
              </a:ext>
            </a:extLst>
          </p:cNvPr>
          <p:cNvCxnSpPr/>
          <p:nvPr/>
        </p:nvCxnSpPr>
        <p:spPr>
          <a:xfrm>
            <a:off x="7918372" y="3656473"/>
            <a:ext cx="0" cy="1188000"/>
          </a:xfrm>
          <a:prstGeom prst="line">
            <a:avLst/>
          </a:prstGeom>
          <a:ln w="9525">
            <a:solidFill>
              <a:srgbClr val="27441D"/>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466C125F-659D-C971-17FF-700EB7D2DC23}"/>
              </a:ext>
            </a:extLst>
          </p:cNvPr>
          <p:cNvCxnSpPr/>
          <p:nvPr/>
        </p:nvCxnSpPr>
        <p:spPr>
          <a:xfrm>
            <a:off x="9687136" y="3656473"/>
            <a:ext cx="0" cy="360000"/>
          </a:xfrm>
          <a:prstGeom prst="line">
            <a:avLst/>
          </a:prstGeom>
          <a:ln w="9525">
            <a:solidFill>
              <a:schemeClr val="bg1">
                <a:lumMod val="8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4A0C05B5-FE44-B642-6D0E-B60620624985}"/>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742E1F4-3EAC-EA1E-0721-2C2BB81F478B}"/>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B161C63D-BE8E-45FC-D070-0023CE9ABEFB}"/>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431225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13">
            <a:extLst>
              <a:ext uri="{FF2B5EF4-FFF2-40B4-BE49-F238E27FC236}">
                <a16:creationId xmlns:a16="http://schemas.microsoft.com/office/drawing/2014/main" id="{B59478E5-6A05-A86D-9DDD-5F4BDFAA6E45}"/>
              </a:ext>
            </a:extLst>
          </p:cNvPr>
          <p:cNvSpPr/>
          <p:nvPr/>
        </p:nvSpPr>
        <p:spPr>
          <a:xfrm>
            <a:off x="286544" y="1030941"/>
            <a:ext cx="11651456" cy="5595715"/>
          </a:xfrm>
          <a:prstGeom prst="roundRect">
            <a:avLst>
              <a:gd name="adj" fmla="val 2507"/>
            </a:avLst>
          </a:prstGeom>
          <a:solidFill>
            <a:srgbClr val="D8DDD5"/>
          </a:solidFill>
          <a:ln>
            <a:noFill/>
          </a:ln>
          <a:effectLst>
            <a:outerShdw blurRad="177800" dist="38100" dir="2700000" algn="tl" rotWithShape="0">
              <a:srgbClr val="6D50FF">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latin typeface="현대하모니 M" panose="02020603020101020101" pitchFamily="18" charset="-127"/>
              <a:ea typeface="현대하모니 M" panose="02020603020101020101" pitchFamily="18" charset="-127"/>
            </a:endParaRPr>
          </a:p>
        </p:txBody>
      </p:sp>
      <p:graphicFrame>
        <p:nvGraphicFramePr>
          <p:cNvPr id="9" name="차트 8">
            <a:extLst>
              <a:ext uri="{FF2B5EF4-FFF2-40B4-BE49-F238E27FC236}">
                <a16:creationId xmlns:a16="http://schemas.microsoft.com/office/drawing/2014/main" id="{8B165D15-F726-C659-B0D2-2C357C4D8537}"/>
              </a:ext>
            </a:extLst>
          </p:cNvPr>
          <p:cNvGraphicFramePr/>
          <p:nvPr>
            <p:extLst>
              <p:ext uri="{D42A27DB-BD31-4B8C-83A1-F6EECF244321}">
                <p14:modId xmlns:p14="http://schemas.microsoft.com/office/powerpoint/2010/main" val="1090338081"/>
              </p:ext>
            </p:extLst>
          </p:nvPr>
        </p:nvGraphicFramePr>
        <p:xfrm>
          <a:off x="696003" y="2030213"/>
          <a:ext cx="10606088" cy="4257675"/>
        </p:xfrm>
        <a:graphic>
          <a:graphicData uri="http://schemas.openxmlformats.org/drawingml/2006/chart">
            <c:chart xmlns:c="http://schemas.openxmlformats.org/drawingml/2006/chart" xmlns:r="http://schemas.openxmlformats.org/officeDocument/2006/relationships" r:id="rId2"/>
          </a:graphicData>
        </a:graphic>
      </p:graphicFrame>
      <p:sp>
        <p:nvSpPr>
          <p:cNvPr id="10" name="타원 9">
            <a:extLst>
              <a:ext uri="{FF2B5EF4-FFF2-40B4-BE49-F238E27FC236}">
                <a16:creationId xmlns:a16="http://schemas.microsoft.com/office/drawing/2014/main" id="{65D4BD4D-FD20-3EF9-9DC4-265F3D97D91B}"/>
              </a:ext>
            </a:extLst>
          </p:cNvPr>
          <p:cNvSpPr/>
          <p:nvPr/>
        </p:nvSpPr>
        <p:spPr>
          <a:xfrm>
            <a:off x="4221492" y="1681157"/>
            <a:ext cx="1780542" cy="1780542"/>
          </a:xfrm>
          <a:prstGeom prst="ellipse">
            <a:avLst/>
          </a:prstGeom>
          <a:ln w="34925" cap="rnd">
            <a:solidFill>
              <a:srgbClr val="27441D"/>
            </a:solidFill>
            <a:prstDash val="sys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400">
              <a:solidFill>
                <a:prstClr val="black">
                  <a:lumMod val="75000"/>
                  <a:lumOff val="25000"/>
                </a:prstClr>
              </a:solidFill>
              <a:latin typeface="현대하모니 M" panose="02020603020101020101" pitchFamily="18" charset="-127"/>
              <a:ea typeface="현대하모니 M" panose="02020603020101020101" pitchFamily="18" charset="-127"/>
            </a:endParaRPr>
          </a:p>
        </p:txBody>
      </p:sp>
      <p:sp>
        <p:nvSpPr>
          <p:cNvPr id="11" name="직사각형 10">
            <a:extLst>
              <a:ext uri="{FF2B5EF4-FFF2-40B4-BE49-F238E27FC236}">
                <a16:creationId xmlns:a16="http://schemas.microsoft.com/office/drawing/2014/main" id="{59BE04FD-C281-DEC5-E59A-EA739BB254EE}"/>
              </a:ext>
            </a:extLst>
          </p:cNvPr>
          <p:cNvSpPr/>
          <p:nvPr/>
        </p:nvSpPr>
        <p:spPr>
          <a:xfrm>
            <a:off x="6200850" y="1587455"/>
            <a:ext cx="3086100" cy="1081193"/>
          </a:xfrm>
          <a:prstGeom prst="rect">
            <a:avLst/>
          </a:prstGeom>
        </p:spPr>
        <p:txBody>
          <a:bodyPr wrap="square">
            <a:spAutoFit/>
          </a:bodyPr>
          <a:lstStyle/>
          <a:p>
            <a:pPr>
              <a:lnSpc>
                <a:spcPct val="150000"/>
              </a:lnSpc>
              <a:defRPr/>
            </a:pPr>
            <a:r>
              <a:rPr lang="en-US" altLang="ko-KR" sz="1400" b="1" dirty="0">
                <a:solidFill>
                  <a:prstClr val="black">
                    <a:lumMod val="75000"/>
                    <a:lumOff val="25000"/>
                  </a:prstClr>
                </a:solidFill>
                <a:latin typeface="현대하모니 M" panose="02020603020101020101" pitchFamily="18" charset="-127"/>
                <a:ea typeface="현대하모니 M" panose="02020603020101020101" pitchFamily="18" charset="-127"/>
              </a:rPr>
              <a:t>CONTENTS A</a:t>
            </a:r>
          </a:p>
          <a:p>
            <a:pPr>
              <a:lnSpc>
                <a:spcPct val="150000"/>
              </a:lnSpc>
              <a:defRPr/>
            </a:pPr>
            <a:r>
              <a:rPr lang="ko-KR" altLang="en-US" sz="1200" dirty="0">
                <a:solidFill>
                  <a:prstClr val="black">
                    <a:lumMod val="75000"/>
                    <a:lumOff val="25000"/>
                  </a:prstClr>
                </a:solidFill>
                <a:latin typeface="현대하모니 M" panose="02020603020101020101" pitchFamily="18" charset="-127"/>
                <a:ea typeface="현대하모니 M" panose="02020603020101020101" pitchFamily="18" charset="-127"/>
              </a:rPr>
              <a:t>컨텐츠에 대한 내용을 적어요</a:t>
            </a:r>
            <a:endParaRPr lang="en-US" altLang="ko-KR" sz="1200" dirty="0">
              <a:solidFill>
                <a:prstClr val="black">
                  <a:lumMod val="75000"/>
                  <a:lumOff val="25000"/>
                </a:prstClr>
              </a:solidFill>
              <a:latin typeface="현대하모니 M" panose="02020603020101020101" pitchFamily="18" charset="-127"/>
              <a:ea typeface="현대하모니 M" panose="02020603020101020101" pitchFamily="18" charset="-127"/>
            </a:endParaRPr>
          </a:p>
          <a:p>
            <a:pPr>
              <a:lnSpc>
                <a:spcPct val="150000"/>
              </a:lnSpc>
              <a:defRPr/>
            </a:pPr>
            <a:r>
              <a:rPr lang="ko-KR" altLang="en-US" sz="900" dirty="0">
                <a:solidFill>
                  <a:prstClr val="black">
                    <a:lumMod val="75000"/>
                    <a:lumOff val="25000"/>
                  </a:prstClr>
                </a:solidFill>
                <a:latin typeface="현대하모니 M" panose="02020603020101020101" pitchFamily="18" charset="-127"/>
                <a:ea typeface="현대하모니 M" panose="02020603020101020101" pitchFamily="18" charset="-127"/>
              </a:rPr>
              <a:t>Enjoy your stylish business and campus life with BIZCAM </a:t>
            </a:r>
          </a:p>
        </p:txBody>
      </p:sp>
      <p:sp>
        <p:nvSpPr>
          <p:cNvPr id="12" name="자유형 17">
            <a:extLst>
              <a:ext uri="{FF2B5EF4-FFF2-40B4-BE49-F238E27FC236}">
                <a16:creationId xmlns:a16="http://schemas.microsoft.com/office/drawing/2014/main" id="{C0B30001-EAD0-CA6A-D93C-AAB1629510CD}"/>
              </a:ext>
            </a:extLst>
          </p:cNvPr>
          <p:cNvSpPr/>
          <p:nvPr/>
        </p:nvSpPr>
        <p:spPr>
          <a:xfrm>
            <a:off x="2481779" y="2219822"/>
            <a:ext cx="1540897" cy="1184522"/>
          </a:xfrm>
          <a:custGeom>
            <a:avLst/>
            <a:gdLst>
              <a:gd name="connsiteX0" fmla="*/ 1921397 w 1921397"/>
              <a:gd name="connsiteY0" fmla="*/ 0 h 1759351"/>
              <a:gd name="connsiteX1" fmla="*/ 0 w 1921397"/>
              <a:gd name="connsiteY1" fmla="*/ 1307939 h 1759351"/>
              <a:gd name="connsiteX2" fmla="*/ 11574 w 1921397"/>
              <a:gd name="connsiteY2" fmla="*/ 1759351 h 1759351"/>
              <a:gd name="connsiteX0" fmla="*/ 1921397 w 1921397"/>
              <a:gd name="connsiteY0" fmla="*/ 0 h 1759351"/>
              <a:gd name="connsiteX1" fmla="*/ 0 w 1921397"/>
              <a:gd name="connsiteY1" fmla="*/ 1307939 h 1759351"/>
              <a:gd name="connsiteX2" fmla="*/ 8399 w 1921397"/>
              <a:gd name="connsiteY2" fmla="*/ 1759351 h 1759351"/>
              <a:gd name="connsiteX0" fmla="*/ 1921397 w 1921397"/>
              <a:gd name="connsiteY0" fmla="*/ 0 h 1759351"/>
              <a:gd name="connsiteX1" fmla="*/ 0 w 1921397"/>
              <a:gd name="connsiteY1" fmla="*/ 1307939 h 1759351"/>
              <a:gd name="connsiteX2" fmla="*/ 1391 w 1921397"/>
              <a:gd name="connsiteY2" fmla="*/ 1759351 h 1759351"/>
              <a:gd name="connsiteX0" fmla="*/ 1700636 w 1700636"/>
              <a:gd name="connsiteY0" fmla="*/ 0 h 1307317"/>
              <a:gd name="connsiteX1" fmla="*/ 0 w 1700636"/>
              <a:gd name="connsiteY1" fmla="*/ 855905 h 1307317"/>
              <a:gd name="connsiteX2" fmla="*/ 1391 w 1700636"/>
              <a:gd name="connsiteY2" fmla="*/ 1307317 h 1307317"/>
            </a:gdLst>
            <a:ahLst/>
            <a:cxnLst>
              <a:cxn ang="0">
                <a:pos x="connsiteX0" y="connsiteY0"/>
              </a:cxn>
              <a:cxn ang="0">
                <a:pos x="connsiteX1" y="connsiteY1"/>
              </a:cxn>
              <a:cxn ang="0">
                <a:pos x="connsiteX2" y="connsiteY2"/>
              </a:cxn>
            </a:cxnLst>
            <a:rect l="l" t="t" r="r" b="b"/>
            <a:pathLst>
              <a:path w="1700636" h="1307317">
                <a:moveTo>
                  <a:pt x="1700636" y="0"/>
                </a:moveTo>
                <a:lnTo>
                  <a:pt x="0" y="855905"/>
                </a:lnTo>
                <a:cubicBezTo>
                  <a:pt x="2800" y="1006376"/>
                  <a:pt x="-1409" y="1156846"/>
                  <a:pt x="1391" y="1307317"/>
                </a:cubicBezTo>
              </a:path>
            </a:pathLst>
          </a:custGeom>
          <a:noFill/>
          <a:ln>
            <a:solidFill>
              <a:srgbClr val="27441D"/>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black">
                  <a:lumMod val="75000"/>
                  <a:lumOff val="25000"/>
                </a:prstClr>
              </a:solidFill>
              <a:latin typeface="현대하모니 M" panose="02020603020101020101" pitchFamily="18" charset="-127"/>
              <a:ea typeface="현대하모니 M" panose="02020603020101020101" pitchFamily="18" charset="-127"/>
            </a:endParaRPr>
          </a:p>
        </p:txBody>
      </p:sp>
      <p:pic>
        <p:nvPicPr>
          <p:cNvPr id="3" name="Picture 4">
            <a:extLst>
              <a:ext uri="{FF2B5EF4-FFF2-40B4-BE49-F238E27FC236}">
                <a16:creationId xmlns:a16="http://schemas.microsoft.com/office/drawing/2014/main" id="{442438BA-54B4-006F-D86D-ADD5007755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7459" y="4634752"/>
            <a:ext cx="874059" cy="874059"/>
          </a:xfrm>
          <a:prstGeom prst="rect">
            <a:avLst/>
          </a:prstGeom>
          <a:noFill/>
          <a:extLst>
            <a:ext uri="{909E8E84-426E-40DD-AFC4-6F175D3DCCD1}">
              <a14:hiddenFill xmlns:a14="http://schemas.microsoft.com/office/drawing/2010/main">
                <a:solidFill>
                  <a:srgbClr val="FFFFFF"/>
                </a:solidFill>
              </a14:hiddenFill>
            </a:ext>
          </a:extLst>
        </p:spPr>
      </p:pic>
      <p:sp>
        <p:nvSpPr>
          <p:cNvPr id="4" name="구름 3">
            <a:extLst>
              <a:ext uri="{FF2B5EF4-FFF2-40B4-BE49-F238E27FC236}">
                <a16:creationId xmlns:a16="http://schemas.microsoft.com/office/drawing/2014/main" id="{11623063-9782-6E3C-9CA1-A54EDAC6C1CF}"/>
              </a:ext>
            </a:extLst>
          </p:cNvPr>
          <p:cNvSpPr/>
          <p:nvPr/>
        </p:nvSpPr>
        <p:spPr>
          <a:xfrm>
            <a:off x="9321950" y="4295984"/>
            <a:ext cx="498924" cy="466935"/>
          </a:xfrm>
          <a:prstGeom prst="cloud">
            <a:avLst/>
          </a:prstGeom>
          <a:solidFill>
            <a:schemeClr val="bg1"/>
          </a:solidFill>
          <a:ln>
            <a:noFill/>
          </a:ln>
          <a:effectLst>
            <a:outerShdw blurRad="50800" dist="38100" dir="2700000" algn="tl" rotWithShape="0">
              <a:srgbClr val="6D50F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defRPr/>
            </a:pPr>
            <a:r>
              <a:rPr lang="ko-KR" altLang="en-US" dirty="0">
                <a:solidFill>
                  <a:srgbClr val="6D50FF"/>
                </a:solidFill>
                <a:latin typeface="현대하모니 M" panose="02020603020101020101" pitchFamily="18" charset="-127"/>
                <a:ea typeface="현대하모니 M" panose="02020603020101020101" pitchFamily="18" charset="-127"/>
              </a:rPr>
              <a:t>대박</a:t>
            </a:r>
          </a:p>
        </p:txBody>
      </p:sp>
      <p:sp>
        <p:nvSpPr>
          <p:cNvPr id="5" name="직사각형 4">
            <a:extLst>
              <a:ext uri="{FF2B5EF4-FFF2-40B4-BE49-F238E27FC236}">
                <a16:creationId xmlns:a16="http://schemas.microsoft.com/office/drawing/2014/main" id="{D23BFF79-4D3E-5572-E430-0A7245F83407}"/>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83E183-D35F-6C81-6663-BB32F9D73E9A}"/>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3" name="TextBox 12">
            <a:extLst>
              <a:ext uri="{FF2B5EF4-FFF2-40B4-BE49-F238E27FC236}">
                <a16:creationId xmlns:a16="http://schemas.microsoft.com/office/drawing/2014/main" id="{EC509D8B-3692-1CFE-AA17-3634E1E8115A}"/>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54864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BD078B2-DE60-AE25-E437-086B38BE63E2}"/>
              </a:ext>
            </a:extLst>
          </p:cNvPr>
          <p:cNvSpPr/>
          <p:nvPr/>
        </p:nvSpPr>
        <p:spPr>
          <a:xfrm>
            <a:off x="875130" y="3217691"/>
            <a:ext cx="4001751" cy="2107252"/>
          </a:xfrm>
          <a:prstGeom prst="rect">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075BBF6-9938-E110-4806-FF72C40BF991}"/>
              </a:ext>
            </a:extLst>
          </p:cNvPr>
          <p:cNvSpPr/>
          <p:nvPr/>
        </p:nvSpPr>
        <p:spPr>
          <a:xfrm>
            <a:off x="875130" y="1333322"/>
            <a:ext cx="4001751" cy="719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29602EB-6912-4890-24BF-C58C448B8D88}"/>
              </a:ext>
            </a:extLst>
          </p:cNvPr>
          <p:cNvSpPr/>
          <p:nvPr/>
        </p:nvSpPr>
        <p:spPr>
          <a:xfrm>
            <a:off x="875130" y="2245114"/>
            <a:ext cx="4001751" cy="719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F923BD0-EBA5-7879-BD34-16C104B000B2}"/>
              </a:ext>
            </a:extLst>
          </p:cNvPr>
          <p:cNvSpPr/>
          <p:nvPr/>
        </p:nvSpPr>
        <p:spPr>
          <a:xfrm>
            <a:off x="875130" y="5497170"/>
            <a:ext cx="4001751" cy="719302"/>
          </a:xfrm>
          <a:prstGeom prst="rect">
            <a:avLst/>
          </a:prstGeom>
          <a:solidFill>
            <a:srgbClr val="6A7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5211896A-36BC-49FA-70CF-C4934B770044}"/>
              </a:ext>
            </a:extLst>
          </p:cNvPr>
          <p:cNvSpPr/>
          <p:nvPr/>
        </p:nvSpPr>
        <p:spPr>
          <a:xfrm>
            <a:off x="1227182" y="3579836"/>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B338B2EB-BC67-89A3-DB8D-694EFD8E5D13}"/>
              </a:ext>
            </a:extLst>
          </p:cNvPr>
          <p:cNvSpPr/>
          <p:nvPr/>
        </p:nvSpPr>
        <p:spPr>
          <a:xfrm>
            <a:off x="1227182" y="4461235"/>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729B30D2-6EBE-E9FA-45CF-591490564D4E}"/>
              </a:ext>
            </a:extLst>
          </p:cNvPr>
          <p:cNvCxnSpPr>
            <a:stCxn id="6" idx="2"/>
            <a:endCxn id="8" idx="0"/>
          </p:cNvCxnSpPr>
          <p:nvPr/>
        </p:nvCxnSpPr>
        <p:spPr>
          <a:xfrm>
            <a:off x="2876006" y="2052624"/>
            <a:ext cx="0" cy="19249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29A3B21C-9846-C769-693A-438D44EA946A}"/>
              </a:ext>
            </a:extLst>
          </p:cNvPr>
          <p:cNvCxnSpPr>
            <a:cxnSpLocks/>
            <a:stCxn id="8" idx="2"/>
          </p:cNvCxnSpPr>
          <p:nvPr/>
        </p:nvCxnSpPr>
        <p:spPr>
          <a:xfrm>
            <a:off x="2876006" y="2964416"/>
            <a:ext cx="0" cy="25327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D421CF9-08B3-7353-752A-C0D0E721E325}"/>
              </a:ext>
            </a:extLst>
          </p:cNvPr>
          <p:cNvCxnSpPr/>
          <p:nvPr/>
        </p:nvCxnSpPr>
        <p:spPr>
          <a:xfrm>
            <a:off x="2876006" y="5324943"/>
            <a:ext cx="0" cy="19249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C43A1B-F979-7780-ACE4-F4C4420225C9}"/>
              </a:ext>
            </a:extLst>
          </p:cNvPr>
          <p:cNvSpPr txBox="1"/>
          <p:nvPr/>
        </p:nvSpPr>
        <p:spPr>
          <a:xfrm>
            <a:off x="1959728" y="1508307"/>
            <a:ext cx="1832553" cy="369332"/>
          </a:xfrm>
          <a:prstGeom prst="rect">
            <a:avLst/>
          </a:prstGeom>
          <a:noFill/>
        </p:spPr>
        <p:txBody>
          <a:bodyPr wrap="none" rtlCol="0">
            <a:spAutoFit/>
          </a:bodyPr>
          <a:lstStyle/>
          <a:p>
            <a:pPr algn="ctr"/>
            <a:r>
              <a:rPr lang="ko-KR" altLang="en-US" dirty="0">
                <a:solidFill>
                  <a:schemeClr val="tx1">
                    <a:lumMod val="75000"/>
                    <a:lumOff val="25000"/>
                  </a:schemeClr>
                </a:solidFill>
              </a:rPr>
              <a:t>내용을 입력하세요</a:t>
            </a:r>
          </a:p>
        </p:txBody>
      </p:sp>
      <p:sp>
        <p:nvSpPr>
          <p:cNvPr id="22" name="TextBox 21">
            <a:extLst>
              <a:ext uri="{FF2B5EF4-FFF2-40B4-BE49-F238E27FC236}">
                <a16:creationId xmlns:a16="http://schemas.microsoft.com/office/drawing/2014/main" id="{9074AA4F-B44A-4DCA-9A13-0FC1EF4A34DD}"/>
              </a:ext>
            </a:extLst>
          </p:cNvPr>
          <p:cNvSpPr txBox="1"/>
          <p:nvPr/>
        </p:nvSpPr>
        <p:spPr>
          <a:xfrm>
            <a:off x="1959728" y="2422857"/>
            <a:ext cx="1832553" cy="369332"/>
          </a:xfrm>
          <a:prstGeom prst="rect">
            <a:avLst/>
          </a:prstGeom>
          <a:noFill/>
        </p:spPr>
        <p:txBody>
          <a:bodyPr wrap="none" rtlCol="0">
            <a:spAutoFit/>
          </a:bodyPr>
          <a:lstStyle/>
          <a:p>
            <a:pPr algn="ctr"/>
            <a:r>
              <a:rPr lang="ko-KR" altLang="en-US" dirty="0">
                <a:solidFill>
                  <a:schemeClr val="tx1">
                    <a:lumMod val="75000"/>
                    <a:lumOff val="25000"/>
                  </a:schemeClr>
                </a:solidFill>
              </a:rPr>
              <a:t>내용을 입력하세요</a:t>
            </a:r>
          </a:p>
        </p:txBody>
      </p:sp>
      <p:sp>
        <p:nvSpPr>
          <p:cNvPr id="23" name="TextBox 22">
            <a:extLst>
              <a:ext uri="{FF2B5EF4-FFF2-40B4-BE49-F238E27FC236}">
                <a16:creationId xmlns:a16="http://schemas.microsoft.com/office/drawing/2014/main" id="{BCF1CAAA-3FA7-08A1-4946-5B8AA2F80928}"/>
              </a:ext>
            </a:extLst>
          </p:cNvPr>
          <p:cNvSpPr txBox="1"/>
          <p:nvPr/>
        </p:nvSpPr>
        <p:spPr>
          <a:xfrm>
            <a:off x="1866754" y="3678840"/>
            <a:ext cx="2018501" cy="400110"/>
          </a:xfrm>
          <a:prstGeom prst="rect">
            <a:avLst/>
          </a:prstGeom>
          <a:noFill/>
        </p:spPr>
        <p:txBody>
          <a:bodyPr wrap="none" rtlCol="0">
            <a:spAutoFit/>
          </a:bodyPr>
          <a:lstStyle/>
          <a:p>
            <a:pPr algn="ctr"/>
            <a:r>
              <a:rPr lang="ko-KR" altLang="en-US" sz="2000" dirty="0">
                <a:solidFill>
                  <a:schemeClr val="tx1">
                    <a:lumMod val="75000"/>
                    <a:lumOff val="25000"/>
                  </a:schemeClr>
                </a:solidFill>
              </a:rPr>
              <a:t>내용을 입력하세요</a:t>
            </a:r>
          </a:p>
        </p:txBody>
      </p:sp>
      <p:sp>
        <p:nvSpPr>
          <p:cNvPr id="24" name="TextBox 23">
            <a:extLst>
              <a:ext uri="{FF2B5EF4-FFF2-40B4-BE49-F238E27FC236}">
                <a16:creationId xmlns:a16="http://schemas.microsoft.com/office/drawing/2014/main" id="{D0E5E10F-F148-CA26-60D3-AC7075F17DAC}"/>
              </a:ext>
            </a:extLst>
          </p:cNvPr>
          <p:cNvSpPr txBox="1"/>
          <p:nvPr/>
        </p:nvSpPr>
        <p:spPr>
          <a:xfrm>
            <a:off x="1866754" y="4557550"/>
            <a:ext cx="2018501" cy="400110"/>
          </a:xfrm>
          <a:prstGeom prst="rect">
            <a:avLst/>
          </a:prstGeom>
          <a:noFill/>
        </p:spPr>
        <p:txBody>
          <a:bodyPr wrap="none" rtlCol="0">
            <a:spAutoFit/>
          </a:bodyPr>
          <a:lstStyle/>
          <a:p>
            <a:pPr algn="ctr"/>
            <a:r>
              <a:rPr lang="ko-KR" altLang="en-US" sz="2000" dirty="0">
                <a:solidFill>
                  <a:schemeClr val="tx1">
                    <a:lumMod val="75000"/>
                    <a:lumOff val="25000"/>
                  </a:schemeClr>
                </a:solidFill>
              </a:rPr>
              <a:t>내용을 입력하세요</a:t>
            </a:r>
          </a:p>
        </p:txBody>
      </p:sp>
      <p:sp>
        <p:nvSpPr>
          <p:cNvPr id="25" name="TextBox 24">
            <a:extLst>
              <a:ext uri="{FF2B5EF4-FFF2-40B4-BE49-F238E27FC236}">
                <a16:creationId xmlns:a16="http://schemas.microsoft.com/office/drawing/2014/main" id="{BC1BF81E-FDAB-C295-8380-DB2E0FD154D4}"/>
              </a:ext>
            </a:extLst>
          </p:cNvPr>
          <p:cNvSpPr txBox="1"/>
          <p:nvPr/>
        </p:nvSpPr>
        <p:spPr>
          <a:xfrm>
            <a:off x="1684813" y="5626301"/>
            <a:ext cx="2382383" cy="461665"/>
          </a:xfrm>
          <a:prstGeom prst="rect">
            <a:avLst/>
          </a:prstGeom>
          <a:noFill/>
        </p:spPr>
        <p:txBody>
          <a:bodyPr wrap="none" rtlCol="0">
            <a:spAutoFit/>
          </a:bodyPr>
          <a:lstStyle/>
          <a:p>
            <a:pPr algn="ctr"/>
            <a:r>
              <a:rPr lang="ko-KR" altLang="en-US" sz="2400" dirty="0">
                <a:solidFill>
                  <a:schemeClr val="bg1"/>
                </a:solidFill>
                <a:latin typeface="+mj-ea"/>
                <a:ea typeface="+mj-ea"/>
              </a:rPr>
              <a:t>내용을 입력하세요</a:t>
            </a:r>
          </a:p>
        </p:txBody>
      </p:sp>
      <p:sp>
        <p:nvSpPr>
          <p:cNvPr id="26" name="직사각형 25">
            <a:extLst>
              <a:ext uri="{FF2B5EF4-FFF2-40B4-BE49-F238E27FC236}">
                <a16:creationId xmlns:a16="http://schemas.microsoft.com/office/drawing/2014/main" id="{FF56D56F-0F83-8BA4-C070-6A3A1F7ADBE1}"/>
              </a:ext>
            </a:extLst>
          </p:cNvPr>
          <p:cNvSpPr/>
          <p:nvPr/>
        </p:nvSpPr>
        <p:spPr>
          <a:xfrm>
            <a:off x="5164400" y="1333323"/>
            <a:ext cx="6152470" cy="4932622"/>
          </a:xfrm>
          <a:prstGeom prst="rect">
            <a:avLst/>
          </a:prstGeom>
          <a:solidFill>
            <a:srgbClr val="D8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5965555-B78C-700C-4743-8A877ECB1827}"/>
              </a:ext>
            </a:extLst>
          </p:cNvPr>
          <p:cNvSpPr txBox="1"/>
          <p:nvPr/>
        </p:nvSpPr>
        <p:spPr>
          <a:xfrm>
            <a:off x="5602890" y="3543300"/>
            <a:ext cx="5369736" cy="2134815"/>
          </a:xfrm>
          <a:prstGeom prst="rect">
            <a:avLst/>
          </a:prstGeom>
          <a:noFill/>
        </p:spPr>
        <p:txBody>
          <a:bodyPr wrap="square" rtlCol="0" anchor="t">
            <a:spAutoFit/>
          </a:bodyPr>
          <a:lstStyle/>
          <a:p>
            <a:pPr algn="just">
              <a:lnSpc>
                <a:spcPct val="120000"/>
              </a:lnSpc>
            </a:pPr>
            <a:r>
              <a:rPr lang="ko-KR" altLang="en-US" sz="1600" spc="-150" dirty="0">
                <a:solidFill>
                  <a:schemeClr val="tx1">
                    <a:lumMod val="75000"/>
                    <a:lumOff val="25000"/>
                  </a:schemeClr>
                </a:solidFill>
                <a:latin typeface="+mn-ea"/>
              </a:rPr>
              <a:t>그리워 멀리 하나에 이름과</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무엇인지 별에도 어머니 이름자 </a:t>
            </a:r>
            <a:r>
              <a:rPr lang="ko-KR" altLang="en-US" sz="1600" spc="-150" dirty="0" err="1">
                <a:solidFill>
                  <a:schemeClr val="tx1">
                    <a:lumMod val="75000"/>
                    <a:lumOff val="25000"/>
                  </a:schemeClr>
                </a:solidFill>
                <a:latin typeface="+mn-ea"/>
              </a:rPr>
              <a:t>거외다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하나에 슬퍼하는 너무나 위에 된 봅니다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없이 별에도 이름을 나는 풀이 </a:t>
            </a:r>
            <a:r>
              <a:rPr lang="ko-KR" altLang="en-US" sz="1600" spc="-150" dirty="0" err="1">
                <a:solidFill>
                  <a:schemeClr val="tx1">
                    <a:lumMod val="75000"/>
                    <a:lumOff val="25000"/>
                  </a:schemeClr>
                </a:solidFill>
                <a:latin typeface="+mn-ea"/>
              </a:rPr>
              <a:t>거외다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부끄러운 시와 계절이 봅니다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나의 묻힌 속의 이웃 하나의 사랑과 </a:t>
            </a:r>
            <a:r>
              <a:rPr lang="ko-KR" altLang="en-US" sz="1600" spc="-150" dirty="0" err="1">
                <a:solidFill>
                  <a:schemeClr val="tx1">
                    <a:lumMod val="75000"/>
                    <a:lumOff val="25000"/>
                  </a:schemeClr>
                </a:solidFill>
                <a:latin typeface="+mn-ea"/>
              </a:rPr>
              <a:t>거외다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하나에 위에 강아지</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봅니다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새겨지는 별 불러 어머니</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이제 것은 별들을 </a:t>
            </a:r>
            <a:r>
              <a:rPr lang="ko-KR" altLang="en-US" sz="1600" spc="-150" dirty="0" err="1">
                <a:solidFill>
                  <a:schemeClr val="tx1">
                    <a:lumMod val="75000"/>
                    <a:lumOff val="25000"/>
                  </a:schemeClr>
                </a:solidFill>
                <a:latin typeface="+mn-ea"/>
              </a:rPr>
              <a:t>거외다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된 슬퍼하는 못 별 시인의 사랑과 있습니다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멀리 그러나 이런 겨울이 봅니다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하나에 풀이 별 </a:t>
            </a:r>
            <a:r>
              <a:rPr lang="ko-KR" altLang="en-US" sz="1600" spc="-150" dirty="0" err="1">
                <a:solidFill>
                  <a:schemeClr val="tx1">
                    <a:lumMod val="75000"/>
                    <a:lumOff val="25000"/>
                  </a:schemeClr>
                </a:solidFill>
                <a:latin typeface="+mn-ea"/>
              </a:rPr>
              <a:t>라이너</a:t>
            </a:r>
            <a:r>
              <a:rPr lang="ko-KR" altLang="en-US" sz="1600" spc="-150" dirty="0">
                <a:solidFill>
                  <a:schemeClr val="tx1">
                    <a:lumMod val="75000"/>
                    <a:lumOff val="25000"/>
                  </a:schemeClr>
                </a:solidFill>
                <a:latin typeface="+mn-ea"/>
              </a:rPr>
              <a:t> 쓸쓸함과 버리었습니다</a:t>
            </a:r>
            <a:r>
              <a:rPr lang="en-US" altLang="ko-KR" sz="1600" spc="-150" dirty="0">
                <a:solidFill>
                  <a:schemeClr val="tx1">
                    <a:lumMod val="75000"/>
                    <a:lumOff val="25000"/>
                  </a:schemeClr>
                </a:solidFill>
                <a:latin typeface="+mn-ea"/>
              </a:rPr>
              <a:t>. </a:t>
            </a:r>
            <a:r>
              <a:rPr lang="ko-KR" altLang="en-US" sz="1600" spc="-150" dirty="0">
                <a:solidFill>
                  <a:schemeClr val="tx1">
                    <a:lumMod val="75000"/>
                    <a:lumOff val="25000"/>
                  </a:schemeClr>
                </a:solidFill>
                <a:latin typeface="+mn-ea"/>
              </a:rPr>
              <a:t>차 나는 청춘이 이네들은 언덕 이런 멀리 하나에 봅니다</a:t>
            </a:r>
            <a:r>
              <a:rPr lang="en-US" altLang="ko-KR" sz="1600" spc="-150" dirty="0">
                <a:solidFill>
                  <a:schemeClr val="tx1">
                    <a:lumMod val="75000"/>
                    <a:lumOff val="25000"/>
                  </a:schemeClr>
                </a:solidFill>
                <a:latin typeface="+mn-ea"/>
              </a:rPr>
              <a:t>.</a:t>
            </a:r>
            <a:r>
              <a:rPr lang="ko-KR" altLang="en-US" sz="1600" spc="-150" dirty="0">
                <a:solidFill>
                  <a:schemeClr val="tx1">
                    <a:lumMod val="75000"/>
                    <a:lumOff val="25000"/>
                  </a:schemeClr>
                </a:solidFill>
                <a:latin typeface="+mn-ea"/>
              </a:rPr>
              <a:t> </a:t>
            </a:r>
          </a:p>
        </p:txBody>
      </p:sp>
      <p:sp>
        <p:nvSpPr>
          <p:cNvPr id="28" name="TextBox 27">
            <a:extLst>
              <a:ext uri="{FF2B5EF4-FFF2-40B4-BE49-F238E27FC236}">
                <a16:creationId xmlns:a16="http://schemas.microsoft.com/office/drawing/2014/main" id="{DA31904C-90F5-9412-C0D6-78AEEE1771F6}"/>
              </a:ext>
            </a:extLst>
          </p:cNvPr>
          <p:cNvSpPr txBox="1"/>
          <p:nvPr/>
        </p:nvSpPr>
        <p:spPr>
          <a:xfrm>
            <a:off x="5602890" y="2389727"/>
            <a:ext cx="2382383" cy="461665"/>
          </a:xfrm>
          <a:prstGeom prst="rect">
            <a:avLst/>
          </a:prstGeom>
          <a:noFill/>
        </p:spPr>
        <p:txBody>
          <a:bodyPr wrap="none" rtlCol="0">
            <a:spAutoFit/>
          </a:bodyPr>
          <a:lstStyle/>
          <a:p>
            <a:r>
              <a:rPr lang="ko-KR" altLang="en-US" sz="2400" dirty="0">
                <a:solidFill>
                  <a:schemeClr val="tx1">
                    <a:lumMod val="75000"/>
                    <a:lumOff val="25000"/>
                  </a:schemeClr>
                </a:solidFill>
                <a:latin typeface="+mj-ea"/>
                <a:ea typeface="+mj-ea"/>
              </a:rPr>
              <a:t>내용을 입력하세요</a:t>
            </a:r>
          </a:p>
        </p:txBody>
      </p:sp>
      <p:cxnSp>
        <p:nvCxnSpPr>
          <p:cNvPr id="29" name="직선 연결선 28">
            <a:extLst>
              <a:ext uri="{FF2B5EF4-FFF2-40B4-BE49-F238E27FC236}">
                <a16:creationId xmlns:a16="http://schemas.microsoft.com/office/drawing/2014/main" id="{F7138758-7CCD-0983-3005-7D5AAA31D9E8}"/>
              </a:ext>
            </a:extLst>
          </p:cNvPr>
          <p:cNvCxnSpPr>
            <a:cxnSpLocks/>
          </p:cNvCxnSpPr>
          <p:nvPr/>
        </p:nvCxnSpPr>
        <p:spPr>
          <a:xfrm>
            <a:off x="5511382" y="3118743"/>
            <a:ext cx="398804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48095200-14D7-74EA-2A6F-DA93D41773C6}"/>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8FB5F6-BB94-F015-2BA2-47369564E086}"/>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4" name="TextBox 13">
            <a:extLst>
              <a:ext uri="{FF2B5EF4-FFF2-40B4-BE49-F238E27FC236}">
                <a16:creationId xmlns:a16="http://schemas.microsoft.com/office/drawing/2014/main" id="{8299E4FC-A010-2B03-E2CB-39B7A3812E47}"/>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직사각형 127">
            <a:extLst>
              <a:ext uri="{FF2B5EF4-FFF2-40B4-BE49-F238E27FC236}">
                <a16:creationId xmlns:a16="http://schemas.microsoft.com/office/drawing/2014/main" id="{2A069442-E6DC-00AF-115F-B779DD678330}"/>
              </a:ext>
            </a:extLst>
          </p:cNvPr>
          <p:cNvSpPr>
            <a:spLocks/>
          </p:cNvSpPr>
          <p:nvPr/>
        </p:nvSpPr>
        <p:spPr>
          <a:xfrm>
            <a:off x="781514" y="3948750"/>
            <a:ext cx="10628971" cy="1828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직사각형 126">
            <a:extLst>
              <a:ext uri="{FF2B5EF4-FFF2-40B4-BE49-F238E27FC236}">
                <a16:creationId xmlns:a16="http://schemas.microsoft.com/office/drawing/2014/main" id="{53897689-9E69-3411-431A-54EB5AD11C1B}"/>
              </a:ext>
            </a:extLst>
          </p:cNvPr>
          <p:cNvSpPr>
            <a:spLocks/>
          </p:cNvSpPr>
          <p:nvPr/>
        </p:nvSpPr>
        <p:spPr>
          <a:xfrm>
            <a:off x="788837" y="1548466"/>
            <a:ext cx="10628971" cy="1828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이등변 삼각형 6">
            <a:extLst>
              <a:ext uri="{FF2B5EF4-FFF2-40B4-BE49-F238E27FC236}">
                <a16:creationId xmlns:a16="http://schemas.microsoft.com/office/drawing/2014/main" id="{F41E10E4-2223-F47A-460E-F581DF7BEE0B}"/>
              </a:ext>
            </a:extLst>
          </p:cNvPr>
          <p:cNvSpPr/>
          <p:nvPr/>
        </p:nvSpPr>
        <p:spPr>
          <a:xfrm rot="5400000">
            <a:off x="2704750" y="2259508"/>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래픽 8" descr="여성 프로그래머 단색으로 채워진">
            <a:extLst>
              <a:ext uri="{FF2B5EF4-FFF2-40B4-BE49-F238E27FC236}">
                <a16:creationId xmlns:a16="http://schemas.microsoft.com/office/drawing/2014/main" id="{FE6E593D-A53E-FBD8-AA11-805B25DCC9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038" y="2082316"/>
            <a:ext cx="810197" cy="810197"/>
          </a:xfrm>
          <a:prstGeom prst="rect">
            <a:avLst/>
          </a:prstGeom>
        </p:spPr>
      </p:pic>
      <p:sp>
        <p:nvSpPr>
          <p:cNvPr id="10" name="정육면체 9">
            <a:extLst>
              <a:ext uri="{FF2B5EF4-FFF2-40B4-BE49-F238E27FC236}">
                <a16:creationId xmlns:a16="http://schemas.microsoft.com/office/drawing/2014/main" id="{35141CD5-8C89-7BD2-EFA3-F5E584B15C68}"/>
              </a:ext>
            </a:extLst>
          </p:cNvPr>
          <p:cNvSpPr/>
          <p:nvPr/>
        </p:nvSpPr>
        <p:spPr>
          <a:xfrm>
            <a:off x="1525859" y="2166300"/>
            <a:ext cx="642229" cy="642229"/>
          </a:xfrm>
          <a:prstGeom prst="cube">
            <a:avLst>
              <a:gd name="adj" fmla="val 30556"/>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이등변 삼각형 12">
            <a:extLst>
              <a:ext uri="{FF2B5EF4-FFF2-40B4-BE49-F238E27FC236}">
                <a16:creationId xmlns:a16="http://schemas.microsoft.com/office/drawing/2014/main" id="{7B156C00-1A0A-027F-871C-0A6F509EA2AE}"/>
              </a:ext>
            </a:extLst>
          </p:cNvPr>
          <p:cNvSpPr/>
          <p:nvPr/>
        </p:nvSpPr>
        <p:spPr>
          <a:xfrm rot="5400000">
            <a:off x="4612327" y="2259508"/>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이등변 삼각형 13">
            <a:extLst>
              <a:ext uri="{FF2B5EF4-FFF2-40B4-BE49-F238E27FC236}">
                <a16:creationId xmlns:a16="http://schemas.microsoft.com/office/drawing/2014/main" id="{60A04366-0832-56CC-140F-6F50B32C5480}"/>
              </a:ext>
            </a:extLst>
          </p:cNvPr>
          <p:cNvSpPr/>
          <p:nvPr/>
        </p:nvSpPr>
        <p:spPr>
          <a:xfrm rot="5400000">
            <a:off x="6815137" y="2259508"/>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래픽 15" descr="테이블 단색으로 채워진">
            <a:extLst>
              <a:ext uri="{FF2B5EF4-FFF2-40B4-BE49-F238E27FC236}">
                <a16:creationId xmlns:a16="http://schemas.microsoft.com/office/drawing/2014/main" id="{E0E66132-22BB-5DBE-EBCC-25A4F966CA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2186" y="2004485"/>
            <a:ext cx="965859" cy="965859"/>
          </a:xfrm>
          <a:prstGeom prst="rect">
            <a:avLst/>
          </a:prstGeom>
        </p:spPr>
      </p:pic>
      <p:pic>
        <p:nvPicPr>
          <p:cNvPr id="18" name="그래픽 17" descr="가로 막대형 차트 단색으로 채워진">
            <a:extLst>
              <a:ext uri="{FF2B5EF4-FFF2-40B4-BE49-F238E27FC236}">
                <a16:creationId xmlns:a16="http://schemas.microsoft.com/office/drawing/2014/main" id="{0EBB34B1-3E90-2940-D7ED-5225A8DEBB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2142" y="2004485"/>
            <a:ext cx="965859" cy="965859"/>
          </a:xfrm>
          <a:prstGeom prst="rect">
            <a:avLst/>
          </a:prstGeom>
        </p:spPr>
      </p:pic>
      <p:pic>
        <p:nvPicPr>
          <p:cNvPr id="37" name="그래픽 36" descr="산점도 단색으로 채워진">
            <a:extLst>
              <a:ext uri="{FF2B5EF4-FFF2-40B4-BE49-F238E27FC236}">
                <a16:creationId xmlns:a16="http://schemas.microsoft.com/office/drawing/2014/main" id="{4006DF0B-D85E-5AFE-CA38-4E7850E016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4995" y="2082316"/>
            <a:ext cx="810197" cy="810197"/>
          </a:xfrm>
          <a:prstGeom prst="rect">
            <a:avLst/>
          </a:prstGeom>
        </p:spPr>
      </p:pic>
      <p:sp>
        <p:nvSpPr>
          <p:cNvPr id="38" name="이등변 삼각형 37">
            <a:extLst>
              <a:ext uri="{FF2B5EF4-FFF2-40B4-BE49-F238E27FC236}">
                <a16:creationId xmlns:a16="http://schemas.microsoft.com/office/drawing/2014/main" id="{12632528-7D7A-815E-6A86-AB1C90D298D2}"/>
              </a:ext>
            </a:extLst>
          </p:cNvPr>
          <p:cNvSpPr/>
          <p:nvPr/>
        </p:nvSpPr>
        <p:spPr>
          <a:xfrm rot="5400000">
            <a:off x="8964328" y="2259508"/>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정육면체 38">
            <a:extLst>
              <a:ext uri="{FF2B5EF4-FFF2-40B4-BE49-F238E27FC236}">
                <a16:creationId xmlns:a16="http://schemas.microsoft.com/office/drawing/2014/main" id="{06F52DE4-8B98-04A5-2181-7DB6FCBA68C8}"/>
              </a:ext>
            </a:extLst>
          </p:cNvPr>
          <p:cNvSpPr/>
          <p:nvPr/>
        </p:nvSpPr>
        <p:spPr>
          <a:xfrm>
            <a:off x="1525859" y="4565862"/>
            <a:ext cx="642229" cy="642229"/>
          </a:xfrm>
          <a:prstGeom prst="cube">
            <a:avLst>
              <a:gd name="adj" fmla="val 30556"/>
            </a:avLst>
          </a:prstGeom>
          <a:solidFill>
            <a:srgbClr val="274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가로 막대형 차트 단색으로 채워진">
            <a:extLst>
              <a:ext uri="{FF2B5EF4-FFF2-40B4-BE49-F238E27FC236}">
                <a16:creationId xmlns:a16="http://schemas.microsoft.com/office/drawing/2014/main" id="{4E6671B9-5D59-BE77-E849-740E629C7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2142" y="4404047"/>
            <a:ext cx="965859" cy="965859"/>
          </a:xfrm>
          <a:prstGeom prst="rect">
            <a:avLst/>
          </a:prstGeom>
        </p:spPr>
      </p:pic>
      <p:sp>
        <p:nvSpPr>
          <p:cNvPr id="41" name="이등변 삼각형 40">
            <a:extLst>
              <a:ext uri="{FF2B5EF4-FFF2-40B4-BE49-F238E27FC236}">
                <a16:creationId xmlns:a16="http://schemas.microsoft.com/office/drawing/2014/main" id="{CA76A0B7-511C-1CFD-967D-C56B9F354BD7}"/>
              </a:ext>
            </a:extLst>
          </p:cNvPr>
          <p:cNvSpPr/>
          <p:nvPr/>
        </p:nvSpPr>
        <p:spPr>
          <a:xfrm rot="5400000">
            <a:off x="3595284" y="4686422"/>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이등변 삼각형 41">
            <a:extLst>
              <a:ext uri="{FF2B5EF4-FFF2-40B4-BE49-F238E27FC236}">
                <a16:creationId xmlns:a16="http://schemas.microsoft.com/office/drawing/2014/main" id="{8B2778FA-905B-93ED-BC3C-1538D1067EF4}"/>
              </a:ext>
            </a:extLst>
          </p:cNvPr>
          <p:cNvSpPr/>
          <p:nvPr/>
        </p:nvSpPr>
        <p:spPr>
          <a:xfrm rot="5400000">
            <a:off x="7838712" y="4686422"/>
            <a:ext cx="442763" cy="381693"/>
          </a:xfrm>
          <a:prstGeom prst="triangle">
            <a:avLst/>
          </a:prstGeom>
          <a:solidFill>
            <a:srgbClr val="B2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5" name="그룹 124">
            <a:extLst>
              <a:ext uri="{FF2B5EF4-FFF2-40B4-BE49-F238E27FC236}">
                <a16:creationId xmlns:a16="http://schemas.microsoft.com/office/drawing/2014/main" id="{3228BEF0-82AA-50F0-9D64-699E5C1B3538}"/>
              </a:ext>
            </a:extLst>
          </p:cNvPr>
          <p:cNvGrpSpPr/>
          <p:nvPr/>
        </p:nvGrpSpPr>
        <p:grpSpPr>
          <a:xfrm>
            <a:off x="5321424" y="4412620"/>
            <a:ext cx="1248148" cy="958467"/>
            <a:chOff x="3951374" y="4114800"/>
            <a:chExt cx="2625974" cy="2016515"/>
          </a:xfrm>
          <a:solidFill>
            <a:srgbClr val="27441D"/>
          </a:solidFill>
        </p:grpSpPr>
        <p:cxnSp>
          <p:nvCxnSpPr>
            <p:cNvPr id="123" name="직선 연결선 122">
              <a:extLst>
                <a:ext uri="{FF2B5EF4-FFF2-40B4-BE49-F238E27FC236}">
                  <a16:creationId xmlns:a16="http://schemas.microsoft.com/office/drawing/2014/main" id="{A7E7CFE1-E871-B041-83FD-540E41D9BC7B}"/>
                </a:ext>
              </a:extLst>
            </p:cNvPr>
            <p:cNvCxnSpPr>
              <a:cxnSpLocks/>
            </p:cNvCxnSpPr>
            <p:nvPr/>
          </p:nvCxnSpPr>
          <p:spPr>
            <a:xfrm flipV="1">
              <a:off x="5230165" y="5423437"/>
              <a:ext cx="581591" cy="33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54C38CD9-0717-8633-8239-5D33C65D7C56}"/>
                </a:ext>
              </a:extLst>
            </p:cNvPr>
            <p:cNvCxnSpPr>
              <a:cxnSpLocks/>
            </p:cNvCxnSpPr>
            <p:nvPr/>
          </p:nvCxnSpPr>
          <p:spPr>
            <a:xfrm flipV="1">
              <a:off x="4646246" y="5421112"/>
              <a:ext cx="581591" cy="33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C450CAF7-6DCA-BBF5-8159-7BADD51A9AAB}"/>
                </a:ext>
              </a:extLst>
            </p:cNvPr>
            <p:cNvCxnSpPr>
              <a:cxnSpLocks/>
            </p:cNvCxnSpPr>
            <p:nvPr/>
          </p:nvCxnSpPr>
          <p:spPr>
            <a:xfrm flipV="1">
              <a:off x="5255580" y="4845167"/>
              <a:ext cx="581591" cy="33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A984C122-3BE0-6CB4-E69F-E0CA9435DDDF}"/>
                </a:ext>
              </a:extLst>
            </p:cNvPr>
            <p:cNvCxnSpPr>
              <a:cxnSpLocks/>
            </p:cNvCxnSpPr>
            <p:nvPr/>
          </p:nvCxnSpPr>
          <p:spPr>
            <a:xfrm flipV="1">
              <a:off x="4671661" y="4842842"/>
              <a:ext cx="581591" cy="33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78C9E871-CB26-1FF4-674D-77E504175098}"/>
                </a:ext>
              </a:extLst>
            </p:cNvPr>
            <p:cNvCxnSpPr>
              <a:cxnSpLocks/>
            </p:cNvCxnSpPr>
            <p:nvPr/>
          </p:nvCxnSpPr>
          <p:spPr>
            <a:xfrm>
              <a:off x="5805028" y="4810828"/>
              <a:ext cx="620448" cy="382079"/>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C4656E41-20DB-B851-5B39-C652C0331FD2}"/>
                </a:ext>
              </a:extLst>
            </p:cNvPr>
            <p:cNvCxnSpPr>
              <a:cxnSpLocks/>
            </p:cNvCxnSpPr>
            <p:nvPr/>
          </p:nvCxnSpPr>
          <p:spPr>
            <a:xfrm flipH="1">
              <a:off x="4072624" y="4799682"/>
              <a:ext cx="545693" cy="528355"/>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B5CA2BBF-1DCC-F178-776F-B9143840E366}"/>
                </a:ext>
              </a:extLst>
            </p:cNvPr>
            <p:cNvCxnSpPr>
              <a:cxnSpLocks/>
            </p:cNvCxnSpPr>
            <p:nvPr/>
          </p:nvCxnSpPr>
          <p:spPr>
            <a:xfrm flipH="1">
              <a:off x="4677125" y="5385069"/>
              <a:ext cx="545693" cy="528355"/>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1DBB50D7-B016-735F-55AC-D22508B2B1E4}"/>
                </a:ext>
              </a:extLst>
            </p:cNvPr>
            <p:cNvCxnSpPr>
              <a:cxnSpLocks/>
            </p:cNvCxnSpPr>
            <p:nvPr/>
          </p:nvCxnSpPr>
          <p:spPr>
            <a:xfrm flipH="1">
              <a:off x="5274146" y="5413574"/>
              <a:ext cx="545693" cy="528355"/>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5292550B-2E3F-DE00-F479-B34543941932}"/>
                </a:ext>
              </a:extLst>
            </p:cNvPr>
            <p:cNvCxnSpPr/>
            <p:nvPr/>
          </p:nvCxnSpPr>
          <p:spPr>
            <a:xfrm flipH="1">
              <a:off x="5819840" y="4629150"/>
              <a:ext cx="565143" cy="83857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CB3EA4E6-2E9B-850C-E66F-831C74EAE085}"/>
                </a:ext>
              </a:extLst>
            </p:cNvPr>
            <p:cNvCxnSpPr>
              <a:cxnSpLocks/>
            </p:cNvCxnSpPr>
            <p:nvPr/>
          </p:nvCxnSpPr>
          <p:spPr>
            <a:xfrm>
              <a:off x="4702448" y="5406275"/>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992B3E76-A5EA-47DF-3450-8E491F802E3E}"/>
                </a:ext>
              </a:extLst>
            </p:cNvPr>
            <p:cNvCxnSpPr>
              <a:cxnSpLocks/>
            </p:cNvCxnSpPr>
            <p:nvPr/>
          </p:nvCxnSpPr>
          <p:spPr>
            <a:xfrm>
              <a:off x="4689074" y="4800600"/>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92F3E584-576D-D541-8CFA-3D7FEF8F23E8}"/>
                </a:ext>
              </a:extLst>
            </p:cNvPr>
            <p:cNvCxnSpPr>
              <a:cxnSpLocks/>
            </p:cNvCxnSpPr>
            <p:nvPr/>
          </p:nvCxnSpPr>
          <p:spPr>
            <a:xfrm>
              <a:off x="4678882" y="4220325"/>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193D62DF-0F1C-98CC-47E3-42021838E28F}"/>
                </a:ext>
              </a:extLst>
            </p:cNvPr>
            <p:cNvCxnSpPr>
              <a:cxnSpLocks/>
            </p:cNvCxnSpPr>
            <p:nvPr/>
          </p:nvCxnSpPr>
          <p:spPr>
            <a:xfrm>
              <a:off x="5262061" y="4813300"/>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811942AE-1A29-026F-23CE-E55AA668534D}"/>
                </a:ext>
              </a:extLst>
            </p:cNvPr>
            <p:cNvCxnSpPr>
              <a:cxnSpLocks/>
            </p:cNvCxnSpPr>
            <p:nvPr/>
          </p:nvCxnSpPr>
          <p:spPr>
            <a:xfrm>
              <a:off x="5251869" y="4233025"/>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25BC60B8-61AF-2C54-4CC6-0B8D5707544B}"/>
                </a:ext>
              </a:extLst>
            </p:cNvPr>
            <p:cNvCxnSpPr>
              <a:cxnSpLocks/>
            </p:cNvCxnSpPr>
            <p:nvPr/>
          </p:nvCxnSpPr>
          <p:spPr>
            <a:xfrm>
              <a:off x="5835048" y="4826000"/>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139F6BAF-F471-A176-B811-C4C6ABE183A8}"/>
                </a:ext>
              </a:extLst>
            </p:cNvPr>
            <p:cNvCxnSpPr>
              <a:cxnSpLocks/>
            </p:cNvCxnSpPr>
            <p:nvPr/>
          </p:nvCxnSpPr>
          <p:spPr>
            <a:xfrm>
              <a:off x="5824856" y="4245725"/>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5D48C586-3397-DD21-23EA-9C928CCBD1F3}"/>
                </a:ext>
              </a:extLst>
            </p:cNvPr>
            <p:cNvCxnSpPr>
              <a:cxnSpLocks/>
            </p:cNvCxnSpPr>
            <p:nvPr/>
          </p:nvCxnSpPr>
          <p:spPr>
            <a:xfrm>
              <a:off x="5819840" y="5406275"/>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A5E7C055-E7D5-EEEB-90C5-9259A9C3B5F2}"/>
                </a:ext>
              </a:extLst>
            </p:cNvPr>
            <p:cNvCxnSpPr>
              <a:cxnSpLocks/>
            </p:cNvCxnSpPr>
            <p:nvPr/>
          </p:nvCxnSpPr>
          <p:spPr>
            <a:xfrm>
              <a:off x="5238960" y="5358286"/>
              <a:ext cx="0" cy="60102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B30021AD-91FD-1C56-5DE2-825711E47653}"/>
                </a:ext>
              </a:extLst>
            </p:cNvPr>
            <p:cNvCxnSpPr>
              <a:cxnSpLocks/>
            </p:cNvCxnSpPr>
            <p:nvPr/>
          </p:nvCxnSpPr>
          <p:spPr>
            <a:xfrm flipH="1" flipV="1">
              <a:off x="5854706" y="4211547"/>
              <a:ext cx="584208" cy="164879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10C1CD1B-A8C7-7DDD-CD6F-CDC7BCD8F153}"/>
                </a:ext>
              </a:extLst>
            </p:cNvPr>
            <p:cNvCxnSpPr>
              <a:cxnSpLocks/>
            </p:cNvCxnSpPr>
            <p:nvPr/>
          </p:nvCxnSpPr>
          <p:spPr>
            <a:xfrm flipH="1">
              <a:off x="4114637" y="4222924"/>
              <a:ext cx="584208" cy="164879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AAEB5C1C-CDFB-39D0-09CB-5749FF968E33}"/>
                </a:ext>
              </a:extLst>
            </p:cNvPr>
            <p:cNvCxnSpPr/>
            <p:nvPr/>
          </p:nvCxnSpPr>
          <p:spPr>
            <a:xfrm>
              <a:off x="4712374" y="5960422"/>
              <a:ext cx="1107466" cy="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E65287-1A8A-F3FB-D552-6691E06EA8FC}"/>
                </a:ext>
              </a:extLst>
            </p:cNvPr>
            <p:cNvCxnSpPr/>
            <p:nvPr/>
          </p:nvCxnSpPr>
          <p:spPr>
            <a:xfrm>
              <a:off x="4712374" y="4260850"/>
              <a:ext cx="1107466" cy="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E1444F22-8901-0493-AC10-103E8EC43405}"/>
                </a:ext>
              </a:extLst>
            </p:cNvPr>
            <p:cNvCxnSpPr>
              <a:cxnSpLocks/>
            </p:cNvCxnSpPr>
            <p:nvPr/>
          </p:nvCxnSpPr>
          <p:spPr>
            <a:xfrm flipV="1">
              <a:off x="5819840" y="5683862"/>
              <a:ext cx="528513" cy="386793"/>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6FF36A93-51DD-2EB5-FADF-B1116A541507}"/>
                </a:ext>
              </a:extLst>
            </p:cNvPr>
            <p:cNvCxnSpPr>
              <a:cxnSpLocks/>
            </p:cNvCxnSpPr>
            <p:nvPr/>
          </p:nvCxnSpPr>
          <p:spPr>
            <a:xfrm>
              <a:off x="4080500" y="5721788"/>
              <a:ext cx="631874" cy="23752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73D5DFE7-C54A-71F4-02AD-25FC721B9A6C}"/>
                </a:ext>
              </a:extLst>
            </p:cNvPr>
            <p:cNvCxnSpPr>
              <a:cxnSpLocks/>
            </p:cNvCxnSpPr>
            <p:nvPr/>
          </p:nvCxnSpPr>
          <p:spPr>
            <a:xfrm>
              <a:off x="5872564" y="4248324"/>
              <a:ext cx="528513" cy="386793"/>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9DD1C6F8-D1D2-4FC0-35C3-BFB0B865C1A7}"/>
                </a:ext>
              </a:extLst>
            </p:cNvPr>
            <p:cNvCxnSpPr/>
            <p:nvPr/>
          </p:nvCxnSpPr>
          <p:spPr>
            <a:xfrm flipV="1">
              <a:off x="4133224" y="4286250"/>
              <a:ext cx="528513" cy="386793"/>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9D4A3B3F-5CD1-9286-EDEE-50DAA4A7735F}"/>
                </a:ext>
              </a:extLst>
            </p:cNvPr>
            <p:cNvCxnSpPr>
              <a:cxnSpLocks/>
            </p:cNvCxnSpPr>
            <p:nvPr/>
          </p:nvCxnSpPr>
          <p:spPr>
            <a:xfrm>
              <a:off x="6384983" y="4526992"/>
              <a:ext cx="35545" cy="1286823"/>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BB54C26E-448B-6910-CA6E-599552AC4461}"/>
                </a:ext>
              </a:extLst>
            </p:cNvPr>
            <p:cNvCxnSpPr>
              <a:cxnSpLocks/>
            </p:cNvCxnSpPr>
            <p:nvPr/>
          </p:nvCxnSpPr>
          <p:spPr>
            <a:xfrm>
              <a:off x="4100176" y="4568254"/>
              <a:ext cx="35545" cy="1286823"/>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F2F1A04-599C-B2C0-AAF5-27D91BFBCC88}"/>
                </a:ext>
              </a:extLst>
            </p:cNvPr>
            <p:cNvCxnSpPr>
              <a:cxnSpLocks/>
            </p:cNvCxnSpPr>
            <p:nvPr/>
          </p:nvCxnSpPr>
          <p:spPr>
            <a:xfrm flipH="1">
              <a:off x="4133224" y="5186867"/>
              <a:ext cx="2283074" cy="25400"/>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7C98D574-B20A-F689-EE52-329C3B601851}"/>
                </a:ext>
              </a:extLst>
            </p:cNvPr>
            <p:cNvCxnSpPr>
              <a:cxnSpLocks/>
            </p:cNvCxnSpPr>
            <p:nvPr/>
          </p:nvCxnSpPr>
          <p:spPr>
            <a:xfrm flipH="1">
              <a:off x="4562347" y="5401653"/>
              <a:ext cx="1280505" cy="57036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A0515B7C-13B4-B5AC-3716-A9F54837625E}"/>
                </a:ext>
              </a:extLst>
            </p:cNvPr>
            <p:cNvCxnSpPr>
              <a:cxnSpLocks/>
            </p:cNvCxnSpPr>
            <p:nvPr/>
          </p:nvCxnSpPr>
          <p:spPr>
            <a:xfrm flipH="1" flipV="1">
              <a:off x="4644210" y="5419735"/>
              <a:ext cx="1280505" cy="57036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C740F9F-1014-3750-CAA7-FEAEA8023302}"/>
                </a:ext>
              </a:extLst>
            </p:cNvPr>
            <p:cNvCxnSpPr>
              <a:cxnSpLocks/>
            </p:cNvCxnSpPr>
            <p:nvPr/>
          </p:nvCxnSpPr>
          <p:spPr>
            <a:xfrm flipH="1">
              <a:off x="5157146" y="4261233"/>
              <a:ext cx="584208" cy="164879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ABAD1405-8B6A-6473-7B42-F9C7ABB2F815}"/>
                </a:ext>
              </a:extLst>
            </p:cNvPr>
            <p:cNvCxnSpPr>
              <a:cxnSpLocks/>
              <a:endCxn id="57" idx="2"/>
            </p:cNvCxnSpPr>
            <p:nvPr/>
          </p:nvCxnSpPr>
          <p:spPr>
            <a:xfrm>
              <a:off x="4851490" y="4311650"/>
              <a:ext cx="1382958" cy="1432872"/>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DE5212B6-F220-5F0E-A513-0B97C52B4A58}"/>
                </a:ext>
              </a:extLst>
            </p:cNvPr>
            <p:cNvCxnSpPr>
              <a:cxnSpLocks/>
            </p:cNvCxnSpPr>
            <p:nvPr/>
          </p:nvCxnSpPr>
          <p:spPr>
            <a:xfrm flipH="1" flipV="1">
              <a:off x="5347362" y="4224260"/>
              <a:ext cx="584208" cy="164879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94E18397-5C45-24BC-A992-D9EC06BF78F0}"/>
                </a:ext>
              </a:extLst>
            </p:cNvPr>
            <p:cNvCxnSpPr>
              <a:cxnSpLocks/>
              <a:endCxn id="58" idx="2"/>
            </p:cNvCxnSpPr>
            <p:nvPr/>
          </p:nvCxnSpPr>
          <p:spPr>
            <a:xfrm flipH="1">
              <a:off x="4522142" y="4311067"/>
              <a:ext cx="584208" cy="1648798"/>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854ECBA0-627B-CFB0-78AF-ABB7A91875A4}"/>
                </a:ext>
              </a:extLst>
            </p:cNvPr>
            <p:cNvCxnSpPr>
              <a:cxnSpLocks/>
              <a:stCxn id="56" idx="7"/>
            </p:cNvCxnSpPr>
            <p:nvPr/>
          </p:nvCxnSpPr>
          <p:spPr>
            <a:xfrm flipV="1">
              <a:off x="4244057" y="4298950"/>
              <a:ext cx="1444918" cy="1349739"/>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6FAC3232-19C3-53BD-56F2-5C59F9791BC9}"/>
                </a:ext>
              </a:extLst>
            </p:cNvPr>
            <p:cNvCxnSpPr>
              <a:cxnSpLocks/>
            </p:cNvCxnSpPr>
            <p:nvPr/>
          </p:nvCxnSpPr>
          <p:spPr>
            <a:xfrm flipH="1">
              <a:off x="4103984" y="4603167"/>
              <a:ext cx="2232857" cy="1211205"/>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C250F038-A064-D8CE-5409-4703FB4E67CF}"/>
                </a:ext>
              </a:extLst>
            </p:cNvPr>
            <p:cNvCxnSpPr>
              <a:cxnSpLocks/>
              <a:stCxn id="45" idx="6"/>
              <a:endCxn id="57" idx="5"/>
            </p:cNvCxnSpPr>
            <p:nvPr/>
          </p:nvCxnSpPr>
          <p:spPr>
            <a:xfrm>
              <a:off x="4294274" y="4654550"/>
              <a:ext cx="2232857" cy="1211205"/>
            </a:xfrm>
            <a:prstGeom prst="line">
              <a:avLst/>
            </a:prstGeom>
            <a:grp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67906D0F-9238-AA84-E49F-92BA27F755A6}"/>
                </a:ext>
              </a:extLst>
            </p:cNvPr>
            <p:cNvSpPr/>
            <p:nvPr/>
          </p:nvSpPr>
          <p:spPr>
            <a:xfrm>
              <a:off x="5092910" y="4114800"/>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BCE53AB9-B903-D232-4B36-438B7B117830}"/>
                </a:ext>
              </a:extLst>
            </p:cNvPr>
            <p:cNvSpPr/>
            <p:nvPr/>
          </p:nvSpPr>
          <p:spPr>
            <a:xfrm>
              <a:off x="4522142" y="4114800"/>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03945A21-0643-4D01-A616-E27EEF6F4138}"/>
                </a:ext>
              </a:extLst>
            </p:cNvPr>
            <p:cNvSpPr/>
            <p:nvPr/>
          </p:nvSpPr>
          <p:spPr>
            <a:xfrm>
              <a:off x="3951374" y="4483100"/>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4C696B0F-182B-82B0-F3E9-85000CEDC3D0}"/>
                </a:ext>
              </a:extLst>
            </p:cNvPr>
            <p:cNvSpPr/>
            <p:nvPr/>
          </p:nvSpPr>
          <p:spPr>
            <a:xfrm>
              <a:off x="5663678" y="4114800"/>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011F3FFC-24A2-2098-5CCC-E12E75055C57}"/>
                </a:ext>
              </a:extLst>
            </p:cNvPr>
            <p:cNvSpPr/>
            <p:nvPr/>
          </p:nvSpPr>
          <p:spPr>
            <a:xfrm>
              <a:off x="6234448" y="4457700"/>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C1F62E2B-A7B9-FD6C-64B2-A1A2C71F67F2}"/>
                </a:ext>
              </a:extLst>
            </p:cNvPr>
            <p:cNvSpPr/>
            <p:nvPr/>
          </p:nvSpPr>
          <p:spPr>
            <a:xfrm>
              <a:off x="4522142" y="4673043"/>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E3F9BEA1-7C24-CE9D-DFA6-52E225A6966D}"/>
                </a:ext>
              </a:extLst>
            </p:cNvPr>
            <p:cNvSpPr/>
            <p:nvPr/>
          </p:nvSpPr>
          <p:spPr>
            <a:xfrm>
              <a:off x="5092910" y="4673043"/>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8BE85052-0660-84E3-5240-0466B8D0F591}"/>
                </a:ext>
              </a:extLst>
            </p:cNvPr>
            <p:cNvSpPr/>
            <p:nvPr/>
          </p:nvSpPr>
          <p:spPr>
            <a:xfrm>
              <a:off x="5663678" y="4673043"/>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4C46E23F-EB63-70B7-402C-5D8CA9E30C11}"/>
                </a:ext>
              </a:extLst>
            </p:cNvPr>
            <p:cNvSpPr/>
            <p:nvPr/>
          </p:nvSpPr>
          <p:spPr>
            <a:xfrm>
              <a:off x="3951374" y="5040786"/>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FC34A1FD-F25D-15D2-D9AD-EB1CE53A2B84}"/>
                </a:ext>
              </a:extLst>
            </p:cNvPr>
            <p:cNvSpPr/>
            <p:nvPr/>
          </p:nvSpPr>
          <p:spPr>
            <a:xfrm>
              <a:off x="6234448" y="5015386"/>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385ABCAC-121D-5764-B6C2-0DBBD8ABE0F9}"/>
                </a:ext>
              </a:extLst>
            </p:cNvPr>
            <p:cNvSpPr/>
            <p:nvPr/>
          </p:nvSpPr>
          <p:spPr>
            <a:xfrm>
              <a:off x="4522142" y="5230729"/>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749F4E3E-E317-B0C6-A589-79FF9A30ED52}"/>
                </a:ext>
              </a:extLst>
            </p:cNvPr>
            <p:cNvSpPr/>
            <p:nvPr/>
          </p:nvSpPr>
          <p:spPr>
            <a:xfrm>
              <a:off x="5092910" y="5230729"/>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FE530CF5-E575-643A-90E4-19A38EF3455A}"/>
                </a:ext>
              </a:extLst>
            </p:cNvPr>
            <p:cNvSpPr/>
            <p:nvPr/>
          </p:nvSpPr>
          <p:spPr>
            <a:xfrm>
              <a:off x="5663678" y="5230729"/>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84292F8F-2DC9-DD3C-8F8D-47F2DA1EFEE2}"/>
                </a:ext>
              </a:extLst>
            </p:cNvPr>
            <p:cNvSpPr/>
            <p:nvPr/>
          </p:nvSpPr>
          <p:spPr>
            <a:xfrm>
              <a:off x="3951374" y="5598472"/>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E827640F-12BC-3FEA-EFE0-6E7CF0AC1DFA}"/>
                </a:ext>
              </a:extLst>
            </p:cNvPr>
            <p:cNvSpPr/>
            <p:nvPr/>
          </p:nvSpPr>
          <p:spPr>
            <a:xfrm>
              <a:off x="6234448" y="5573072"/>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203BBA7D-6E37-3CEB-3ADF-66C694BD79D0}"/>
                </a:ext>
              </a:extLst>
            </p:cNvPr>
            <p:cNvSpPr/>
            <p:nvPr/>
          </p:nvSpPr>
          <p:spPr>
            <a:xfrm>
              <a:off x="4522142" y="5788415"/>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12E164D3-12C1-4FFE-4E23-DBBC62192793}"/>
                </a:ext>
              </a:extLst>
            </p:cNvPr>
            <p:cNvSpPr/>
            <p:nvPr/>
          </p:nvSpPr>
          <p:spPr>
            <a:xfrm>
              <a:off x="5092910" y="5788415"/>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5E0C4A3B-29C8-F43E-5C35-9951227472A9}"/>
                </a:ext>
              </a:extLst>
            </p:cNvPr>
            <p:cNvSpPr/>
            <p:nvPr/>
          </p:nvSpPr>
          <p:spPr>
            <a:xfrm>
              <a:off x="5663678" y="5788415"/>
              <a:ext cx="342900" cy="342900"/>
            </a:xfrm>
            <a:prstGeom prst="ellipse">
              <a:avLst/>
            </a:prstGeom>
            <a:grpFill/>
            <a:ln w="13432"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104B6912-D819-5D44-72B9-C54F19F6274D}"/>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1483A40-B244-2D0C-788E-4C6440FC17A7}"/>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6" name="TextBox 5">
            <a:extLst>
              <a:ext uri="{FF2B5EF4-FFF2-40B4-BE49-F238E27FC236}">
                <a16:creationId xmlns:a16="http://schemas.microsoft.com/office/drawing/2014/main" id="{FB51B248-BA04-13A7-772D-68BC63C0FFED}"/>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65371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DE5EFCD-F34C-6B43-5CFB-D2651965F124}"/>
              </a:ext>
            </a:extLst>
          </p:cNvPr>
          <p:cNvSpPr/>
          <p:nvPr/>
        </p:nvSpPr>
        <p:spPr>
          <a:xfrm>
            <a:off x="878831" y="1574221"/>
            <a:ext cx="5082641" cy="448952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cx1="http://schemas.microsoft.com/office/drawing/2015/9/8/chartex">
        <mc:Choice Requires="cx1">
          <p:graphicFrame>
            <p:nvGraphicFramePr>
              <p:cNvPr id="5" name="차트 4">
                <a:extLst>
                  <a:ext uri="{FF2B5EF4-FFF2-40B4-BE49-F238E27FC236}">
                    <a16:creationId xmlns:a16="http://schemas.microsoft.com/office/drawing/2014/main" id="{35DECEA0-8B2B-6099-4F1D-0050B56C8634}"/>
                  </a:ext>
                </a:extLst>
              </p:cNvPr>
              <p:cNvGraphicFramePr/>
              <p:nvPr>
                <p:extLst>
                  <p:ext uri="{D42A27DB-BD31-4B8C-83A1-F6EECF244321}">
                    <p14:modId xmlns:p14="http://schemas.microsoft.com/office/powerpoint/2010/main" val="3851409951"/>
                  </p:ext>
                </p:extLst>
              </p:nvPr>
            </p:nvGraphicFramePr>
            <p:xfrm>
              <a:off x="1098647" y="2556969"/>
              <a:ext cx="4559766" cy="324986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차트 4">
                <a:extLst>
                  <a:ext uri="{FF2B5EF4-FFF2-40B4-BE49-F238E27FC236}">
                    <a16:creationId xmlns:a16="http://schemas.microsoft.com/office/drawing/2014/main" id="{35DECEA0-8B2B-6099-4F1D-0050B56C8634}"/>
                  </a:ext>
                </a:extLst>
              </p:cNvPr>
              <p:cNvPicPr>
                <a:picLocks noGrp="1" noRot="1" noChangeAspect="1" noMove="1" noResize="1" noEditPoints="1" noAdjustHandles="1" noChangeArrowheads="1" noChangeShapeType="1"/>
              </p:cNvPicPr>
              <p:nvPr/>
            </p:nvPicPr>
            <p:blipFill>
              <a:blip r:embed="rId3"/>
              <a:stretch>
                <a:fillRect/>
              </a:stretch>
            </p:blipFill>
            <p:spPr>
              <a:xfrm>
                <a:off x="1098647" y="2556969"/>
                <a:ext cx="4559766" cy="3249861"/>
              </a:xfrm>
              <a:prstGeom prst="rect">
                <a:avLst/>
              </a:prstGeom>
            </p:spPr>
          </p:pic>
        </mc:Fallback>
      </mc:AlternateContent>
      <p:sp>
        <p:nvSpPr>
          <p:cNvPr id="6" name="직사각형 5">
            <a:extLst>
              <a:ext uri="{FF2B5EF4-FFF2-40B4-BE49-F238E27FC236}">
                <a16:creationId xmlns:a16="http://schemas.microsoft.com/office/drawing/2014/main" id="{EBD985B4-BFA9-4F0F-C6C3-5450014788D9}"/>
              </a:ext>
            </a:extLst>
          </p:cNvPr>
          <p:cNvSpPr/>
          <p:nvPr/>
        </p:nvSpPr>
        <p:spPr>
          <a:xfrm>
            <a:off x="6354853" y="1574221"/>
            <a:ext cx="5066381" cy="448952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차트 7">
            <a:extLst>
              <a:ext uri="{FF2B5EF4-FFF2-40B4-BE49-F238E27FC236}">
                <a16:creationId xmlns:a16="http://schemas.microsoft.com/office/drawing/2014/main" id="{94B8D9D5-F507-C8D2-E739-2F4EFBE7B57B}"/>
              </a:ext>
            </a:extLst>
          </p:cNvPr>
          <p:cNvGraphicFramePr/>
          <p:nvPr>
            <p:extLst>
              <p:ext uri="{D42A27DB-BD31-4B8C-83A1-F6EECF244321}">
                <p14:modId xmlns:p14="http://schemas.microsoft.com/office/powerpoint/2010/main" val="1500008346"/>
              </p:ext>
            </p:extLst>
          </p:nvPr>
        </p:nvGraphicFramePr>
        <p:xfrm>
          <a:off x="6582282" y="1842162"/>
          <a:ext cx="4621119" cy="3958576"/>
        </p:xfrm>
        <a:graphic>
          <a:graphicData uri="http://schemas.openxmlformats.org/drawingml/2006/chart">
            <c:chart xmlns:c="http://schemas.openxmlformats.org/drawingml/2006/chart" xmlns:r="http://schemas.openxmlformats.org/officeDocument/2006/relationships" r:id="rId4"/>
          </a:graphicData>
        </a:graphic>
      </p:graphicFrame>
      <p:sp>
        <p:nvSpPr>
          <p:cNvPr id="11" name="직사각형 10">
            <a:extLst>
              <a:ext uri="{FF2B5EF4-FFF2-40B4-BE49-F238E27FC236}">
                <a16:creationId xmlns:a16="http://schemas.microsoft.com/office/drawing/2014/main" id="{26D25EFE-35B2-FEF5-40B5-B50BDBD554B3}"/>
              </a:ext>
            </a:extLst>
          </p:cNvPr>
          <p:cNvSpPr/>
          <p:nvPr/>
        </p:nvSpPr>
        <p:spPr>
          <a:xfrm>
            <a:off x="1092526" y="1768452"/>
            <a:ext cx="4675951" cy="625704"/>
          </a:xfrm>
          <a:prstGeom prst="rect">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300">
              <a:latin typeface="현대하모니 M" panose="02020603020101020101" pitchFamily="18" charset="-127"/>
              <a:ea typeface="현대하모니 M" panose="02020603020101020101" pitchFamily="18" charset="-127"/>
            </a:endParaRPr>
          </a:p>
        </p:txBody>
      </p:sp>
      <p:sp>
        <p:nvSpPr>
          <p:cNvPr id="12" name="TextBox 11">
            <a:extLst>
              <a:ext uri="{FF2B5EF4-FFF2-40B4-BE49-F238E27FC236}">
                <a16:creationId xmlns:a16="http://schemas.microsoft.com/office/drawing/2014/main" id="{0928FC07-7874-0FAB-7FFC-66E148ACBFDB}"/>
              </a:ext>
            </a:extLst>
          </p:cNvPr>
          <p:cNvSpPr txBox="1"/>
          <p:nvPr/>
        </p:nvSpPr>
        <p:spPr>
          <a:xfrm>
            <a:off x="1840290" y="1842162"/>
            <a:ext cx="3076483" cy="553998"/>
          </a:xfrm>
          <a:prstGeom prst="rect">
            <a:avLst/>
          </a:prstGeom>
          <a:noFill/>
        </p:spPr>
        <p:txBody>
          <a:bodyPr wrap="none" rtlCol="0">
            <a:spAutoFit/>
          </a:bodyPr>
          <a:lstStyle/>
          <a:p>
            <a:pPr algn="ctr"/>
            <a:r>
              <a:rPr lang="en-US" altLang="ko-KR" sz="3000" spc="-300" dirty="0">
                <a:solidFill>
                  <a:schemeClr val="tx1">
                    <a:lumMod val="75000"/>
                    <a:lumOff val="25000"/>
                  </a:schemeClr>
                </a:solidFill>
                <a:latin typeface="현대하모니 M" panose="02020603020101020101" pitchFamily="18" charset="-127"/>
                <a:ea typeface="현대하모니 M" panose="02020603020101020101" pitchFamily="18" charset="-127"/>
              </a:rPr>
              <a:t>XXXX</a:t>
            </a:r>
            <a:r>
              <a:rPr lang="ko-KR" altLang="en-US" sz="3000" spc="-300" dirty="0">
                <a:solidFill>
                  <a:schemeClr val="tx1">
                    <a:lumMod val="75000"/>
                    <a:lumOff val="25000"/>
                  </a:schemeClr>
                </a:solidFill>
                <a:latin typeface="현대하모니 M" panose="02020603020101020101" pitchFamily="18" charset="-127"/>
                <a:ea typeface="현대하모니 M" panose="02020603020101020101" pitchFamily="18" charset="-127"/>
              </a:rPr>
              <a:t>년도 </a:t>
            </a:r>
            <a:r>
              <a:rPr lang="en-US" altLang="ko-KR" sz="3000" spc="-300" dirty="0">
                <a:solidFill>
                  <a:schemeClr val="tx1">
                    <a:lumMod val="75000"/>
                    <a:lumOff val="25000"/>
                  </a:schemeClr>
                </a:solidFill>
                <a:latin typeface="현대하모니 M" panose="02020603020101020101" pitchFamily="18" charset="-127"/>
                <a:ea typeface="현대하모니 M" panose="02020603020101020101" pitchFamily="18" charset="-127"/>
              </a:rPr>
              <a:t>4</a:t>
            </a:r>
            <a:r>
              <a:rPr lang="ko-KR" altLang="en-US" sz="3000" spc="-300" dirty="0">
                <a:solidFill>
                  <a:schemeClr val="tx1">
                    <a:lumMod val="75000"/>
                    <a:lumOff val="25000"/>
                  </a:schemeClr>
                </a:solidFill>
                <a:latin typeface="현대하모니 M" panose="02020603020101020101" pitchFamily="18" charset="-127"/>
                <a:ea typeface="현대하모니 M" panose="02020603020101020101" pitchFamily="18" charset="-127"/>
              </a:rPr>
              <a:t>분기실적</a:t>
            </a:r>
          </a:p>
        </p:txBody>
      </p:sp>
      <p:sp>
        <p:nvSpPr>
          <p:cNvPr id="7" name="직사각형 6">
            <a:extLst>
              <a:ext uri="{FF2B5EF4-FFF2-40B4-BE49-F238E27FC236}">
                <a16:creationId xmlns:a16="http://schemas.microsoft.com/office/drawing/2014/main" id="{9A311AFC-D27E-1E4B-9E94-ADC7F30F0E4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C667BA5-ECDE-7748-5D74-C409B4DABB3C}"/>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10" name="TextBox 9">
            <a:extLst>
              <a:ext uri="{FF2B5EF4-FFF2-40B4-BE49-F238E27FC236}">
                <a16:creationId xmlns:a16="http://schemas.microsoft.com/office/drawing/2014/main" id="{C485C0CF-FA99-04F1-28CB-2FFDE43607F8}"/>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132661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갈매기형 수장 5">
            <a:extLst>
              <a:ext uri="{FF2B5EF4-FFF2-40B4-BE49-F238E27FC236}">
                <a16:creationId xmlns:a16="http://schemas.microsoft.com/office/drawing/2014/main" id="{2B8EE922-D591-DC54-BCD1-995AA13BF25E}"/>
              </a:ext>
            </a:extLst>
          </p:cNvPr>
          <p:cNvSpPr/>
          <p:nvPr/>
        </p:nvSpPr>
        <p:spPr>
          <a:xfrm>
            <a:off x="7743824" y="3017585"/>
            <a:ext cx="3933825" cy="1399868"/>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6" name="갈매기형 수장 4">
            <a:extLst>
              <a:ext uri="{FF2B5EF4-FFF2-40B4-BE49-F238E27FC236}">
                <a16:creationId xmlns:a16="http://schemas.microsoft.com/office/drawing/2014/main" id="{7B95FFFF-46A0-C9A9-73FB-50D06926F508}"/>
              </a:ext>
            </a:extLst>
          </p:cNvPr>
          <p:cNvSpPr/>
          <p:nvPr/>
        </p:nvSpPr>
        <p:spPr>
          <a:xfrm>
            <a:off x="4105275" y="3017585"/>
            <a:ext cx="3933825" cy="139986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현대하모니 M" panose="02020603020101020101" pitchFamily="18" charset="-127"/>
              <a:ea typeface="현대하모니 M" panose="02020603020101020101" pitchFamily="18" charset="-127"/>
            </a:endParaRPr>
          </a:p>
        </p:txBody>
      </p:sp>
      <p:sp>
        <p:nvSpPr>
          <p:cNvPr id="8" name="오각형 3">
            <a:extLst>
              <a:ext uri="{FF2B5EF4-FFF2-40B4-BE49-F238E27FC236}">
                <a16:creationId xmlns:a16="http://schemas.microsoft.com/office/drawing/2014/main" id="{BD2B2C45-37B8-6C51-D76F-DE27F23C2513}"/>
              </a:ext>
            </a:extLst>
          </p:cNvPr>
          <p:cNvSpPr/>
          <p:nvPr/>
        </p:nvSpPr>
        <p:spPr>
          <a:xfrm>
            <a:off x="514350" y="3017585"/>
            <a:ext cx="3933825" cy="1399868"/>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왼쪽 중괄호 10">
            <a:extLst>
              <a:ext uri="{FF2B5EF4-FFF2-40B4-BE49-F238E27FC236}">
                <a16:creationId xmlns:a16="http://schemas.microsoft.com/office/drawing/2014/main" id="{BE5F6506-98B7-72E7-C066-0FA1D13F7AA9}"/>
              </a:ext>
            </a:extLst>
          </p:cNvPr>
          <p:cNvSpPr/>
          <p:nvPr/>
        </p:nvSpPr>
        <p:spPr>
          <a:xfrm rot="16200000">
            <a:off x="5520931" y="3261353"/>
            <a:ext cx="321466" cy="3152778"/>
          </a:xfrm>
          <a:prstGeom prst="leftBrace">
            <a:avLst>
              <a:gd name="adj1" fmla="val 54487"/>
              <a:gd name="adj2"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12" name="왼쪽 중괄호 11">
            <a:extLst>
              <a:ext uri="{FF2B5EF4-FFF2-40B4-BE49-F238E27FC236}">
                <a16:creationId xmlns:a16="http://schemas.microsoft.com/office/drawing/2014/main" id="{68198070-A91D-80E7-43F3-89844B1D9674}"/>
              </a:ext>
            </a:extLst>
          </p:cNvPr>
          <p:cNvSpPr/>
          <p:nvPr/>
        </p:nvSpPr>
        <p:spPr>
          <a:xfrm rot="5400000" flipV="1">
            <a:off x="1930006" y="1107080"/>
            <a:ext cx="321466" cy="3152778"/>
          </a:xfrm>
          <a:prstGeom prst="leftBrace">
            <a:avLst>
              <a:gd name="adj1" fmla="val 54487"/>
              <a:gd name="adj2"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왼쪽 중괄호 14">
            <a:extLst>
              <a:ext uri="{FF2B5EF4-FFF2-40B4-BE49-F238E27FC236}">
                <a16:creationId xmlns:a16="http://schemas.microsoft.com/office/drawing/2014/main" id="{0454F0C3-E413-B9D5-39FF-0B25059FAA79}"/>
              </a:ext>
            </a:extLst>
          </p:cNvPr>
          <p:cNvSpPr/>
          <p:nvPr/>
        </p:nvSpPr>
        <p:spPr>
          <a:xfrm rot="5400000" flipV="1">
            <a:off x="9159480" y="1103073"/>
            <a:ext cx="321466" cy="3152778"/>
          </a:xfrm>
          <a:prstGeom prst="leftBrace">
            <a:avLst>
              <a:gd name="adj1" fmla="val 54487"/>
              <a:gd name="adj2"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17" name="TextBox 16">
            <a:extLst>
              <a:ext uri="{FF2B5EF4-FFF2-40B4-BE49-F238E27FC236}">
                <a16:creationId xmlns:a16="http://schemas.microsoft.com/office/drawing/2014/main" id="{B136A609-4D9C-FDCA-A3DC-DA4A53A73CB8}"/>
              </a:ext>
            </a:extLst>
          </p:cNvPr>
          <p:cNvSpPr txBox="1"/>
          <p:nvPr/>
        </p:nvSpPr>
        <p:spPr>
          <a:xfrm>
            <a:off x="1126373" y="2078515"/>
            <a:ext cx="1928733" cy="369332"/>
          </a:xfrm>
          <a:prstGeom prst="rect">
            <a:avLst/>
          </a:prstGeom>
          <a:noFill/>
        </p:spPr>
        <p:txBody>
          <a:bodyPr wrap="none" rtlCol="0">
            <a:spAutoFit/>
          </a:bodyPr>
          <a:lstStyle/>
          <a:p>
            <a:pPr algn="ctr"/>
            <a:r>
              <a:rPr lang="ko-KR" altLang="en-US" dirty="0">
                <a:latin typeface="현대하모니 M" panose="02020603020101020101" pitchFamily="18" charset="-127"/>
                <a:ea typeface="현대하모니 M" panose="02020603020101020101" pitchFamily="18" charset="-127"/>
              </a:rPr>
              <a:t>내용을 입력하세요</a:t>
            </a:r>
          </a:p>
        </p:txBody>
      </p:sp>
      <p:sp>
        <p:nvSpPr>
          <p:cNvPr id="18" name="TextBox 17">
            <a:extLst>
              <a:ext uri="{FF2B5EF4-FFF2-40B4-BE49-F238E27FC236}">
                <a16:creationId xmlns:a16="http://schemas.microsoft.com/office/drawing/2014/main" id="{E77B48CB-363E-7A41-EA92-54227E7509EC}"/>
              </a:ext>
            </a:extLst>
          </p:cNvPr>
          <p:cNvSpPr txBox="1"/>
          <p:nvPr/>
        </p:nvSpPr>
        <p:spPr>
          <a:xfrm>
            <a:off x="8355847" y="2078515"/>
            <a:ext cx="1928733" cy="369332"/>
          </a:xfrm>
          <a:prstGeom prst="rect">
            <a:avLst/>
          </a:prstGeom>
          <a:noFill/>
        </p:spPr>
        <p:txBody>
          <a:bodyPr wrap="none" rtlCol="0">
            <a:spAutoFit/>
          </a:bodyPr>
          <a:lstStyle/>
          <a:p>
            <a:pPr algn="ctr"/>
            <a:r>
              <a:rPr lang="ko-KR" altLang="en-US" dirty="0">
                <a:latin typeface="현대하모니 M" panose="02020603020101020101" pitchFamily="18" charset="-127"/>
                <a:ea typeface="현대하모니 M" panose="02020603020101020101" pitchFamily="18" charset="-127"/>
              </a:rPr>
              <a:t>내용을 입력하세요</a:t>
            </a:r>
          </a:p>
        </p:txBody>
      </p:sp>
      <p:sp>
        <p:nvSpPr>
          <p:cNvPr id="19" name="TextBox 18">
            <a:extLst>
              <a:ext uri="{FF2B5EF4-FFF2-40B4-BE49-F238E27FC236}">
                <a16:creationId xmlns:a16="http://schemas.microsoft.com/office/drawing/2014/main" id="{02395343-844B-94DF-32B1-2DE77E5AFEE8}"/>
              </a:ext>
            </a:extLst>
          </p:cNvPr>
          <p:cNvSpPr txBox="1"/>
          <p:nvPr/>
        </p:nvSpPr>
        <p:spPr>
          <a:xfrm>
            <a:off x="4717298" y="5073364"/>
            <a:ext cx="1928733" cy="369332"/>
          </a:xfrm>
          <a:prstGeom prst="rect">
            <a:avLst/>
          </a:prstGeom>
          <a:noFill/>
        </p:spPr>
        <p:txBody>
          <a:bodyPr wrap="none" rtlCol="0">
            <a:spAutoFit/>
          </a:bodyPr>
          <a:lstStyle/>
          <a:p>
            <a:pPr algn="ctr"/>
            <a:r>
              <a:rPr lang="ko-KR" altLang="en-US" dirty="0">
                <a:latin typeface="현대하모니 M" panose="02020603020101020101" pitchFamily="18" charset="-127"/>
                <a:ea typeface="현대하모니 M" panose="02020603020101020101" pitchFamily="18" charset="-127"/>
              </a:rPr>
              <a:t>내용을 입력하세요</a:t>
            </a:r>
          </a:p>
        </p:txBody>
      </p:sp>
      <p:sp>
        <p:nvSpPr>
          <p:cNvPr id="20" name="TextBox 19">
            <a:extLst>
              <a:ext uri="{FF2B5EF4-FFF2-40B4-BE49-F238E27FC236}">
                <a16:creationId xmlns:a16="http://schemas.microsoft.com/office/drawing/2014/main" id="{F6DEDA79-67C1-6031-BC87-13A6297980F7}"/>
              </a:ext>
            </a:extLst>
          </p:cNvPr>
          <p:cNvSpPr txBox="1"/>
          <p:nvPr/>
        </p:nvSpPr>
        <p:spPr>
          <a:xfrm>
            <a:off x="1074386" y="3465003"/>
            <a:ext cx="2417650" cy="461665"/>
          </a:xfrm>
          <a:prstGeom prst="rect">
            <a:avLst/>
          </a:prstGeom>
          <a:noFill/>
        </p:spPr>
        <p:txBody>
          <a:bodyPr wrap="none" rtlCol="0">
            <a:spAutoFit/>
          </a:bodyPr>
          <a:lstStyle/>
          <a:p>
            <a:r>
              <a:rPr lang="ko-KR" altLang="en-US" sz="2400" dirty="0">
                <a:solidFill>
                  <a:schemeClr val="tx1">
                    <a:lumMod val="75000"/>
                    <a:lumOff val="25000"/>
                  </a:schemeClr>
                </a:solidFill>
                <a:latin typeface="현대하모니 M" panose="02020603020101020101" pitchFamily="18" charset="-127"/>
                <a:ea typeface="현대하모니 M" panose="02020603020101020101" pitchFamily="18" charset="-127"/>
              </a:rPr>
              <a:t>내용을 입력하세요</a:t>
            </a:r>
          </a:p>
        </p:txBody>
      </p:sp>
      <p:sp>
        <p:nvSpPr>
          <p:cNvPr id="21" name="TextBox 20">
            <a:extLst>
              <a:ext uri="{FF2B5EF4-FFF2-40B4-BE49-F238E27FC236}">
                <a16:creationId xmlns:a16="http://schemas.microsoft.com/office/drawing/2014/main" id="{D3B83D52-9678-771C-6CF5-7E813A5A0B1C}"/>
              </a:ext>
            </a:extLst>
          </p:cNvPr>
          <p:cNvSpPr txBox="1"/>
          <p:nvPr/>
        </p:nvSpPr>
        <p:spPr>
          <a:xfrm>
            <a:off x="4993648" y="3465002"/>
            <a:ext cx="2417650" cy="461665"/>
          </a:xfrm>
          <a:prstGeom prst="rect">
            <a:avLst/>
          </a:prstGeom>
          <a:noFill/>
        </p:spPr>
        <p:txBody>
          <a:bodyPr wrap="none" rtlCol="0">
            <a:spAutoFit/>
          </a:bodyPr>
          <a:lstStyle/>
          <a:p>
            <a:r>
              <a:rPr lang="ko-KR" altLang="en-US" sz="2400" dirty="0">
                <a:solidFill>
                  <a:schemeClr val="tx1">
                    <a:lumMod val="75000"/>
                    <a:lumOff val="25000"/>
                  </a:schemeClr>
                </a:solidFill>
                <a:latin typeface="현대하모니 M" panose="02020603020101020101" pitchFamily="18" charset="-127"/>
                <a:ea typeface="현대하모니 M" panose="02020603020101020101" pitchFamily="18" charset="-127"/>
              </a:rPr>
              <a:t>내용을 입력하세요</a:t>
            </a:r>
          </a:p>
        </p:txBody>
      </p:sp>
      <p:sp>
        <p:nvSpPr>
          <p:cNvPr id="22" name="TextBox 21">
            <a:extLst>
              <a:ext uri="{FF2B5EF4-FFF2-40B4-BE49-F238E27FC236}">
                <a16:creationId xmlns:a16="http://schemas.microsoft.com/office/drawing/2014/main" id="{CFAE4224-827F-8839-25A5-A95E7FD7BC0D}"/>
              </a:ext>
            </a:extLst>
          </p:cNvPr>
          <p:cNvSpPr txBox="1"/>
          <p:nvPr/>
        </p:nvSpPr>
        <p:spPr>
          <a:xfrm>
            <a:off x="8664140" y="3465001"/>
            <a:ext cx="2417650" cy="461665"/>
          </a:xfrm>
          <a:prstGeom prst="rect">
            <a:avLst/>
          </a:prstGeom>
          <a:noFill/>
        </p:spPr>
        <p:txBody>
          <a:bodyPr wrap="none" rtlCol="0">
            <a:spAutoFit/>
          </a:bodyPr>
          <a:lstStyle/>
          <a:p>
            <a:r>
              <a:rPr lang="ko-KR" altLang="en-US" sz="2400" dirty="0">
                <a:solidFill>
                  <a:schemeClr val="tx1">
                    <a:lumMod val="75000"/>
                    <a:lumOff val="25000"/>
                  </a:schemeClr>
                </a:solidFill>
                <a:latin typeface="현대하모니 M" panose="02020603020101020101" pitchFamily="18" charset="-127"/>
                <a:ea typeface="현대하모니 M" panose="02020603020101020101" pitchFamily="18" charset="-127"/>
              </a:rPr>
              <a:t>내용을 입력하세요</a:t>
            </a:r>
          </a:p>
        </p:txBody>
      </p:sp>
      <p:sp>
        <p:nvSpPr>
          <p:cNvPr id="2" name="직사각형 1">
            <a:extLst>
              <a:ext uri="{FF2B5EF4-FFF2-40B4-BE49-F238E27FC236}">
                <a16:creationId xmlns:a16="http://schemas.microsoft.com/office/drawing/2014/main" id="{E689D79B-E6C9-B1B5-52EC-C3449F208442}"/>
              </a:ext>
            </a:extLst>
          </p:cNvPr>
          <p:cNvSpPr/>
          <p:nvPr/>
        </p:nvSpPr>
        <p:spPr>
          <a:xfrm>
            <a:off x="0" y="0"/>
            <a:ext cx="724829" cy="763192"/>
          </a:xfrm>
          <a:prstGeom prst="rect">
            <a:avLst/>
          </a:prstGeom>
          <a:solidFill>
            <a:srgbClr val="27441D"/>
          </a:solidFill>
          <a:ln>
            <a:solidFill>
              <a:srgbClr val="27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BA06F6A-959D-3A06-3D17-A20A3A62F57D}"/>
              </a:ext>
            </a:extLst>
          </p:cNvPr>
          <p:cNvSpPr txBox="1"/>
          <p:nvPr/>
        </p:nvSpPr>
        <p:spPr>
          <a:xfrm>
            <a:off x="802888" y="78059"/>
            <a:ext cx="753732" cy="338554"/>
          </a:xfrm>
          <a:prstGeom prst="rect">
            <a:avLst/>
          </a:prstGeom>
          <a:noFill/>
        </p:spPr>
        <p:txBody>
          <a:bodyPr wrap="none" rtlCol="0">
            <a:spAutoFit/>
          </a:bodyPr>
          <a:lstStyle/>
          <a:p>
            <a:r>
              <a:rPr lang="en-US" altLang="ko-KR" sz="1600" dirty="0">
                <a:solidFill>
                  <a:schemeClr val="bg2">
                    <a:lumMod val="25000"/>
                  </a:schemeClr>
                </a:solidFill>
                <a:latin typeface="현대하모니 B" panose="02020603020101020101" pitchFamily="18" charset="-127"/>
                <a:ea typeface="현대하모니 B" panose="02020603020101020101" pitchFamily="18" charset="-127"/>
              </a:rPr>
              <a:t>Part 1</a:t>
            </a:r>
            <a:endParaRPr lang="ko-KR" altLang="en-US" sz="1600" dirty="0">
              <a:solidFill>
                <a:schemeClr val="bg2">
                  <a:lumMod val="25000"/>
                </a:schemeClr>
              </a:solidFill>
              <a:latin typeface="현대하모니 B" panose="02020603020101020101" pitchFamily="18" charset="-127"/>
              <a:ea typeface="현대하모니 B" panose="02020603020101020101" pitchFamily="18" charset="-127"/>
            </a:endParaRPr>
          </a:p>
        </p:txBody>
      </p:sp>
      <p:sp>
        <p:nvSpPr>
          <p:cNvPr id="9" name="TextBox 8">
            <a:extLst>
              <a:ext uri="{FF2B5EF4-FFF2-40B4-BE49-F238E27FC236}">
                <a16:creationId xmlns:a16="http://schemas.microsoft.com/office/drawing/2014/main" id="{C4051CC5-EFFB-1192-CBCD-EEDCB2C6E5FC}"/>
              </a:ext>
            </a:extLst>
          </p:cNvPr>
          <p:cNvSpPr txBox="1"/>
          <p:nvPr/>
        </p:nvSpPr>
        <p:spPr>
          <a:xfrm>
            <a:off x="802888" y="363082"/>
            <a:ext cx="2749471" cy="400110"/>
          </a:xfrm>
          <a:prstGeom prst="rect">
            <a:avLst/>
          </a:prstGeom>
          <a:noFill/>
        </p:spPr>
        <p:txBody>
          <a:bodyPr wrap="none" rtlCol="0">
            <a:spAutoFit/>
          </a:bodyPr>
          <a:lstStyle/>
          <a:p>
            <a:r>
              <a:rPr lang="ko-KR" altLang="en-US" sz="2000" spc="600" dirty="0">
                <a:solidFill>
                  <a:schemeClr val="bg2">
                    <a:lumMod val="25000"/>
                  </a:schemeClr>
                </a:solidFill>
                <a:latin typeface="현대하모니 M" panose="02020603020101020101" pitchFamily="18" charset="-127"/>
                <a:ea typeface="현대하모니 M" panose="02020603020101020101" pitchFamily="18" charset="-127"/>
              </a:rPr>
              <a:t>제목을 입력하세요</a:t>
            </a:r>
          </a:p>
        </p:txBody>
      </p:sp>
    </p:spTree>
    <p:extLst>
      <p:ext uri="{BB962C8B-B14F-4D97-AF65-F5344CB8AC3E}">
        <p14:creationId xmlns:p14="http://schemas.microsoft.com/office/powerpoint/2010/main" val="371628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904</TotalTime>
  <Words>3380</Words>
  <Application>Microsoft Office PowerPoint</Application>
  <PresentationFormat>와이드스크린</PresentationFormat>
  <Paragraphs>669</Paragraphs>
  <Slides>58</Slides>
  <Notes>7</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58</vt:i4>
      </vt:variant>
    </vt:vector>
  </HeadingPairs>
  <TitlesOfParts>
    <vt:vector size="67" baseType="lpstr">
      <vt:lpstr>Tmon몬소리 Black</vt:lpstr>
      <vt:lpstr>맑은 고딕</vt:lpstr>
      <vt:lpstr>현대하모니 B</vt:lpstr>
      <vt:lpstr>현대하모니 L</vt:lpstr>
      <vt:lpstr>현대하모니 M</vt:lpstr>
      <vt:lpstr>Arial</vt:lpstr>
      <vt:lpstr>Impact</vt:lpstr>
      <vt:lpstr>Wingdings</vt:lpstr>
      <vt:lpstr>Office 테마</vt:lpstr>
      <vt:lpstr>제목</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민하 김</dc:creator>
  <cp:lastModifiedBy>재훈 임</cp:lastModifiedBy>
  <cp:revision>2</cp:revision>
  <dcterms:created xsi:type="dcterms:W3CDTF">2025-06-06T06:23:17Z</dcterms:created>
  <dcterms:modified xsi:type="dcterms:W3CDTF">2025-06-07T09:23:14Z</dcterms:modified>
</cp:coreProperties>
</file>